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Mouse Memoirs"/>
      <p:regular r:id="rId20"/>
    </p:embeddedFont>
    <p:embeddedFont>
      <p:font typeface="DM Sans"/>
      <p:regular r:id="rId21"/>
      <p:bold r:id="rId22"/>
      <p:italic r:id="rId23"/>
      <p:boldItalic r:id="rId24"/>
    </p:embeddedFont>
    <p:embeddedFont>
      <p:font typeface="Barlow"/>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useMemoirs-regular.fntdata"/><Relationship Id="rId22" Type="http://schemas.openxmlformats.org/officeDocument/2006/relationships/font" Target="fonts/DMSans-bold.fntdata"/><Relationship Id="rId21" Type="http://schemas.openxmlformats.org/officeDocument/2006/relationships/font" Target="fonts/DMSans-regular.fntdata"/><Relationship Id="rId24" Type="http://schemas.openxmlformats.org/officeDocument/2006/relationships/font" Target="fonts/DMSans-boldItalic.fntdata"/><Relationship Id="rId23" Type="http://schemas.openxmlformats.org/officeDocument/2006/relationships/font" Target="fonts/DM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Barlow-bold.fntdata"/><Relationship Id="rId25" Type="http://schemas.openxmlformats.org/officeDocument/2006/relationships/font" Target="fonts/Barlow-regular.fntdata"/><Relationship Id="rId28" Type="http://schemas.openxmlformats.org/officeDocument/2006/relationships/font" Target="fonts/Barlow-boldItalic.fntdata"/><Relationship Id="rId27" Type="http://schemas.openxmlformats.org/officeDocument/2006/relationships/font" Target="fonts/Barlow-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4" name="Shape 3484"/>
        <p:cNvGrpSpPr/>
        <p:nvPr/>
      </p:nvGrpSpPr>
      <p:grpSpPr>
        <a:xfrm>
          <a:off x="0" y="0"/>
          <a:ext cx="0" cy="0"/>
          <a:chOff x="0" y="0"/>
          <a:chExt cx="0" cy="0"/>
        </a:xfrm>
      </p:grpSpPr>
      <p:sp>
        <p:nvSpPr>
          <p:cNvPr id="3485" name="Google Shape;348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86" name="Google Shape;348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for attending my capstone presentation on houseplants. Why houseplants?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7" name="Shape 3557"/>
        <p:cNvGrpSpPr/>
        <p:nvPr/>
      </p:nvGrpSpPr>
      <p:grpSpPr>
        <a:xfrm>
          <a:off x="0" y="0"/>
          <a:ext cx="0" cy="0"/>
          <a:chOff x="0" y="0"/>
          <a:chExt cx="0" cy="0"/>
        </a:xfrm>
      </p:grpSpPr>
      <p:sp>
        <p:nvSpPr>
          <p:cNvPr id="3558" name="Google Shape;3558;g2efc4fc03d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9" name="Google Shape;3559;g2efc4fc03d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16 plants that require high maintenance relative to the other plants in the shop. </a:t>
            </a:r>
            <a:endParaRPr/>
          </a:p>
          <a:p>
            <a:pPr indent="0" lvl="0" marL="0" rtl="0" algn="l">
              <a:spcBef>
                <a:spcPts val="0"/>
              </a:spcBef>
              <a:spcAft>
                <a:spcPts val="0"/>
              </a:spcAft>
              <a:buNone/>
            </a:pPr>
            <a:r>
              <a:rPr lang="en"/>
              <a:t>This was determined based on how much watering they needed as well as how finicky they were about when and how they got that water. </a:t>
            </a:r>
            <a:endParaRPr/>
          </a:p>
          <a:p>
            <a:pPr indent="0" lvl="0" marL="0" rtl="0" algn="l">
              <a:spcBef>
                <a:spcPts val="0"/>
              </a:spcBef>
              <a:spcAft>
                <a:spcPts val="0"/>
              </a:spcAft>
              <a:buNone/>
            </a:pPr>
            <a:r>
              <a:rPr lang="en"/>
              <a:t>Other factors about care were also considered. Such as for the Lithops here which behaves in a manner that may throw off a beginner.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It’s old leaves will die off naturally as the new leaves grow in which can lead someone to conclude that the plant is dying and needs more water which leads to overwatering and the plant </a:t>
            </a:r>
            <a:r>
              <a:rPr i="1" lang="en"/>
              <a:t>actually </a:t>
            </a:r>
            <a:r>
              <a:rPr lang="en"/>
              <a:t>dying.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All of these are destined for the same room, the “Kitchen”, to make it easier for the staff. Also because this room is more frequented in most homes and as easily accessed water.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5" name="Shape 3565"/>
        <p:cNvGrpSpPr/>
        <p:nvPr/>
      </p:nvGrpSpPr>
      <p:grpSpPr>
        <a:xfrm>
          <a:off x="0" y="0"/>
          <a:ext cx="0" cy="0"/>
          <a:chOff x="0" y="0"/>
          <a:chExt cx="0" cy="0"/>
        </a:xfrm>
      </p:grpSpPr>
      <p:sp>
        <p:nvSpPr>
          <p:cNvPr id="3566" name="Google Shape;3566;g2f0dcb12f2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7" name="Google Shape;3567;g2f0dcb12f2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have our plants that are the opposite, those that tolerate neglect. This is based mostly on whether or not the plant is drought tolerant.</a:t>
            </a:r>
            <a:endParaRPr/>
          </a:p>
          <a:p>
            <a:pPr indent="0" lvl="0" marL="0" rtl="0" algn="l">
              <a:spcBef>
                <a:spcPts val="0"/>
              </a:spcBef>
              <a:spcAft>
                <a:spcPts val="0"/>
              </a:spcAft>
              <a:buNone/>
            </a:pPr>
            <a:r>
              <a:rPr lang="en"/>
              <a:t>196 of the 235 plants in Violet’s shop fit this description.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7" name="Shape 3577"/>
        <p:cNvGrpSpPr/>
        <p:nvPr/>
      </p:nvGrpSpPr>
      <p:grpSpPr>
        <a:xfrm>
          <a:off x="0" y="0"/>
          <a:ext cx="0" cy="0"/>
          <a:chOff x="0" y="0"/>
          <a:chExt cx="0" cy="0"/>
        </a:xfrm>
      </p:grpSpPr>
      <p:sp>
        <p:nvSpPr>
          <p:cNvPr id="3578" name="Google Shape;3578;g2f0dcb12f2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9" name="Google Shape;3579;g2f0dcb12f2b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all the supplies needed, there is one thing left.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4" name="Shape 3594"/>
        <p:cNvGrpSpPr/>
        <p:nvPr/>
      </p:nvGrpSpPr>
      <p:grpSpPr>
        <a:xfrm>
          <a:off x="0" y="0"/>
          <a:ext cx="0" cy="0"/>
          <a:chOff x="0" y="0"/>
          <a:chExt cx="0" cy="0"/>
        </a:xfrm>
      </p:grpSpPr>
      <p:sp>
        <p:nvSpPr>
          <p:cNvPr id="3595" name="Google Shape;3595;g2efc4fc03d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6" name="Google Shape;3596;g2efc4fc03d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is a tool to find plants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9" name="Shape 3609"/>
        <p:cNvGrpSpPr/>
        <p:nvPr/>
      </p:nvGrpSpPr>
      <p:grpSpPr>
        <a:xfrm>
          <a:off x="0" y="0"/>
          <a:ext cx="0" cy="0"/>
          <a:chOff x="0" y="0"/>
          <a:chExt cx="0" cy="0"/>
        </a:xfrm>
      </p:grpSpPr>
      <p:sp>
        <p:nvSpPr>
          <p:cNvPr id="3610" name="Google Shape;3610;g2efc4fc03d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1" name="Google Shape;3611;g2efc4fc03d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0" name="Shape 3490"/>
        <p:cNvGrpSpPr/>
        <p:nvPr/>
      </p:nvGrpSpPr>
      <p:grpSpPr>
        <a:xfrm>
          <a:off x="0" y="0"/>
          <a:ext cx="0" cy="0"/>
          <a:chOff x="0" y="0"/>
          <a:chExt cx="0" cy="0"/>
        </a:xfrm>
      </p:grpSpPr>
      <p:sp>
        <p:nvSpPr>
          <p:cNvPr id="3491" name="Google Shape;3491;g2f0dcb12f2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2" name="Google Shape;3492;g2f0dcb12f2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Studies, such as the one mentioned here, have shown that houseplants increase happiness and can even improve mental health</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7" name="Shape 3497"/>
        <p:cNvGrpSpPr/>
        <p:nvPr/>
      </p:nvGrpSpPr>
      <p:grpSpPr>
        <a:xfrm>
          <a:off x="0" y="0"/>
          <a:ext cx="0" cy="0"/>
          <a:chOff x="0" y="0"/>
          <a:chExt cx="0" cy="0"/>
        </a:xfrm>
      </p:grpSpPr>
      <p:sp>
        <p:nvSpPr>
          <p:cNvPr id="3498" name="Google Shape;3498;g2f0dcb12f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9" name="Google Shape;3499;g2f0dcb12f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happiness isn’t enough, there is always productivity. A review of several studies found that including plants in the office increased productivity by some amount. This varied widely but the important </a:t>
            </a:r>
            <a:r>
              <a:rPr lang="en"/>
              <a:t>takeaway</a:t>
            </a:r>
            <a:r>
              <a:rPr lang="en"/>
              <a:t> is that none of the studies showed a decrease in productivity.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4" name="Shape 3504"/>
        <p:cNvGrpSpPr/>
        <p:nvPr/>
      </p:nvGrpSpPr>
      <p:grpSpPr>
        <a:xfrm>
          <a:off x="0" y="0"/>
          <a:ext cx="0" cy="0"/>
          <a:chOff x="0" y="0"/>
          <a:chExt cx="0" cy="0"/>
        </a:xfrm>
      </p:grpSpPr>
      <p:sp>
        <p:nvSpPr>
          <p:cNvPr id="3505" name="Google Shape;3505;g2efc4fc03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6" name="Google Shape;3506;g2efc4fc03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plants are good, but how do you choose? Even the most experienced plant parent knows what it’s like to fail a plant. For example Rosencrantz, a beautiful Dragon’s Blood succulent that seemed to be on the brink of death for several months before finally giving it’s last gasps.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Succulents are supposed to be easy and I have several others that are thriving, so how can one choose a plant that is going to survive?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2" name="Shape 3512"/>
        <p:cNvGrpSpPr/>
        <p:nvPr/>
      </p:nvGrpSpPr>
      <p:grpSpPr>
        <a:xfrm>
          <a:off x="0" y="0"/>
          <a:ext cx="0" cy="0"/>
          <a:chOff x="0" y="0"/>
          <a:chExt cx="0" cy="0"/>
        </a:xfrm>
      </p:grpSpPr>
      <p:sp>
        <p:nvSpPr>
          <p:cNvPr id="3513" name="Google Shape;3513;g2efc4fc03d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4" name="Google Shape;3514;g2efc4fc03d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the truth of it is that there is no guarantee even if you choose wisely. However, what if a shop at least made the </a:t>
            </a:r>
            <a:r>
              <a:rPr i="1" lang="en"/>
              <a:t>choosing</a:t>
            </a:r>
            <a:r>
              <a:rPr lang="en"/>
              <a:t> easier?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hypothetical plant shop, owned by Violet, will be set up to mimic different conditions that a houseplant might encounter. </a:t>
            </a:r>
            <a:endParaRPr/>
          </a:p>
          <a:p>
            <a:pPr indent="0" lvl="0" marL="0" rtl="0" algn="l">
              <a:spcBef>
                <a:spcPts val="0"/>
              </a:spcBef>
              <a:spcAft>
                <a:spcPts val="0"/>
              </a:spcAft>
              <a:buNone/>
            </a:pPr>
            <a:r>
              <a:rPr lang="en"/>
              <a:t>Therefore you, the customer, can simply go to the room in the store which best fits the room in your house or office to select a plant.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the conditions for each room. </a:t>
            </a:r>
            <a:endParaRPr/>
          </a:p>
          <a:p>
            <a:pPr indent="0" lvl="0" marL="0" rtl="0" algn="l">
              <a:spcBef>
                <a:spcPts val="0"/>
              </a:spcBef>
              <a:spcAft>
                <a:spcPts val="0"/>
              </a:spcAft>
              <a:buNone/>
            </a:pPr>
            <a:r>
              <a:rPr lang="en"/>
              <a:t>For example an office plant would need to be neglect tolerant, in case the one person watering goes on vacation or in the case where everyone assumes someone else is watering 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g2f0dcb12f2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3" name="Google Shape;3523;g2f0dcb12f2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analysis Violet wants to open her shop are</a:t>
            </a:r>
            <a:endParaRPr/>
          </a:p>
          <a:p>
            <a:pPr indent="0" lvl="0" marL="0" rtl="0" algn="l">
              <a:spcBef>
                <a:spcPts val="0"/>
              </a:spcBef>
              <a:spcAft>
                <a:spcPts val="0"/>
              </a:spcAft>
              <a:buNone/>
            </a:pPr>
            <a:r>
              <a:rPr lang="en"/>
              <a:t>How much room will be needed for each room so she can start scouting locations</a:t>
            </a:r>
            <a:endParaRPr/>
          </a:p>
          <a:p>
            <a:pPr indent="0" lvl="0" marL="0" rtl="0" algn="l">
              <a:spcBef>
                <a:spcPts val="0"/>
              </a:spcBef>
              <a:spcAft>
                <a:spcPts val="0"/>
              </a:spcAft>
              <a:buNone/>
            </a:pPr>
            <a:r>
              <a:rPr lang="en"/>
              <a:t>How much of each soil type to order and how much of each recipe to make.</a:t>
            </a:r>
            <a:endParaRPr/>
          </a:p>
          <a:p>
            <a:pPr indent="0" lvl="0" marL="0" rtl="0" algn="l">
              <a:spcBef>
                <a:spcPts val="0"/>
              </a:spcBef>
              <a:spcAft>
                <a:spcPts val="0"/>
              </a:spcAft>
              <a:buNone/>
            </a:pPr>
            <a:r>
              <a:rPr lang="en"/>
              <a:t>How many Toxic or High maintenance signs, and pots of each size to order</a:t>
            </a:r>
            <a:endParaRPr/>
          </a:p>
          <a:p>
            <a:pPr indent="0" lvl="0" marL="0" rtl="0" algn="l">
              <a:spcBef>
                <a:spcPts val="0"/>
              </a:spcBef>
              <a:spcAft>
                <a:spcPts val="0"/>
              </a:spcAft>
              <a:buNone/>
            </a:pPr>
            <a:r>
              <a:rPr lang="en">
                <a:solidFill>
                  <a:schemeClr val="dk1"/>
                </a:solidFill>
              </a:rPr>
              <a:t>A tool to help customers or staff find plants that will be a good fit for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g2f0dcb12f2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1" name="Google Shape;3531;g2f0dcb12f2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first we have How much area is needed for each of the rooms. </a:t>
            </a:r>
            <a:endParaRPr/>
          </a:p>
          <a:p>
            <a:pPr indent="0" lvl="0" marL="0" rtl="0" algn="l">
              <a:spcBef>
                <a:spcPts val="0"/>
              </a:spcBef>
              <a:spcAft>
                <a:spcPts val="0"/>
              </a:spcAft>
              <a:buNone/>
            </a:pPr>
            <a:r>
              <a:rPr lang="en"/>
              <a:t>Here we have the relative area of each room with a rough estimate in square feet on how much space all the plants intended for that room will take up.</a:t>
            </a:r>
            <a:endParaRPr/>
          </a:p>
          <a:p>
            <a:pPr indent="0" lvl="0" marL="0" rtl="0" algn="l">
              <a:spcBef>
                <a:spcPts val="0"/>
              </a:spcBef>
              <a:spcAft>
                <a:spcPts val="0"/>
              </a:spcAft>
              <a:buNone/>
            </a:pPr>
            <a:r>
              <a:rPr lang="en"/>
              <a:t>Then on the right we have how many of each size of plant will be in each room so that she can figure out how many shelves will need to fit in the room.</a:t>
            </a:r>
            <a:endParaRPr/>
          </a:p>
          <a:p>
            <a:pPr indent="0" lvl="0" marL="0" rtl="0" algn="l">
              <a:spcBef>
                <a:spcPts val="0"/>
              </a:spcBef>
              <a:spcAft>
                <a:spcPts val="0"/>
              </a:spcAft>
              <a:buNone/>
            </a:pPr>
            <a:r>
              <a:rPr lang="en"/>
              <a:t>With this Violet can start scouting possible locations.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g2efc4fc03d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9" name="Google Shape;3539;g2efc4fc03d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meantime soil can be sourced. </a:t>
            </a:r>
            <a:endParaRPr/>
          </a:p>
          <a:p>
            <a:pPr indent="0" lvl="0" marL="0" rtl="0" algn="l">
              <a:spcBef>
                <a:spcPts val="0"/>
              </a:spcBef>
              <a:spcAft>
                <a:spcPts val="0"/>
              </a:spcAft>
              <a:buNone/>
            </a:pPr>
            <a:r>
              <a:rPr lang="en"/>
              <a:t>All plants need well drained soil. If they need soil at all. On the top left is an air plant that needs no soil at all.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the rest of the plants we have the calculations for how many cubic feet to buy for each type as well as the amount of each recipe to mix up.</a:t>
            </a:r>
            <a:endParaRPr/>
          </a:p>
          <a:p>
            <a:pPr indent="0" lvl="0" marL="0" rtl="0" algn="l">
              <a:spcBef>
                <a:spcPts val="0"/>
              </a:spcBef>
              <a:spcAft>
                <a:spcPts val="0"/>
              </a:spcAft>
              <a:buNone/>
            </a:pPr>
            <a:r>
              <a:rPr lang="en"/>
              <a:t>This is calculated with a slight over estimate so that any extra can be sold as custom soil mixes alongside the plants.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9" name="Shape 3549"/>
        <p:cNvGrpSpPr/>
        <p:nvPr/>
      </p:nvGrpSpPr>
      <p:grpSpPr>
        <a:xfrm>
          <a:off x="0" y="0"/>
          <a:ext cx="0" cy="0"/>
          <a:chOff x="0" y="0"/>
          <a:chExt cx="0" cy="0"/>
        </a:xfrm>
      </p:grpSpPr>
      <p:sp>
        <p:nvSpPr>
          <p:cNvPr id="3550" name="Google Shape;3550;g2f0dcb12f2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1" name="Google Shape;3551;g2f0dcb12f2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up is a assessment of the toxicity of different plant types. All vines and bulbs in the shop have some amount of toxicity and all Epiphytes offered are non-toxic.</a:t>
            </a:r>
            <a:endParaRPr/>
          </a:p>
          <a:p>
            <a:pPr indent="0" lvl="0" marL="0" rtl="0" algn="l">
              <a:spcBef>
                <a:spcPts val="0"/>
              </a:spcBef>
              <a:spcAft>
                <a:spcPts val="0"/>
              </a:spcAft>
              <a:buNone/>
            </a:pPr>
            <a:r>
              <a:rPr lang="en"/>
              <a:t>Which is really convenient since it is difficult to stick a sign in a pot without any soil. The other types are mixed so we’ll need to make sure the signs stand out.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29550" y="0"/>
            <a:ext cx="8884900" cy="5151000"/>
            <a:chOff x="129550" y="0"/>
            <a:chExt cx="8884900" cy="5151000"/>
          </a:xfrm>
        </p:grpSpPr>
        <p:cxnSp>
          <p:nvCxnSpPr>
            <p:cNvPr id="10" name="Google Shape;10;p2"/>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cxnSp>
          <p:nvCxnSpPr>
            <p:cNvPr id="11" name="Google Shape;11;p2"/>
            <p:cNvCxnSpPr/>
            <p:nvPr/>
          </p:nvCxnSpPr>
          <p:spPr>
            <a:xfrm>
              <a:off x="9014450" y="0"/>
              <a:ext cx="0" cy="5151000"/>
            </a:xfrm>
            <a:prstGeom prst="straightConnector1">
              <a:avLst/>
            </a:prstGeom>
            <a:noFill/>
            <a:ln cap="flat" cmpd="sng" w="19050">
              <a:solidFill>
                <a:schemeClr val="accent5"/>
              </a:solidFill>
              <a:prstDash val="dot"/>
              <a:round/>
              <a:headEnd len="med" w="med" type="none"/>
              <a:tailEnd len="med" w="med" type="none"/>
            </a:ln>
          </p:spPr>
        </p:cxnSp>
      </p:grpSp>
      <p:sp>
        <p:nvSpPr>
          <p:cNvPr id="12" name="Google Shape;12;p2"/>
          <p:cNvSpPr/>
          <p:nvPr/>
        </p:nvSpPr>
        <p:spPr>
          <a:xfrm>
            <a:off x="2609857" y="-79932"/>
            <a:ext cx="3924278" cy="5224548"/>
          </a:xfrm>
          <a:custGeom>
            <a:rect b="b" l="l" r="r" t="t"/>
            <a:pathLst>
              <a:path extrusionOk="0" h="3002614" w="2255332">
                <a:moveTo>
                  <a:pt x="2255323" y="874364"/>
                </a:moveTo>
                <a:lnTo>
                  <a:pt x="2255210" y="864723"/>
                </a:lnTo>
                <a:lnTo>
                  <a:pt x="1890489" y="869124"/>
                </a:lnTo>
                <a:lnTo>
                  <a:pt x="1890489" y="786852"/>
                </a:lnTo>
                <a:lnTo>
                  <a:pt x="1890323" y="786852"/>
                </a:lnTo>
                <a:cubicBezTo>
                  <a:pt x="1888516" y="688772"/>
                  <a:pt x="1867906" y="597924"/>
                  <a:pt x="1829525" y="516568"/>
                </a:cubicBezTo>
                <a:lnTo>
                  <a:pt x="2218768" y="308830"/>
                </a:lnTo>
                <a:lnTo>
                  <a:pt x="2214226" y="300324"/>
                </a:lnTo>
                <a:lnTo>
                  <a:pt x="1825333" y="507879"/>
                </a:lnTo>
                <a:cubicBezTo>
                  <a:pt x="1788873" y="433711"/>
                  <a:pt x="1737454" y="367611"/>
                  <a:pt x="1671782" y="311415"/>
                </a:cubicBezTo>
                <a:cubicBezTo>
                  <a:pt x="1638274" y="282745"/>
                  <a:pt x="1601535" y="257262"/>
                  <a:pt x="1562115" y="235142"/>
                </a:cubicBezTo>
                <a:lnTo>
                  <a:pt x="1710338" y="5231"/>
                </a:lnTo>
                <a:lnTo>
                  <a:pt x="1702234" y="0"/>
                </a:lnTo>
                <a:lnTo>
                  <a:pt x="1553635" y="230487"/>
                </a:lnTo>
                <a:cubicBezTo>
                  <a:pt x="1436536" y="166798"/>
                  <a:pt x="1296451" y="132321"/>
                  <a:pt x="1146673" y="131596"/>
                </a:cubicBezTo>
                <a:lnTo>
                  <a:pt x="1146673" y="21404"/>
                </a:lnTo>
                <a:lnTo>
                  <a:pt x="1137032" y="21404"/>
                </a:lnTo>
                <a:lnTo>
                  <a:pt x="1137032" y="131596"/>
                </a:lnTo>
                <a:cubicBezTo>
                  <a:pt x="991263" y="132399"/>
                  <a:pt x="852671" y="169401"/>
                  <a:pt x="734734" y="237710"/>
                </a:cubicBezTo>
                <a:lnTo>
                  <a:pt x="583008" y="2367"/>
                </a:lnTo>
                <a:lnTo>
                  <a:pt x="574904" y="7598"/>
                </a:lnTo>
                <a:lnTo>
                  <a:pt x="726411" y="242609"/>
                </a:lnTo>
                <a:cubicBezTo>
                  <a:pt x="687873" y="265602"/>
                  <a:pt x="651588" y="291958"/>
                  <a:pt x="618088" y="321554"/>
                </a:cubicBezTo>
                <a:cubicBezTo>
                  <a:pt x="556120" y="376301"/>
                  <a:pt x="505591" y="440156"/>
                  <a:pt x="467795" y="510255"/>
                </a:cubicBezTo>
                <a:lnTo>
                  <a:pt x="4864" y="261376"/>
                </a:lnTo>
                <a:lnTo>
                  <a:pt x="297" y="269873"/>
                </a:lnTo>
                <a:lnTo>
                  <a:pt x="463245" y="518760"/>
                </a:lnTo>
                <a:cubicBezTo>
                  <a:pt x="420340" y="601155"/>
                  <a:pt x="394910" y="691925"/>
                  <a:pt x="389208" y="786563"/>
                </a:cubicBezTo>
                <a:lnTo>
                  <a:pt x="394020" y="786852"/>
                </a:lnTo>
                <a:lnTo>
                  <a:pt x="389199" y="786852"/>
                </a:lnTo>
                <a:lnTo>
                  <a:pt x="389199" y="880748"/>
                </a:lnTo>
                <a:lnTo>
                  <a:pt x="0" y="889079"/>
                </a:lnTo>
                <a:lnTo>
                  <a:pt x="210" y="898720"/>
                </a:lnTo>
                <a:lnTo>
                  <a:pt x="389208" y="890389"/>
                </a:lnTo>
                <a:lnTo>
                  <a:pt x="389208" y="3002606"/>
                </a:lnTo>
                <a:lnTo>
                  <a:pt x="398849" y="3002606"/>
                </a:lnTo>
                <a:lnTo>
                  <a:pt x="398849" y="890188"/>
                </a:lnTo>
                <a:lnTo>
                  <a:pt x="737956" y="882931"/>
                </a:lnTo>
                <a:lnTo>
                  <a:pt x="1550675" y="882931"/>
                </a:lnTo>
                <a:lnTo>
                  <a:pt x="1550675" y="882870"/>
                </a:lnTo>
                <a:lnTo>
                  <a:pt x="1880848" y="878888"/>
                </a:lnTo>
                <a:lnTo>
                  <a:pt x="1880848" y="3002615"/>
                </a:lnTo>
                <a:lnTo>
                  <a:pt x="1890489" y="3002615"/>
                </a:lnTo>
                <a:lnTo>
                  <a:pt x="1890489" y="878774"/>
                </a:lnTo>
                <a:lnTo>
                  <a:pt x="2255332" y="874373"/>
                </a:lnTo>
                <a:close/>
                <a:moveTo>
                  <a:pt x="1816548" y="512560"/>
                </a:moveTo>
                <a:lnTo>
                  <a:pt x="1499465" y="681786"/>
                </a:lnTo>
                <a:cubicBezTo>
                  <a:pt x="1467241" y="624245"/>
                  <a:pt x="1421314" y="575271"/>
                  <a:pt x="1366087" y="539195"/>
                </a:cubicBezTo>
                <a:lnTo>
                  <a:pt x="1557530" y="242242"/>
                </a:lnTo>
                <a:cubicBezTo>
                  <a:pt x="1672106" y="306577"/>
                  <a:pt x="1761172" y="399120"/>
                  <a:pt x="1816548" y="512569"/>
                </a:cubicBezTo>
                <a:close/>
                <a:moveTo>
                  <a:pt x="1137023" y="861727"/>
                </a:moveTo>
                <a:lnTo>
                  <a:pt x="1057440" y="738288"/>
                </a:lnTo>
                <a:cubicBezTo>
                  <a:pt x="1080836" y="724350"/>
                  <a:pt x="1108004" y="716054"/>
                  <a:pt x="1137023" y="715216"/>
                </a:cubicBezTo>
                <a:lnTo>
                  <a:pt x="1137023" y="861727"/>
                </a:lnTo>
                <a:close/>
                <a:moveTo>
                  <a:pt x="1146673" y="715216"/>
                </a:moveTo>
                <a:cubicBezTo>
                  <a:pt x="1175693" y="716054"/>
                  <a:pt x="1202861" y="724341"/>
                  <a:pt x="1226256" y="738288"/>
                </a:cubicBezTo>
                <a:lnTo>
                  <a:pt x="1146673" y="861727"/>
                </a:lnTo>
                <a:lnTo>
                  <a:pt x="1146673" y="715216"/>
                </a:lnTo>
                <a:close/>
                <a:moveTo>
                  <a:pt x="1146673" y="705583"/>
                </a:moveTo>
                <a:lnTo>
                  <a:pt x="1146673" y="482283"/>
                </a:lnTo>
                <a:cubicBezTo>
                  <a:pt x="1222213" y="483174"/>
                  <a:pt x="1292775" y="504980"/>
                  <a:pt x="1352726" y="542121"/>
                </a:cubicBezTo>
                <a:lnTo>
                  <a:pt x="1231487" y="730184"/>
                </a:lnTo>
                <a:cubicBezTo>
                  <a:pt x="1206581" y="715277"/>
                  <a:pt x="1177623" y="706422"/>
                  <a:pt x="1146673" y="705583"/>
                </a:cubicBezTo>
                <a:close/>
                <a:moveTo>
                  <a:pt x="1137023" y="705583"/>
                </a:moveTo>
                <a:cubicBezTo>
                  <a:pt x="1106074" y="706422"/>
                  <a:pt x="1077116" y="715277"/>
                  <a:pt x="1052210" y="730184"/>
                </a:cubicBezTo>
                <a:lnTo>
                  <a:pt x="930971" y="542121"/>
                </a:lnTo>
                <a:cubicBezTo>
                  <a:pt x="990922" y="504971"/>
                  <a:pt x="1061484" y="483174"/>
                  <a:pt x="1137023" y="482283"/>
                </a:cubicBezTo>
                <a:lnTo>
                  <a:pt x="1137023" y="705583"/>
                </a:lnTo>
                <a:close/>
                <a:moveTo>
                  <a:pt x="1044079" y="735362"/>
                </a:moveTo>
                <a:cubicBezTo>
                  <a:pt x="1022509" y="749946"/>
                  <a:pt x="1004432" y="769229"/>
                  <a:pt x="991280" y="791690"/>
                </a:cubicBezTo>
                <a:lnTo>
                  <a:pt x="793323" y="685262"/>
                </a:lnTo>
                <a:cubicBezTo>
                  <a:pt x="824744" y="629633"/>
                  <a:pt x="869316" y="582257"/>
                  <a:pt x="922823" y="547291"/>
                </a:cubicBezTo>
                <a:lnTo>
                  <a:pt x="1044070" y="735354"/>
                </a:lnTo>
                <a:close/>
                <a:moveTo>
                  <a:pt x="1049319" y="743484"/>
                </a:moveTo>
                <a:lnTo>
                  <a:pt x="1127662" y="865011"/>
                </a:lnTo>
                <a:lnTo>
                  <a:pt x="999768" y="796248"/>
                </a:lnTo>
                <a:cubicBezTo>
                  <a:pt x="1012134" y="775219"/>
                  <a:pt x="1029111" y="757186"/>
                  <a:pt x="1049319" y="743484"/>
                </a:cubicBezTo>
                <a:close/>
                <a:moveTo>
                  <a:pt x="1234378" y="743484"/>
                </a:moveTo>
                <a:cubicBezTo>
                  <a:pt x="1254726" y="757273"/>
                  <a:pt x="1271798" y="775464"/>
                  <a:pt x="1284190" y="796676"/>
                </a:cubicBezTo>
                <a:lnTo>
                  <a:pt x="1155974" y="865107"/>
                </a:lnTo>
                <a:lnTo>
                  <a:pt x="1234387" y="743484"/>
                </a:lnTo>
                <a:close/>
                <a:moveTo>
                  <a:pt x="1239617" y="735362"/>
                </a:moveTo>
                <a:lnTo>
                  <a:pt x="1360865" y="547300"/>
                </a:lnTo>
                <a:cubicBezTo>
                  <a:pt x="1414721" y="582484"/>
                  <a:pt x="1459521" y="630236"/>
                  <a:pt x="1490976" y="686327"/>
                </a:cubicBezTo>
                <a:lnTo>
                  <a:pt x="1292679" y="792152"/>
                </a:lnTo>
                <a:cubicBezTo>
                  <a:pt x="1279509" y="769491"/>
                  <a:pt x="1261336" y="750051"/>
                  <a:pt x="1239617" y="735362"/>
                </a:cubicBezTo>
                <a:close/>
                <a:moveTo>
                  <a:pt x="1549077" y="237552"/>
                </a:moveTo>
                <a:lnTo>
                  <a:pt x="1357948" y="534017"/>
                </a:lnTo>
                <a:cubicBezTo>
                  <a:pt x="1296486" y="495898"/>
                  <a:pt x="1224134" y="473533"/>
                  <a:pt x="1146673" y="472633"/>
                </a:cubicBezTo>
                <a:lnTo>
                  <a:pt x="1146673" y="141237"/>
                </a:lnTo>
                <a:cubicBezTo>
                  <a:pt x="1299717" y="141945"/>
                  <a:pt x="1436370" y="176291"/>
                  <a:pt x="1549077" y="237544"/>
                </a:cubicBezTo>
                <a:close/>
                <a:moveTo>
                  <a:pt x="1137023" y="141246"/>
                </a:moveTo>
                <a:lnTo>
                  <a:pt x="1137023" y="472633"/>
                </a:lnTo>
                <a:cubicBezTo>
                  <a:pt x="1059554" y="473524"/>
                  <a:pt x="987211" y="495898"/>
                  <a:pt x="925748" y="534017"/>
                </a:cubicBezTo>
                <a:lnTo>
                  <a:pt x="740192" y="246198"/>
                </a:lnTo>
                <a:cubicBezTo>
                  <a:pt x="854252" y="180116"/>
                  <a:pt x="990057" y="142058"/>
                  <a:pt x="1137023" y="141246"/>
                </a:cubicBezTo>
                <a:close/>
                <a:moveTo>
                  <a:pt x="731878" y="251097"/>
                </a:moveTo>
                <a:lnTo>
                  <a:pt x="917618" y="539195"/>
                </a:lnTo>
                <a:cubicBezTo>
                  <a:pt x="862741" y="575044"/>
                  <a:pt x="817050" y="623634"/>
                  <a:pt x="784852" y="680703"/>
                </a:cubicBezTo>
                <a:lnTo>
                  <a:pt x="476275" y="514804"/>
                </a:lnTo>
                <a:cubicBezTo>
                  <a:pt x="534768" y="406639"/>
                  <a:pt x="623136" y="316000"/>
                  <a:pt x="731887" y="251088"/>
                </a:cubicBezTo>
                <a:close/>
                <a:moveTo>
                  <a:pt x="398849" y="787026"/>
                </a:moveTo>
                <a:cubicBezTo>
                  <a:pt x="404595" y="692021"/>
                  <a:pt x="430165" y="603068"/>
                  <a:pt x="471777" y="523336"/>
                </a:cubicBezTo>
                <a:lnTo>
                  <a:pt x="780215" y="689157"/>
                </a:lnTo>
                <a:cubicBezTo>
                  <a:pt x="750811" y="744314"/>
                  <a:pt x="733860" y="806946"/>
                  <a:pt x="733092" y="873386"/>
                </a:cubicBezTo>
                <a:lnTo>
                  <a:pt x="398849" y="880538"/>
                </a:lnTo>
                <a:lnTo>
                  <a:pt x="398849" y="787026"/>
                </a:lnTo>
                <a:close/>
                <a:moveTo>
                  <a:pt x="742698" y="873290"/>
                </a:moveTo>
                <a:cubicBezTo>
                  <a:pt x="743484" y="808544"/>
                  <a:pt x="760033" y="747492"/>
                  <a:pt x="788694" y="693724"/>
                </a:cubicBezTo>
                <a:lnTo>
                  <a:pt x="986652" y="800152"/>
                </a:lnTo>
                <a:cubicBezTo>
                  <a:pt x="975334" y="822237"/>
                  <a:pt x="968679" y="847039"/>
                  <a:pt x="967946" y="873290"/>
                </a:cubicBezTo>
                <a:lnTo>
                  <a:pt x="742698" y="873290"/>
                </a:lnTo>
                <a:close/>
                <a:moveTo>
                  <a:pt x="995105" y="804693"/>
                </a:moveTo>
                <a:lnTo>
                  <a:pt x="1122701" y="873290"/>
                </a:lnTo>
                <a:lnTo>
                  <a:pt x="977534" y="873290"/>
                </a:lnTo>
                <a:cubicBezTo>
                  <a:pt x="978259" y="848680"/>
                  <a:pt x="984512" y="825425"/>
                  <a:pt x="995105" y="804693"/>
                </a:cubicBezTo>
                <a:close/>
                <a:moveTo>
                  <a:pt x="1161118" y="873290"/>
                </a:moveTo>
                <a:lnTo>
                  <a:pt x="1288810" y="805147"/>
                </a:lnTo>
                <a:cubicBezTo>
                  <a:pt x="1299263" y="825765"/>
                  <a:pt x="1305446" y="848855"/>
                  <a:pt x="1306162" y="873290"/>
                </a:cubicBezTo>
                <a:lnTo>
                  <a:pt x="1161118" y="873290"/>
                </a:lnTo>
                <a:close/>
                <a:moveTo>
                  <a:pt x="1315751" y="873290"/>
                </a:moveTo>
                <a:cubicBezTo>
                  <a:pt x="1315026" y="847222"/>
                  <a:pt x="1308459" y="822587"/>
                  <a:pt x="1297289" y="800615"/>
                </a:cubicBezTo>
                <a:lnTo>
                  <a:pt x="1495588" y="694789"/>
                </a:lnTo>
                <a:cubicBezTo>
                  <a:pt x="1523891" y="748296"/>
                  <a:pt x="1540221" y="808972"/>
                  <a:pt x="1540999" y="873290"/>
                </a:cubicBezTo>
                <a:lnTo>
                  <a:pt x="1315751" y="873290"/>
                </a:lnTo>
                <a:close/>
                <a:moveTo>
                  <a:pt x="1550605" y="873229"/>
                </a:moveTo>
                <a:cubicBezTo>
                  <a:pt x="1549819" y="807295"/>
                  <a:pt x="1533095" y="745100"/>
                  <a:pt x="1504067" y="690257"/>
                </a:cubicBezTo>
                <a:lnTo>
                  <a:pt x="1820731" y="521258"/>
                </a:lnTo>
                <a:cubicBezTo>
                  <a:pt x="1859741" y="604509"/>
                  <a:pt x="1880839" y="698693"/>
                  <a:pt x="1880839" y="801016"/>
                </a:cubicBezTo>
                <a:lnTo>
                  <a:pt x="1880839" y="869247"/>
                </a:lnTo>
                <a:lnTo>
                  <a:pt x="1550596" y="873229"/>
                </a:lnTo>
                <a:close/>
              </a:path>
            </a:pathLst>
          </a:custGeom>
          <a:solidFill>
            <a:srgbClr val="0C2A22">
              <a:alpha val="132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 name="Google Shape;13;p2"/>
          <p:cNvSpPr txBox="1"/>
          <p:nvPr>
            <p:ph type="ctrTitle"/>
          </p:nvPr>
        </p:nvSpPr>
        <p:spPr>
          <a:xfrm>
            <a:off x="2104950" y="1528275"/>
            <a:ext cx="4934100" cy="15690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idx="1" type="subTitle"/>
          </p:nvPr>
        </p:nvSpPr>
        <p:spPr>
          <a:xfrm>
            <a:off x="2104961" y="3073925"/>
            <a:ext cx="4934100" cy="4758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5" name="Google Shape;15;p2"/>
          <p:cNvGrpSpPr/>
          <p:nvPr/>
        </p:nvGrpSpPr>
        <p:grpSpPr>
          <a:xfrm>
            <a:off x="-541932" y="2181554"/>
            <a:ext cx="9869519" cy="3487739"/>
            <a:chOff x="-541932" y="2181554"/>
            <a:chExt cx="9869519" cy="3487739"/>
          </a:xfrm>
        </p:grpSpPr>
        <p:grpSp>
          <p:nvGrpSpPr>
            <p:cNvPr id="16" name="Google Shape;16;p2"/>
            <p:cNvGrpSpPr/>
            <p:nvPr/>
          </p:nvGrpSpPr>
          <p:grpSpPr>
            <a:xfrm flipH="1" rot="1030520">
              <a:off x="7495843" y="2308777"/>
              <a:ext cx="1232123" cy="2453163"/>
              <a:chOff x="3848399" y="539511"/>
              <a:chExt cx="2333817" cy="4646641"/>
            </a:xfrm>
          </p:grpSpPr>
          <p:sp>
            <p:nvSpPr>
              <p:cNvPr id="17" name="Google Shape;17;p2"/>
              <p:cNvSpPr/>
              <p:nvPr/>
            </p:nvSpPr>
            <p:spPr>
              <a:xfrm>
                <a:off x="3848399" y="910127"/>
                <a:ext cx="2153945" cy="4276025"/>
              </a:xfrm>
              <a:custGeom>
                <a:rect b="b" l="l" r="r" t="t"/>
                <a:pathLst>
                  <a:path extrusionOk="0" h="1117915" w="563123">
                    <a:moveTo>
                      <a:pt x="3955" y="1117907"/>
                    </a:moveTo>
                    <a:lnTo>
                      <a:pt x="0" y="1116562"/>
                    </a:lnTo>
                    <a:cubicBezTo>
                      <a:pt x="13676" y="1076417"/>
                      <a:pt x="27255" y="1036158"/>
                      <a:pt x="40861" y="995839"/>
                    </a:cubicBezTo>
                    <a:cubicBezTo>
                      <a:pt x="124321" y="748488"/>
                      <a:pt x="210620" y="492719"/>
                      <a:pt x="321938" y="253333"/>
                    </a:cubicBezTo>
                    <a:cubicBezTo>
                      <a:pt x="355385" y="181409"/>
                      <a:pt x="400831" y="119833"/>
                      <a:pt x="457009" y="70317"/>
                    </a:cubicBezTo>
                    <a:cubicBezTo>
                      <a:pt x="490003" y="41237"/>
                      <a:pt x="525048" y="17579"/>
                      <a:pt x="561289" y="0"/>
                    </a:cubicBezTo>
                    <a:lnTo>
                      <a:pt x="563124" y="3764"/>
                    </a:lnTo>
                    <a:cubicBezTo>
                      <a:pt x="527231" y="21177"/>
                      <a:pt x="492483" y="44625"/>
                      <a:pt x="459769" y="73461"/>
                    </a:cubicBezTo>
                    <a:cubicBezTo>
                      <a:pt x="404027" y="122592"/>
                      <a:pt x="358931" y="183705"/>
                      <a:pt x="325728" y="255105"/>
                    </a:cubicBezTo>
                    <a:cubicBezTo>
                      <a:pt x="214506" y="494282"/>
                      <a:pt x="128242" y="749938"/>
                      <a:pt x="44826" y="997183"/>
                    </a:cubicBezTo>
                    <a:cubicBezTo>
                      <a:pt x="31220" y="1037503"/>
                      <a:pt x="17640" y="1077771"/>
                      <a:pt x="3965" y="11179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 name="Google Shape;18;p2"/>
              <p:cNvSpPr/>
              <p:nvPr/>
            </p:nvSpPr>
            <p:spPr>
              <a:xfrm>
                <a:off x="5009584" y="1613175"/>
                <a:ext cx="1047660" cy="429326"/>
              </a:xfrm>
              <a:custGeom>
                <a:rect b="b" l="l" r="r" t="t"/>
                <a:pathLst>
                  <a:path extrusionOk="0" h="112242" w="273898">
                    <a:moveTo>
                      <a:pt x="4183" y="110279"/>
                    </a:moveTo>
                    <a:cubicBezTo>
                      <a:pt x="19981" y="82849"/>
                      <a:pt x="50773" y="58082"/>
                      <a:pt x="82796" y="41962"/>
                    </a:cubicBezTo>
                    <a:cubicBezTo>
                      <a:pt x="114829" y="25841"/>
                      <a:pt x="148093" y="17422"/>
                      <a:pt x="179793" y="12270"/>
                    </a:cubicBezTo>
                    <a:cubicBezTo>
                      <a:pt x="211458" y="7117"/>
                      <a:pt x="242198" y="4986"/>
                      <a:pt x="273898" y="0"/>
                    </a:cubicBezTo>
                    <a:cubicBezTo>
                      <a:pt x="213118"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 name="Google Shape;19;p2"/>
              <p:cNvSpPr/>
              <p:nvPr/>
            </p:nvSpPr>
            <p:spPr>
              <a:xfrm>
                <a:off x="5009118" y="1597307"/>
                <a:ext cx="1092890" cy="453848"/>
              </a:xfrm>
              <a:custGeom>
                <a:rect b="b" l="l" r="r" t="t"/>
                <a:pathLst>
                  <a:path extrusionOk="0" h="118653" w="285723">
                    <a:moveTo>
                      <a:pt x="5965" y="118654"/>
                    </a:moveTo>
                    <a:cubicBezTo>
                      <a:pt x="3939" y="118654"/>
                      <a:pt x="1948" y="118601"/>
                      <a:pt x="0" y="118497"/>
                    </a:cubicBezTo>
                    <a:lnTo>
                      <a:pt x="236" y="113982"/>
                    </a:lnTo>
                    <a:cubicBezTo>
                      <a:pt x="1389" y="114043"/>
                      <a:pt x="2559" y="114087"/>
                      <a:pt x="3746" y="114104"/>
                    </a:cubicBezTo>
                    <a:lnTo>
                      <a:pt x="2341" y="113292"/>
                    </a:lnTo>
                    <a:cubicBezTo>
                      <a:pt x="17152" y="87582"/>
                      <a:pt x="46887" y="61707"/>
                      <a:pt x="81897" y="44084"/>
                    </a:cubicBezTo>
                    <a:cubicBezTo>
                      <a:pt x="109991" y="29945"/>
                      <a:pt x="141028" y="20444"/>
                      <a:pt x="179549" y="14182"/>
                    </a:cubicBezTo>
                    <a:cubicBezTo>
                      <a:pt x="195888" y="11527"/>
                      <a:pt x="212192" y="9641"/>
                      <a:pt x="227999" y="7816"/>
                    </a:cubicBezTo>
                    <a:cubicBezTo>
                      <a:pt x="242932" y="6096"/>
                      <a:pt x="258302" y="4323"/>
                      <a:pt x="273672" y="1904"/>
                    </a:cubicBezTo>
                    <a:lnTo>
                      <a:pt x="285724" y="0"/>
                    </a:lnTo>
                    <a:lnTo>
                      <a:pt x="275156" y="6096"/>
                    </a:lnTo>
                    <a:cubicBezTo>
                      <a:pt x="209922" y="43612"/>
                      <a:pt x="150922" y="76561"/>
                      <a:pt x="88832" y="99756"/>
                    </a:cubicBezTo>
                    <a:cubicBezTo>
                      <a:pt x="54537" y="112567"/>
                      <a:pt x="27972" y="118636"/>
                      <a:pt x="5974" y="118645"/>
                    </a:cubicBezTo>
                    <a:close/>
                    <a:moveTo>
                      <a:pt x="262581" y="8130"/>
                    </a:moveTo>
                    <a:cubicBezTo>
                      <a:pt x="251054" y="9720"/>
                      <a:pt x="239701" y="11038"/>
                      <a:pt x="228523" y="12322"/>
                    </a:cubicBezTo>
                    <a:cubicBezTo>
                      <a:pt x="212804" y="14139"/>
                      <a:pt x="196525" y="16016"/>
                      <a:pt x="180282" y="18653"/>
                    </a:cubicBezTo>
                    <a:cubicBezTo>
                      <a:pt x="142224" y="24836"/>
                      <a:pt x="111616" y="34207"/>
                      <a:pt x="83941" y="48136"/>
                    </a:cubicBezTo>
                    <a:cubicBezTo>
                      <a:pt x="50346" y="65051"/>
                      <a:pt x="21763" y="89626"/>
                      <a:pt x="7109" y="114130"/>
                    </a:cubicBezTo>
                    <a:cubicBezTo>
                      <a:pt x="28330" y="113929"/>
                      <a:pt x="54057" y="107939"/>
                      <a:pt x="87251" y="95538"/>
                    </a:cubicBezTo>
                    <a:cubicBezTo>
                      <a:pt x="145726" y="73697"/>
                      <a:pt x="201626" y="43088"/>
                      <a:pt x="262581" y="81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 name="Google Shape;20;p2"/>
              <p:cNvSpPr/>
              <p:nvPr/>
            </p:nvSpPr>
            <p:spPr>
              <a:xfrm>
                <a:off x="5398004" y="1231400"/>
                <a:ext cx="763168" cy="202878"/>
              </a:xfrm>
              <a:custGeom>
                <a:rect b="b" l="l" r="r" t="t"/>
                <a:pathLst>
                  <a:path extrusionOk="0" h="53040" w="199521">
                    <a:moveTo>
                      <a:pt x="3083" y="41604"/>
                    </a:moveTo>
                    <a:cubicBezTo>
                      <a:pt x="19824" y="20802"/>
                      <a:pt x="45289" y="7380"/>
                      <a:pt x="69375" y="2507"/>
                    </a:cubicBezTo>
                    <a:cubicBezTo>
                      <a:pt x="93460" y="-2357"/>
                      <a:pt x="116384" y="455"/>
                      <a:pt x="137518" y="5843"/>
                    </a:cubicBezTo>
                    <a:cubicBezTo>
                      <a:pt x="158651" y="11231"/>
                      <a:pt x="178474" y="19160"/>
                      <a:pt x="199521" y="24697"/>
                    </a:cubicBezTo>
                    <a:cubicBezTo>
                      <a:pt x="152712" y="38076"/>
                      <a:pt x="105293" y="50983"/>
                      <a:pt x="59707" y="52843"/>
                    </a:cubicBezTo>
                    <a:cubicBezTo>
                      <a:pt x="38041" y="53725"/>
                      <a:pt x="16349" y="51909"/>
                      <a:pt x="0" y="4196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 name="Google Shape;21;p2"/>
              <p:cNvSpPr/>
              <p:nvPr/>
            </p:nvSpPr>
            <p:spPr>
              <a:xfrm>
                <a:off x="5395200" y="1225818"/>
                <a:ext cx="787017" cy="214016"/>
              </a:xfrm>
              <a:custGeom>
                <a:rect b="b" l="l" r="r" t="t"/>
                <a:pathLst>
                  <a:path extrusionOk="0" h="55952" w="205756">
                    <a:moveTo>
                      <a:pt x="51219" y="55944"/>
                    </a:moveTo>
                    <a:cubicBezTo>
                      <a:pt x="28985" y="55944"/>
                      <a:pt x="12558" y="52302"/>
                      <a:pt x="0" y="44661"/>
                    </a:cubicBezTo>
                    <a:lnTo>
                      <a:pt x="1502" y="42189"/>
                    </a:lnTo>
                    <a:cubicBezTo>
                      <a:pt x="15239" y="50547"/>
                      <a:pt x="33963" y="53953"/>
                      <a:pt x="60397" y="52852"/>
                    </a:cubicBezTo>
                    <a:cubicBezTo>
                      <a:pt x="103319" y="51097"/>
                      <a:pt x="146809" y="39849"/>
                      <a:pt x="194927" y="26191"/>
                    </a:cubicBezTo>
                    <a:cubicBezTo>
                      <a:pt x="186369" y="23781"/>
                      <a:pt x="177898" y="21021"/>
                      <a:pt x="169689" y="18340"/>
                    </a:cubicBezTo>
                    <a:cubicBezTo>
                      <a:pt x="159384" y="14969"/>
                      <a:pt x="148730" y="11476"/>
                      <a:pt x="137901" y="8716"/>
                    </a:cubicBezTo>
                    <a:cubicBezTo>
                      <a:pt x="112576" y="2254"/>
                      <a:pt x="91163" y="1197"/>
                      <a:pt x="70405" y="5398"/>
                    </a:cubicBezTo>
                    <a:cubicBezTo>
                      <a:pt x="44686" y="10594"/>
                      <a:pt x="20217" y="25021"/>
                      <a:pt x="4951" y="43980"/>
                    </a:cubicBezTo>
                    <a:lnTo>
                      <a:pt x="2698" y="42163"/>
                    </a:lnTo>
                    <a:cubicBezTo>
                      <a:pt x="18374" y="22689"/>
                      <a:pt x="43473" y="7887"/>
                      <a:pt x="69837" y="2560"/>
                    </a:cubicBezTo>
                    <a:cubicBezTo>
                      <a:pt x="91032" y="-1720"/>
                      <a:pt x="112926" y="-654"/>
                      <a:pt x="138600" y="5913"/>
                    </a:cubicBezTo>
                    <a:cubicBezTo>
                      <a:pt x="149516" y="8699"/>
                      <a:pt x="160257" y="12201"/>
                      <a:pt x="170650" y="15598"/>
                    </a:cubicBezTo>
                    <a:cubicBezTo>
                      <a:pt x="180343" y="18785"/>
                      <a:pt x="190474" y="22095"/>
                      <a:pt x="200603" y="24767"/>
                    </a:cubicBezTo>
                    <a:lnTo>
                      <a:pt x="205756" y="26112"/>
                    </a:lnTo>
                    <a:lnTo>
                      <a:pt x="200691" y="27562"/>
                    </a:lnTo>
                    <a:cubicBezTo>
                      <a:pt x="150477" y="41910"/>
                      <a:pt x="105240" y="53935"/>
                      <a:pt x="60510" y="55760"/>
                    </a:cubicBezTo>
                    <a:cubicBezTo>
                      <a:pt x="57305" y="55891"/>
                      <a:pt x="54205" y="55953"/>
                      <a:pt x="51219" y="559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 name="Google Shape;22;p2"/>
              <p:cNvSpPr/>
              <p:nvPr/>
            </p:nvSpPr>
            <p:spPr>
              <a:xfrm>
                <a:off x="5571631" y="565436"/>
                <a:ext cx="414190" cy="642879"/>
              </a:xfrm>
              <a:custGeom>
                <a:rect b="b" l="l" r="r" t="t"/>
                <a:pathLst>
                  <a:path extrusionOk="0" h="168073" w="108285">
                    <a:moveTo>
                      <a:pt x="3045" y="165436"/>
                    </a:moveTo>
                    <a:cubicBezTo>
                      <a:pt x="-3530" y="139630"/>
                      <a:pt x="1080" y="111397"/>
                      <a:pt x="11734" y="89425"/>
                    </a:cubicBezTo>
                    <a:cubicBezTo>
                      <a:pt x="22388" y="67453"/>
                      <a:pt x="38509" y="51035"/>
                      <a:pt x="55626" y="37586"/>
                    </a:cubicBezTo>
                    <a:cubicBezTo>
                      <a:pt x="72743" y="24138"/>
                      <a:pt x="91082" y="13300"/>
                      <a:pt x="108286" y="0"/>
                    </a:cubicBezTo>
                    <a:cubicBezTo>
                      <a:pt x="90645" y="45088"/>
                      <a:pt x="72393" y="90351"/>
                      <a:pt x="46308" y="127483"/>
                    </a:cubicBezTo>
                    <a:cubicBezTo>
                      <a:pt x="33916" y="145141"/>
                      <a:pt x="19340" y="161174"/>
                      <a:pt x="1473" y="16807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 name="Google Shape;23;p2"/>
              <p:cNvSpPr/>
              <p:nvPr/>
            </p:nvSpPr>
            <p:spPr>
              <a:xfrm>
                <a:off x="5563120" y="539511"/>
                <a:ext cx="442074" cy="676918"/>
              </a:xfrm>
              <a:custGeom>
                <a:rect b="b" l="l" r="r" t="t"/>
                <a:pathLst>
                  <a:path extrusionOk="0" h="176972" w="115575">
                    <a:moveTo>
                      <a:pt x="4520" y="176963"/>
                    </a:moveTo>
                    <a:lnTo>
                      <a:pt x="2887" y="172745"/>
                    </a:lnTo>
                    <a:cubicBezTo>
                      <a:pt x="2939" y="172728"/>
                      <a:pt x="3000" y="172702"/>
                      <a:pt x="3052" y="172684"/>
                    </a:cubicBezTo>
                    <a:cubicBezTo>
                      <a:pt x="-3122" y="148354"/>
                      <a:pt x="188" y="119405"/>
                      <a:pt x="11916" y="95215"/>
                    </a:cubicBezTo>
                    <a:cubicBezTo>
                      <a:pt x="21348" y="75767"/>
                      <a:pt x="35495" y="59052"/>
                      <a:pt x="56454" y="42590"/>
                    </a:cubicBezTo>
                    <a:cubicBezTo>
                      <a:pt x="65274" y="35630"/>
                      <a:pt x="74618" y="29281"/>
                      <a:pt x="83613" y="23142"/>
                    </a:cubicBezTo>
                    <a:cubicBezTo>
                      <a:pt x="92084" y="17378"/>
                      <a:pt x="100817" y="11414"/>
                      <a:pt x="109113" y="4995"/>
                    </a:cubicBezTo>
                    <a:lnTo>
                      <a:pt x="115576" y="0"/>
                    </a:lnTo>
                    <a:lnTo>
                      <a:pt x="112606" y="7606"/>
                    </a:lnTo>
                    <a:cubicBezTo>
                      <a:pt x="93744" y="56022"/>
                      <a:pt x="76016" y="99066"/>
                      <a:pt x="50376" y="135570"/>
                    </a:cubicBezTo>
                    <a:cubicBezTo>
                      <a:pt x="34823" y="157742"/>
                      <a:pt x="20247" y="170894"/>
                      <a:pt x="4510" y="176972"/>
                    </a:cubicBezTo>
                    <a:close/>
                    <a:moveTo>
                      <a:pt x="105445" y="13370"/>
                    </a:moveTo>
                    <a:cubicBezTo>
                      <a:pt x="99070" y="18068"/>
                      <a:pt x="92521" y="22522"/>
                      <a:pt x="86146" y="26871"/>
                    </a:cubicBezTo>
                    <a:cubicBezTo>
                      <a:pt x="77238" y="32967"/>
                      <a:pt x="67982" y="39272"/>
                      <a:pt x="59249" y="46136"/>
                    </a:cubicBezTo>
                    <a:cubicBezTo>
                      <a:pt x="38857" y="62152"/>
                      <a:pt x="25120" y="78369"/>
                      <a:pt x="15994" y="97180"/>
                    </a:cubicBezTo>
                    <a:cubicBezTo>
                      <a:pt x="4834" y="120200"/>
                      <a:pt x="1585" y="147665"/>
                      <a:pt x="7262" y="170833"/>
                    </a:cubicBezTo>
                    <a:cubicBezTo>
                      <a:pt x="20509" y="164414"/>
                      <a:pt x="33146" y="152241"/>
                      <a:pt x="46682" y="132958"/>
                    </a:cubicBezTo>
                    <a:cubicBezTo>
                      <a:pt x="70688" y="98734"/>
                      <a:pt x="87805" y="58484"/>
                      <a:pt x="105445" y="133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 name="Google Shape;24;p2"/>
              <p:cNvSpPr/>
              <p:nvPr/>
            </p:nvSpPr>
            <p:spPr>
              <a:xfrm>
                <a:off x="4752888" y="2247969"/>
                <a:ext cx="1047794" cy="429326"/>
              </a:xfrm>
              <a:custGeom>
                <a:rect b="b" l="l" r="r" t="t"/>
                <a:pathLst>
                  <a:path extrusionOk="0" h="112242" w="273933">
                    <a:moveTo>
                      <a:pt x="4183" y="110279"/>
                    </a:moveTo>
                    <a:cubicBezTo>
                      <a:pt x="19981" y="82849"/>
                      <a:pt x="50773" y="58083"/>
                      <a:pt x="82796" y="41962"/>
                    </a:cubicBezTo>
                    <a:cubicBezTo>
                      <a:pt x="114828" y="25841"/>
                      <a:pt x="148093" y="17422"/>
                      <a:pt x="179793" y="12270"/>
                    </a:cubicBezTo>
                    <a:cubicBezTo>
                      <a:pt x="211493" y="7117"/>
                      <a:pt x="242242" y="4987"/>
                      <a:pt x="273933" y="0"/>
                    </a:cubicBezTo>
                    <a:cubicBezTo>
                      <a:pt x="213073"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 name="Google Shape;25;p2"/>
              <p:cNvSpPr/>
              <p:nvPr/>
            </p:nvSpPr>
            <p:spPr>
              <a:xfrm>
                <a:off x="4752452" y="2232170"/>
                <a:ext cx="1092990" cy="453783"/>
              </a:xfrm>
              <a:custGeom>
                <a:rect b="b" l="l" r="r" t="t"/>
                <a:pathLst>
                  <a:path extrusionOk="0" h="118636" w="285749">
                    <a:moveTo>
                      <a:pt x="5955" y="118636"/>
                    </a:moveTo>
                    <a:cubicBezTo>
                      <a:pt x="3930" y="118636"/>
                      <a:pt x="1947" y="118584"/>
                      <a:pt x="0" y="118488"/>
                    </a:cubicBezTo>
                    <a:lnTo>
                      <a:pt x="235" y="113973"/>
                    </a:lnTo>
                    <a:cubicBezTo>
                      <a:pt x="1388" y="114034"/>
                      <a:pt x="2567" y="114078"/>
                      <a:pt x="3746" y="114095"/>
                    </a:cubicBezTo>
                    <a:lnTo>
                      <a:pt x="2340" y="113283"/>
                    </a:lnTo>
                    <a:cubicBezTo>
                      <a:pt x="17151" y="87574"/>
                      <a:pt x="46895" y="61698"/>
                      <a:pt x="81897" y="44075"/>
                    </a:cubicBezTo>
                    <a:cubicBezTo>
                      <a:pt x="109990" y="29936"/>
                      <a:pt x="141027" y="20435"/>
                      <a:pt x="179548" y="14174"/>
                    </a:cubicBezTo>
                    <a:cubicBezTo>
                      <a:pt x="195896" y="11519"/>
                      <a:pt x="212244" y="9632"/>
                      <a:pt x="228051" y="7807"/>
                    </a:cubicBezTo>
                    <a:cubicBezTo>
                      <a:pt x="242940" y="6087"/>
                      <a:pt x="258336" y="4314"/>
                      <a:pt x="273697" y="1904"/>
                    </a:cubicBezTo>
                    <a:lnTo>
                      <a:pt x="285749" y="0"/>
                    </a:lnTo>
                    <a:lnTo>
                      <a:pt x="275182" y="6096"/>
                    </a:lnTo>
                    <a:cubicBezTo>
                      <a:pt x="209921" y="43621"/>
                      <a:pt x="150886" y="76570"/>
                      <a:pt x="88822" y="99747"/>
                    </a:cubicBezTo>
                    <a:cubicBezTo>
                      <a:pt x="54519" y="112558"/>
                      <a:pt x="27954" y="118636"/>
                      <a:pt x="5947" y="118636"/>
                    </a:cubicBezTo>
                    <a:close/>
                    <a:moveTo>
                      <a:pt x="262554" y="8113"/>
                    </a:moveTo>
                    <a:cubicBezTo>
                      <a:pt x="251088" y="9702"/>
                      <a:pt x="239692" y="11021"/>
                      <a:pt x="228574" y="12296"/>
                    </a:cubicBezTo>
                    <a:cubicBezTo>
                      <a:pt x="212820" y="14112"/>
                      <a:pt x="196525" y="15999"/>
                      <a:pt x="180281" y="18636"/>
                    </a:cubicBezTo>
                    <a:cubicBezTo>
                      <a:pt x="142223" y="24819"/>
                      <a:pt x="111615" y="34189"/>
                      <a:pt x="83940" y="48118"/>
                    </a:cubicBezTo>
                    <a:cubicBezTo>
                      <a:pt x="50345" y="65034"/>
                      <a:pt x="21762" y="89608"/>
                      <a:pt x="7100" y="114113"/>
                    </a:cubicBezTo>
                    <a:cubicBezTo>
                      <a:pt x="28329" y="113903"/>
                      <a:pt x="54048" y="107921"/>
                      <a:pt x="87250" y="95512"/>
                    </a:cubicBezTo>
                    <a:cubicBezTo>
                      <a:pt x="145700" y="73679"/>
                      <a:pt x="201581" y="43071"/>
                      <a:pt x="262563" y="81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 name="Google Shape;26;p2"/>
              <p:cNvSpPr/>
              <p:nvPr/>
            </p:nvSpPr>
            <p:spPr>
              <a:xfrm>
                <a:off x="5083460" y="582107"/>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5"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 name="Google Shape;27;p2"/>
              <p:cNvSpPr/>
              <p:nvPr/>
            </p:nvSpPr>
            <p:spPr>
              <a:xfrm>
                <a:off x="5076712" y="545861"/>
                <a:ext cx="219785" cy="1159361"/>
              </a:xfrm>
              <a:custGeom>
                <a:rect b="b" l="l" r="r" t="t"/>
                <a:pathLst>
                  <a:path extrusionOk="0" h="303101" w="57460">
                    <a:moveTo>
                      <a:pt x="27698" y="303093"/>
                    </a:moveTo>
                    <a:lnTo>
                      <a:pt x="24667" y="301285"/>
                    </a:lnTo>
                    <a:cubicBezTo>
                      <a:pt x="25409" y="300036"/>
                      <a:pt x="26134" y="298761"/>
                      <a:pt x="26842" y="297451"/>
                    </a:cubicBezTo>
                    <a:lnTo>
                      <a:pt x="25017" y="298639"/>
                    </a:lnTo>
                    <a:cubicBezTo>
                      <a:pt x="8931" y="273803"/>
                      <a:pt x="-413" y="235780"/>
                      <a:pt x="14" y="196927"/>
                    </a:cubicBezTo>
                    <a:cubicBezTo>
                      <a:pt x="364" y="165724"/>
                      <a:pt x="6215" y="134085"/>
                      <a:pt x="18423" y="97354"/>
                    </a:cubicBezTo>
                    <a:cubicBezTo>
                      <a:pt x="23602" y="81766"/>
                      <a:pt x="29471" y="66536"/>
                      <a:pt x="35147" y="51812"/>
                    </a:cubicBezTo>
                    <a:cubicBezTo>
                      <a:pt x="40500" y="37910"/>
                      <a:pt x="46037" y="23535"/>
                      <a:pt x="50980" y="8916"/>
                    </a:cubicBezTo>
                    <a:lnTo>
                      <a:pt x="53993" y="0"/>
                    </a:lnTo>
                    <a:lnTo>
                      <a:pt x="54421" y="9397"/>
                    </a:lnTo>
                    <a:cubicBezTo>
                      <a:pt x="57800" y="84080"/>
                      <a:pt x="59957" y="151210"/>
                      <a:pt x="51984" y="216497"/>
                    </a:cubicBezTo>
                    <a:cubicBezTo>
                      <a:pt x="47181" y="255848"/>
                      <a:pt x="39470" y="283365"/>
                      <a:pt x="27715" y="303101"/>
                    </a:cubicBezTo>
                    <a:close/>
                    <a:moveTo>
                      <a:pt x="51294" y="18767"/>
                    </a:moveTo>
                    <a:cubicBezTo>
                      <a:pt x="47155" y="30443"/>
                      <a:pt x="42736" y="41909"/>
                      <a:pt x="38439" y="53070"/>
                    </a:cubicBezTo>
                    <a:cubicBezTo>
                      <a:pt x="32780" y="67759"/>
                      <a:pt x="26929" y="82954"/>
                      <a:pt x="21777" y="98463"/>
                    </a:cubicBezTo>
                    <a:cubicBezTo>
                      <a:pt x="9690" y="134836"/>
                      <a:pt x="3892" y="166135"/>
                      <a:pt x="3552" y="196962"/>
                    </a:cubicBezTo>
                    <a:cubicBezTo>
                      <a:pt x="3123" y="234819"/>
                      <a:pt x="12101" y="271794"/>
                      <a:pt x="27576" y="296080"/>
                    </a:cubicBezTo>
                    <a:cubicBezTo>
                      <a:pt x="37452" y="277200"/>
                      <a:pt x="44142" y="251534"/>
                      <a:pt x="48473" y="216061"/>
                    </a:cubicBezTo>
                    <a:cubicBezTo>
                      <a:pt x="56079" y="153743"/>
                      <a:pt x="54421" y="89617"/>
                      <a:pt x="51303" y="187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 name="Google Shape;28;p2"/>
              <p:cNvSpPr/>
              <p:nvPr/>
            </p:nvSpPr>
            <p:spPr>
              <a:xfrm>
                <a:off x="4779054" y="1269619"/>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6"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 name="Google Shape;29;p2"/>
              <p:cNvSpPr/>
              <p:nvPr/>
            </p:nvSpPr>
            <p:spPr>
              <a:xfrm>
                <a:off x="4772310" y="1233374"/>
                <a:ext cx="219781" cy="1159361"/>
              </a:xfrm>
              <a:custGeom>
                <a:rect b="b" l="l" r="r" t="t"/>
                <a:pathLst>
                  <a:path extrusionOk="0" h="303101" w="57459">
                    <a:moveTo>
                      <a:pt x="27697" y="303093"/>
                    </a:moveTo>
                    <a:lnTo>
                      <a:pt x="24667" y="301285"/>
                    </a:lnTo>
                    <a:cubicBezTo>
                      <a:pt x="25409" y="300036"/>
                      <a:pt x="26133" y="298761"/>
                      <a:pt x="26841" y="297451"/>
                    </a:cubicBezTo>
                    <a:lnTo>
                      <a:pt x="25016" y="298639"/>
                    </a:lnTo>
                    <a:cubicBezTo>
                      <a:pt x="8930" y="273803"/>
                      <a:pt x="-414" y="235780"/>
                      <a:pt x="14" y="196927"/>
                    </a:cubicBezTo>
                    <a:cubicBezTo>
                      <a:pt x="363" y="165724"/>
                      <a:pt x="6214" y="134085"/>
                      <a:pt x="18423" y="97354"/>
                    </a:cubicBezTo>
                    <a:cubicBezTo>
                      <a:pt x="23610" y="81757"/>
                      <a:pt x="29478" y="66518"/>
                      <a:pt x="35155" y="51786"/>
                    </a:cubicBezTo>
                    <a:cubicBezTo>
                      <a:pt x="40508" y="37892"/>
                      <a:pt x="46045" y="23526"/>
                      <a:pt x="50979" y="8916"/>
                    </a:cubicBezTo>
                    <a:lnTo>
                      <a:pt x="53992" y="0"/>
                    </a:lnTo>
                    <a:lnTo>
                      <a:pt x="54420" y="9397"/>
                    </a:lnTo>
                    <a:cubicBezTo>
                      <a:pt x="57800" y="84089"/>
                      <a:pt x="59956" y="151219"/>
                      <a:pt x="51983" y="216497"/>
                    </a:cubicBezTo>
                    <a:cubicBezTo>
                      <a:pt x="47172" y="255856"/>
                      <a:pt x="39461" y="283374"/>
                      <a:pt x="27715" y="303101"/>
                    </a:cubicBezTo>
                    <a:close/>
                    <a:moveTo>
                      <a:pt x="51293" y="18767"/>
                    </a:moveTo>
                    <a:cubicBezTo>
                      <a:pt x="47154" y="30434"/>
                      <a:pt x="42744" y="41892"/>
                      <a:pt x="38447" y="53052"/>
                    </a:cubicBezTo>
                    <a:cubicBezTo>
                      <a:pt x="32788" y="67750"/>
                      <a:pt x="26928" y="82954"/>
                      <a:pt x="21776" y="98472"/>
                    </a:cubicBezTo>
                    <a:cubicBezTo>
                      <a:pt x="9690" y="134845"/>
                      <a:pt x="3891" y="166135"/>
                      <a:pt x="3551" y="196971"/>
                    </a:cubicBezTo>
                    <a:cubicBezTo>
                      <a:pt x="3123" y="234828"/>
                      <a:pt x="12100" y="271803"/>
                      <a:pt x="27575" y="296089"/>
                    </a:cubicBezTo>
                    <a:cubicBezTo>
                      <a:pt x="37451" y="277208"/>
                      <a:pt x="44141" y="251542"/>
                      <a:pt x="48472" y="216069"/>
                    </a:cubicBezTo>
                    <a:cubicBezTo>
                      <a:pt x="56079" y="153751"/>
                      <a:pt x="54420" y="89626"/>
                      <a:pt x="51302" y="187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 name="Google Shape;30;p2"/>
              <p:cNvSpPr/>
              <p:nvPr/>
            </p:nvSpPr>
            <p:spPr>
              <a:xfrm>
                <a:off x="5384106" y="1315386"/>
                <a:ext cx="791427" cy="121604"/>
              </a:xfrm>
              <a:custGeom>
                <a:rect b="b" l="l" r="r" t="t"/>
                <a:pathLst>
                  <a:path extrusionOk="0" h="31792" w="206909">
                    <a:moveTo>
                      <a:pt x="3694" y="23762"/>
                    </a:moveTo>
                    <a:cubicBezTo>
                      <a:pt x="18689" y="11327"/>
                      <a:pt x="38346" y="5598"/>
                      <a:pt x="57803" y="3720"/>
                    </a:cubicBezTo>
                    <a:cubicBezTo>
                      <a:pt x="77261" y="1843"/>
                      <a:pt x="96857" y="3493"/>
                      <a:pt x="116349" y="4148"/>
                    </a:cubicBezTo>
                    <a:cubicBezTo>
                      <a:pt x="146652" y="5161"/>
                      <a:pt x="176955" y="3773"/>
                      <a:pt x="206909" y="0"/>
                    </a:cubicBezTo>
                    <a:cubicBezTo>
                      <a:pt x="163506" y="15737"/>
                      <a:pt x="118008" y="26024"/>
                      <a:pt x="71994" y="30548"/>
                    </a:cubicBezTo>
                    <a:cubicBezTo>
                      <a:pt x="56957" y="32024"/>
                      <a:pt x="41561" y="32862"/>
                      <a:pt x="26942" y="29081"/>
                    </a:cubicBezTo>
                    <a:cubicBezTo>
                      <a:pt x="17536" y="26644"/>
                      <a:pt x="8733" y="22365"/>
                      <a:pt x="0" y="181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 name="Google Shape;31;p2"/>
              <p:cNvSpPr/>
              <p:nvPr/>
            </p:nvSpPr>
            <p:spPr>
              <a:xfrm>
                <a:off x="5002236" y="1617650"/>
                <a:ext cx="1047660" cy="436245"/>
              </a:xfrm>
              <a:custGeom>
                <a:rect b="b" l="l" r="r" t="t"/>
                <a:pathLst>
                  <a:path extrusionOk="0" h="114051" w="273898">
                    <a:moveTo>
                      <a:pt x="1878" y="112480"/>
                    </a:moveTo>
                    <a:cubicBezTo>
                      <a:pt x="83967" y="58292"/>
                      <a:pt x="179679" y="28801"/>
                      <a:pt x="273898" y="0"/>
                    </a:cubicBezTo>
                    <a:cubicBezTo>
                      <a:pt x="250844" y="12575"/>
                      <a:pt x="227789" y="25159"/>
                      <a:pt x="204647" y="37735"/>
                    </a:cubicBezTo>
                    <a:cubicBezTo>
                      <a:pt x="140268" y="72832"/>
                      <a:pt x="73286" y="108716"/>
                      <a:pt x="0" y="11405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 name="Google Shape;32;p2"/>
              <p:cNvSpPr/>
              <p:nvPr/>
            </p:nvSpPr>
            <p:spPr>
              <a:xfrm>
                <a:off x="4739859" y="2239217"/>
                <a:ext cx="1072178" cy="444798"/>
              </a:xfrm>
              <a:custGeom>
                <a:rect b="b" l="l" r="r" t="t"/>
                <a:pathLst>
                  <a:path extrusionOk="0" h="116287" w="280308">
                    <a:moveTo>
                      <a:pt x="1747" y="116148"/>
                    </a:moveTo>
                    <a:cubicBezTo>
                      <a:pt x="87757" y="62763"/>
                      <a:pt x="179941" y="14759"/>
                      <a:pt x="280309" y="0"/>
                    </a:cubicBezTo>
                    <a:cubicBezTo>
                      <a:pt x="219134" y="35578"/>
                      <a:pt x="156171" y="68134"/>
                      <a:pt x="91748" y="97529"/>
                    </a:cubicBezTo>
                    <a:cubicBezTo>
                      <a:pt x="62790" y="110742"/>
                      <a:pt x="29535" y="123439"/>
                      <a:pt x="0" y="11156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 name="Google Shape;33;p2"/>
              <p:cNvSpPr/>
              <p:nvPr/>
            </p:nvSpPr>
            <p:spPr>
              <a:xfrm>
                <a:off x="5585383" y="565669"/>
                <a:ext cx="401441" cy="641942"/>
              </a:xfrm>
              <a:custGeom>
                <a:rect b="b" l="l" r="r" t="t"/>
                <a:pathLst>
                  <a:path extrusionOk="0" h="167828" w="104952">
                    <a:moveTo>
                      <a:pt x="104953" y="0"/>
                    </a:moveTo>
                    <a:cubicBezTo>
                      <a:pt x="92115" y="23858"/>
                      <a:pt x="69846" y="41080"/>
                      <a:pt x="52642" y="62021"/>
                    </a:cubicBezTo>
                    <a:cubicBezTo>
                      <a:pt x="27475" y="92656"/>
                      <a:pt x="13510" y="130635"/>
                      <a:pt x="0" y="167829"/>
                    </a:cubicBezTo>
                    <a:cubicBezTo>
                      <a:pt x="10427" y="158668"/>
                      <a:pt x="20855" y="149507"/>
                      <a:pt x="31282" y="140346"/>
                    </a:cubicBezTo>
                    <a:cubicBezTo>
                      <a:pt x="37893" y="134539"/>
                      <a:pt x="44538" y="128697"/>
                      <a:pt x="49935" y="121772"/>
                    </a:cubicBezTo>
                    <a:cubicBezTo>
                      <a:pt x="54302" y="116156"/>
                      <a:pt x="57795" y="109912"/>
                      <a:pt x="61113" y="103642"/>
                    </a:cubicBezTo>
                    <a:cubicBezTo>
                      <a:pt x="78579" y="70937"/>
                      <a:pt x="92813" y="36521"/>
                      <a:pt x="103468" y="104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 name="Google Shape;34;p2"/>
              <p:cNvSpPr/>
              <p:nvPr/>
            </p:nvSpPr>
            <p:spPr>
              <a:xfrm>
                <a:off x="5151683" y="542051"/>
                <a:ext cx="140833" cy="1150411"/>
              </a:xfrm>
              <a:custGeom>
                <a:rect b="b" l="l" r="r" t="t"/>
                <a:pathLst>
                  <a:path extrusionOk="0" h="300761" w="36819">
                    <a:moveTo>
                      <a:pt x="35311" y="9405"/>
                    </a:moveTo>
                    <a:cubicBezTo>
                      <a:pt x="25976" y="57759"/>
                      <a:pt x="13121" y="105458"/>
                      <a:pt x="5741" y="154144"/>
                    </a:cubicBezTo>
                    <a:cubicBezTo>
                      <a:pt x="-1629" y="202830"/>
                      <a:pt x="-3375" y="253184"/>
                      <a:pt x="9409" y="300761"/>
                    </a:cubicBezTo>
                    <a:cubicBezTo>
                      <a:pt x="42594" y="205048"/>
                      <a:pt x="38316" y="101110"/>
                      <a:pt x="33652"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 name="Google Shape;35;p2"/>
              <p:cNvSpPr/>
              <p:nvPr/>
            </p:nvSpPr>
            <p:spPr>
              <a:xfrm>
                <a:off x="4875183" y="1230367"/>
                <a:ext cx="121777" cy="1125357"/>
              </a:xfrm>
              <a:custGeom>
                <a:rect b="b" l="l" r="r" t="t"/>
                <a:pathLst>
                  <a:path extrusionOk="0" h="294211" w="31837">
                    <a:moveTo>
                      <a:pt x="27816" y="0"/>
                    </a:moveTo>
                    <a:cubicBezTo>
                      <a:pt x="709" y="90892"/>
                      <a:pt x="-4749" y="199783"/>
                      <a:pt x="3582" y="294211"/>
                    </a:cubicBezTo>
                    <a:cubicBezTo>
                      <a:pt x="24900" y="251778"/>
                      <a:pt x="29126" y="203092"/>
                      <a:pt x="30829" y="155708"/>
                    </a:cubicBezTo>
                    <a:cubicBezTo>
                      <a:pt x="32069" y="121178"/>
                      <a:pt x="32165" y="86613"/>
                      <a:pt x="31117" y="52074"/>
                    </a:cubicBezTo>
                    <a:cubicBezTo>
                      <a:pt x="30663" y="37185"/>
                      <a:pt x="29903" y="21893"/>
                      <a:pt x="23799" y="828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6" name="Google Shape;36;p2"/>
            <p:cNvGrpSpPr/>
            <p:nvPr/>
          </p:nvGrpSpPr>
          <p:grpSpPr>
            <a:xfrm flipH="1">
              <a:off x="1338794" y="3443350"/>
              <a:ext cx="938311" cy="1247185"/>
              <a:chOff x="3119733" y="3330466"/>
              <a:chExt cx="2464051" cy="3275172"/>
            </a:xfrm>
          </p:grpSpPr>
          <p:sp>
            <p:nvSpPr>
              <p:cNvPr id="37" name="Google Shape;37;p2"/>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 name="Google Shape;38;p2"/>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 name="Google Shape;39;p2"/>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 name="Google Shape;40;p2"/>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 name="Google Shape;41;p2"/>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 name="Google Shape;42;p2"/>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 name="Google Shape;43;p2"/>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 name="Google Shape;44;p2"/>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 name="Google Shape;45;p2"/>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 name="Google Shape;46;p2"/>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 name="Google Shape;47;p2"/>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 name="Google Shape;48;p2"/>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 name="Google Shape;49;p2"/>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 name="Google Shape;50;p2"/>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 name="Google Shape;51;p2"/>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 name="Google Shape;52;p2"/>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 name="Google Shape;53;p2"/>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 name="Google Shape;54;p2"/>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 name="Google Shape;55;p2"/>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 name="Google Shape;56;p2"/>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 name="Google Shape;57;p2"/>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 name="Google Shape;58;p2"/>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 name="Google Shape;59;p2"/>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 name="Google Shape;60;p2"/>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 name="Google Shape;61;p2"/>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 name="Google Shape;62;p2"/>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 name="Google Shape;63;p2"/>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 name="Google Shape;64;p2"/>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 name="Google Shape;65;p2"/>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 name="Google Shape;66;p2"/>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 name="Google Shape;67;p2"/>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 name="Google Shape;68;p2"/>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 name="Google Shape;69;p2"/>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 name="Google Shape;70;p2"/>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 name="Google Shape;71;p2"/>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 name="Google Shape;72;p2"/>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 name="Google Shape;73;p2"/>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 name="Google Shape;74;p2"/>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 name="Google Shape;75;p2"/>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 name="Google Shape;76;p2"/>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 name="Google Shape;77;p2"/>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 name="Google Shape;78;p2"/>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 name="Google Shape;79;p2"/>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 name="Google Shape;80;p2"/>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1" name="Google Shape;81;p2"/>
            <p:cNvGrpSpPr/>
            <p:nvPr/>
          </p:nvGrpSpPr>
          <p:grpSpPr>
            <a:xfrm>
              <a:off x="1369310" y="4603988"/>
              <a:ext cx="938280" cy="830698"/>
              <a:chOff x="5784272" y="3460887"/>
              <a:chExt cx="2333450" cy="2065899"/>
            </a:xfrm>
          </p:grpSpPr>
          <p:sp>
            <p:nvSpPr>
              <p:cNvPr id="82" name="Google Shape;82;p2"/>
              <p:cNvSpPr/>
              <p:nvPr/>
            </p:nvSpPr>
            <p:spPr>
              <a:xfrm>
                <a:off x="5793638" y="3469779"/>
                <a:ext cx="2311224" cy="2053345"/>
              </a:xfrm>
              <a:custGeom>
                <a:rect b="b" l="l" r="r" t="t"/>
                <a:pathLst>
                  <a:path extrusionOk="0" h="697231" w="784796">
                    <a:moveTo>
                      <a:pt x="21279" y="686481"/>
                    </a:moveTo>
                    <a:cubicBezTo>
                      <a:pt x="-21337" y="531149"/>
                      <a:pt x="757" y="359390"/>
                      <a:pt x="81275" y="219646"/>
                    </a:cubicBezTo>
                    <a:cubicBezTo>
                      <a:pt x="83720" y="215481"/>
                      <a:pt x="86601" y="210983"/>
                      <a:pt x="91317" y="209796"/>
                    </a:cubicBezTo>
                    <a:cubicBezTo>
                      <a:pt x="96033" y="208582"/>
                      <a:pt x="100924" y="211271"/>
                      <a:pt x="105115" y="213856"/>
                    </a:cubicBezTo>
                    <a:cubicBezTo>
                      <a:pt x="121446" y="223908"/>
                      <a:pt x="137776" y="233951"/>
                      <a:pt x="154020" y="244002"/>
                    </a:cubicBezTo>
                    <a:cubicBezTo>
                      <a:pt x="132187" y="221358"/>
                      <a:pt x="134632" y="183256"/>
                      <a:pt x="151400" y="156665"/>
                    </a:cubicBezTo>
                    <a:cubicBezTo>
                      <a:pt x="168254" y="130073"/>
                      <a:pt x="196024" y="112502"/>
                      <a:pt x="223271" y="96635"/>
                    </a:cubicBezTo>
                    <a:cubicBezTo>
                      <a:pt x="268420" y="70436"/>
                      <a:pt x="314792" y="46403"/>
                      <a:pt x="362211" y="24667"/>
                    </a:cubicBezTo>
                    <a:cubicBezTo>
                      <a:pt x="366054" y="50385"/>
                      <a:pt x="369809" y="76104"/>
                      <a:pt x="373652" y="101822"/>
                    </a:cubicBezTo>
                    <a:cubicBezTo>
                      <a:pt x="392776" y="50132"/>
                      <a:pt x="445785" y="16781"/>
                      <a:pt x="500191" y="5673"/>
                    </a:cubicBezTo>
                    <a:cubicBezTo>
                      <a:pt x="554510" y="-5444"/>
                      <a:pt x="610837" y="1953"/>
                      <a:pt x="665854" y="9376"/>
                    </a:cubicBezTo>
                    <a:cubicBezTo>
                      <a:pt x="705502" y="14729"/>
                      <a:pt x="745149" y="20082"/>
                      <a:pt x="784797" y="25435"/>
                    </a:cubicBezTo>
                    <a:cubicBezTo>
                      <a:pt x="760345" y="78418"/>
                      <a:pt x="710392" y="116004"/>
                      <a:pt x="657035" y="140509"/>
                    </a:cubicBezTo>
                    <a:cubicBezTo>
                      <a:pt x="603764" y="165013"/>
                      <a:pt x="546127" y="178462"/>
                      <a:pt x="490498" y="197124"/>
                    </a:cubicBezTo>
                    <a:cubicBezTo>
                      <a:pt x="376184" y="235462"/>
                      <a:pt x="268769" y="297055"/>
                      <a:pt x="184497" y="382724"/>
                    </a:cubicBezTo>
                    <a:cubicBezTo>
                      <a:pt x="100312" y="468394"/>
                      <a:pt x="40055" y="578813"/>
                      <a:pt x="22589" y="697231"/>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 name="Google Shape;83;p2"/>
              <p:cNvSpPr/>
              <p:nvPr/>
            </p:nvSpPr>
            <p:spPr>
              <a:xfrm>
                <a:off x="5834827" y="3589477"/>
                <a:ext cx="2246640" cy="1931991"/>
              </a:xfrm>
              <a:custGeom>
                <a:rect b="b" l="l" r="r" t="t"/>
                <a:pathLst>
                  <a:path extrusionOk="0" h="656024" w="762866">
                    <a:moveTo>
                      <a:pt x="3104" y="656024"/>
                    </a:moveTo>
                    <a:cubicBezTo>
                      <a:pt x="-7550" y="527371"/>
                      <a:pt x="9304" y="396517"/>
                      <a:pt x="52357" y="274685"/>
                    </a:cubicBezTo>
                    <a:cubicBezTo>
                      <a:pt x="54716" y="267812"/>
                      <a:pt x="57510" y="260581"/>
                      <a:pt x="63361" y="256118"/>
                    </a:cubicBezTo>
                    <a:cubicBezTo>
                      <a:pt x="68863" y="251918"/>
                      <a:pt x="76024" y="250896"/>
                      <a:pt x="82923" y="250075"/>
                    </a:cubicBezTo>
                    <a:cubicBezTo>
                      <a:pt x="125277" y="245036"/>
                      <a:pt x="168068" y="242661"/>
                      <a:pt x="210773" y="242967"/>
                    </a:cubicBezTo>
                    <a:cubicBezTo>
                      <a:pt x="210074" y="210114"/>
                      <a:pt x="209986" y="175147"/>
                      <a:pt x="227540" y="147280"/>
                    </a:cubicBezTo>
                    <a:cubicBezTo>
                      <a:pt x="235487" y="134609"/>
                      <a:pt x="246752" y="124208"/>
                      <a:pt x="259065" y="115580"/>
                    </a:cubicBezTo>
                    <a:cubicBezTo>
                      <a:pt x="359930" y="44843"/>
                      <a:pt x="510573" y="97512"/>
                      <a:pt x="615106" y="32364"/>
                    </a:cubicBezTo>
                    <a:cubicBezTo>
                      <a:pt x="602792" y="44625"/>
                      <a:pt x="590479" y="56886"/>
                      <a:pt x="578166" y="69147"/>
                    </a:cubicBezTo>
                    <a:cubicBezTo>
                      <a:pt x="615106" y="60423"/>
                      <a:pt x="651871" y="51245"/>
                      <a:pt x="688549" y="41595"/>
                    </a:cubicBezTo>
                    <a:cubicBezTo>
                      <a:pt x="713613" y="35001"/>
                      <a:pt x="748894" y="21684"/>
                      <a:pt x="762867" y="0"/>
                    </a:cubicBezTo>
                    <a:cubicBezTo>
                      <a:pt x="746798" y="51367"/>
                      <a:pt x="679904" y="78858"/>
                      <a:pt x="628991" y="97433"/>
                    </a:cubicBezTo>
                    <a:cubicBezTo>
                      <a:pt x="448831" y="163227"/>
                      <a:pt x="281421" y="263227"/>
                      <a:pt x="138551" y="390413"/>
                    </a:cubicBezTo>
                    <a:cubicBezTo>
                      <a:pt x="114711" y="411616"/>
                      <a:pt x="91307" y="433833"/>
                      <a:pt x="73841" y="460442"/>
                    </a:cubicBezTo>
                    <a:cubicBezTo>
                      <a:pt x="59257" y="482790"/>
                      <a:pt x="49126" y="507731"/>
                      <a:pt x="40131" y="532829"/>
                    </a:cubicBezTo>
                    <a:cubicBezTo>
                      <a:pt x="26595" y="570433"/>
                      <a:pt x="15243" y="608823"/>
                      <a:pt x="6248" y="64774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 name="Google Shape;84;p2"/>
              <p:cNvSpPr/>
              <p:nvPr/>
            </p:nvSpPr>
            <p:spPr>
              <a:xfrm>
                <a:off x="5836765" y="3544618"/>
                <a:ext cx="2268104" cy="1981420"/>
              </a:xfrm>
              <a:custGeom>
                <a:rect b="b" l="l" r="r" t="t"/>
                <a:pathLst>
                  <a:path extrusionOk="0" h="672808" w="770154">
                    <a:moveTo>
                      <a:pt x="2271" y="672809"/>
                    </a:moveTo>
                    <a:cubicBezTo>
                      <a:pt x="13362" y="544444"/>
                      <a:pt x="53620" y="418629"/>
                      <a:pt x="119204" y="307433"/>
                    </a:cubicBezTo>
                    <a:cubicBezTo>
                      <a:pt x="124182" y="298988"/>
                      <a:pt x="129858" y="290098"/>
                      <a:pt x="139028" y="286387"/>
                    </a:cubicBezTo>
                    <a:cubicBezTo>
                      <a:pt x="145229" y="283854"/>
                      <a:pt x="152215" y="284116"/>
                      <a:pt x="158939" y="284422"/>
                    </a:cubicBezTo>
                    <a:cubicBezTo>
                      <a:pt x="183217" y="285513"/>
                      <a:pt x="207494" y="286605"/>
                      <a:pt x="231771" y="287697"/>
                    </a:cubicBezTo>
                    <a:cubicBezTo>
                      <a:pt x="209503" y="237037"/>
                      <a:pt x="250285" y="177601"/>
                      <a:pt x="301373" y="155585"/>
                    </a:cubicBezTo>
                    <a:cubicBezTo>
                      <a:pt x="352460" y="133570"/>
                      <a:pt x="410359" y="137072"/>
                      <a:pt x="465988" y="133762"/>
                    </a:cubicBezTo>
                    <a:cubicBezTo>
                      <a:pt x="540218" y="129352"/>
                      <a:pt x="613574" y="111999"/>
                      <a:pt x="681865" y="82744"/>
                    </a:cubicBezTo>
                    <a:cubicBezTo>
                      <a:pt x="722735" y="65200"/>
                      <a:pt x="754522" y="41420"/>
                      <a:pt x="770155" y="0"/>
                    </a:cubicBezTo>
                    <a:cubicBezTo>
                      <a:pt x="746489" y="75304"/>
                      <a:pt x="682476" y="120427"/>
                      <a:pt x="612439" y="157664"/>
                    </a:cubicBezTo>
                    <a:cubicBezTo>
                      <a:pt x="492449" y="221362"/>
                      <a:pt x="368005" y="277942"/>
                      <a:pt x="256660" y="355534"/>
                    </a:cubicBezTo>
                    <a:cubicBezTo>
                      <a:pt x="145403" y="433126"/>
                      <a:pt x="46110" y="535073"/>
                      <a:pt x="0" y="662032"/>
                    </a:cubicBezTo>
                    <a:cubicBezTo>
                      <a:pt x="4541" y="659255"/>
                      <a:pt x="9257" y="656469"/>
                      <a:pt x="13799" y="6536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 name="Google Shape;85;p2"/>
              <p:cNvSpPr/>
              <p:nvPr/>
            </p:nvSpPr>
            <p:spPr>
              <a:xfrm>
                <a:off x="5834968" y="3618312"/>
                <a:ext cx="2228237" cy="1903209"/>
              </a:xfrm>
              <a:custGeom>
                <a:rect b="b" l="l" r="r" t="t"/>
                <a:pathLst>
                  <a:path extrusionOk="0" h="646251" w="756617">
                    <a:moveTo>
                      <a:pt x="0" y="627040"/>
                    </a:moveTo>
                    <a:cubicBezTo>
                      <a:pt x="30129" y="541143"/>
                      <a:pt x="64449" y="476546"/>
                      <a:pt x="122609" y="406228"/>
                    </a:cubicBezTo>
                    <a:cubicBezTo>
                      <a:pt x="182430" y="333876"/>
                      <a:pt x="263646" y="281767"/>
                      <a:pt x="347918" y="239823"/>
                    </a:cubicBezTo>
                    <a:cubicBezTo>
                      <a:pt x="432279" y="197879"/>
                      <a:pt x="520917" y="164956"/>
                      <a:pt x="605627" y="123675"/>
                    </a:cubicBezTo>
                    <a:cubicBezTo>
                      <a:pt x="661691" y="96341"/>
                      <a:pt x="728236" y="55183"/>
                      <a:pt x="756618" y="0"/>
                    </a:cubicBezTo>
                    <a:cubicBezTo>
                      <a:pt x="750243" y="25334"/>
                      <a:pt x="723521" y="53646"/>
                      <a:pt x="704570" y="71758"/>
                    </a:cubicBezTo>
                    <a:cubicBezTo>
                      <a:pt x="620210" y="152258"/>
                      <a:pt x="505809" y="191207"/>
                      <a:pt x="401102" y="242984"/>
                    </a:cubicBezTo>
                    <a:cubicBezTo>
                      <a:pt x="267663" y="308926"/>
                      <a:pt x="147498" y="401766"/>
                      <a:pt x="57986" y="519948"/>
                    </a:cubicBezTo>
                    <a:cubicBezTo>
                      <a:pt x="30129" y="556635"/>
                      <a:pt x="9518" y="600815"/>
                      <a:pt x="3057" y="64625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 name="Google Shape;86;p2"/>
              <p:cNvSpPr/>
              <p:nvPr/>
            </p:nvSpPr>
            <p:spPr>
              <a:xfrm>
                <a:off x="5784272" y="3460887"/>
                <a:ext cx="2333450" cy="2063497"/>
              </a:xfrm>
              <a:custGeom>
                <a:rect b="b" l="l" r="r" t="t"/>
                <a:pathLst>
                  <a:path extrusionOk="0" h="700678" w="792343">
                    <a:moveTo>
                      <a:pt x="28652" y="700669"/>
                    </a:moveTo>
                    <a:lnTo>
                      <a:pt x="22800" y="699796"/>
                    </a:lnTo>
                    <a:cubicBezTo>
                      <a:pt x="23237" y="696355"/>
                      <a:pt x="23849" y="692932"/>
                      <a:pt x="24372" y="689491"/>
                    </a:cubicBezTo>
                    <a:lnTo>
                      <a:pt x="21578" y="690277"/>
                    </a:lnTo>
                    <a:cubicBezTo>
                      <a:pt x="-21476" y="533338"/>
                      <a:pt x="532" y="362357"/>
                      <a:pt x="81922" y="221172"/>
                    </a:cubicBezTo>
                    <a:cubicBezTo>
                      <a:pt x="84542" y="216500"/>
                      <a:pt x="87948" y="211391"/>
                      <a:pt x="93712" y="209924"/>
                    </a:cubicBezTo>
                    <a:cubicBezTo>
                      <a:pt x="99563" y="208431"/>
                      <a:pt x="105151" y="211426"/>
                      <a:pt x="109868" y="214334"/>
                    </a:cubicBezTo>
                    <a:lnTo>
                      <a:pt x="145847" y="236533"/>
                    </a:lnTo>
                    <a:cubicBezTo>
                      <a:pt x="132748" y="212221"/>
                      <a:pt x="137988" y="180398"/>
                      <a:pt x="152047" y="158086"/>
                    </a:cubicBezTo>
                    <a:cubicBezTo>
                      <a:pt x="169251" y="130900"/>
                      <a:pt x="197546" y="113041"/>
                      <a:pt x="224967" y="97078"/>
                    </a:cubicBezTo>
                    <a:cubicBezTo>
                      <a:pt x="270029" y="70923"/>
                      <a:pt x="316837" y="46671"/>
                      <a:pt x="364170" y="24970"/>
                    </a:cubicBezTo>
                    <a:lnTo>
                      <a:pt x="367750" y="23320"/>
                    </a:lnTo>
                    <a:lnTo>
                      <a:pt x="378142" y="93873"/>
                    </a:lnTo>
                    <a:cubicBezTo>
                      <a:pt x="402245" y="42995"/>
                      <a:pt x="457262" y="15067"/>
                      <a:pt x="502761" y="5766"/>
                    </a:cubicBezTo>
                    <a:cubicBezTo>
                      <a:pt x="558215" y="-5569"/>
                      <a:pt x="614804" y="2064"/>
                      <a:pt x="669385" y="9434"/>
                    </a:cubicBezTo>
                    <a:lnTo>
                      <a:pt x="792344" y="26035"/>
                    </a:lnTo>
                    <a:lnTo>
                      <a:pt x="790684" y="29686"/>
                    </a:lnTo>
                    <a:cubicBezTo>
                      <a:pt x="763001" y="89628"/>
                      <a:pt x="705189" y="126141"/>
                      <a:pt x="661525" y="146218"/>
                    </a:cubicBezTo>
                    <a:cubicBezTo>
                      <a:pt x="625022" y="162967"/>
                      <a:pt x="586072" y="174748"/>
                      <a:pt x="548346" y="186136"/>
                    </a:cubicBezTo>
                    <a:cubicBezTo>
                      <a:pt x="530618" y="191472"/>
                      <a:pt x="512367" y="196999"/>
                      <a:pt x="494552" y="202955"/>
                    </a:cubicBezTo>
                    <a:cubicBezTo>
                      <a:pt x="374561" y="243214"/>
                      <a:pt x="269156" y="307139"/>
                      <a:pt x="189861" y="387822"/>
                    </a:cubicBezTo>
                    <a:cubicBezTo>
                      <a:pt x="102619" y="476513"/>
                      <a:pt x="45419" y="587622"/>
                      <a:pt x="28652" y="700678"/>
                    </a:cubicBezTo>
                    <a:close/>
                    <a:moveTo>
                      <a:pt x="96943" y="215478"/>
                    </a:moveTo>
                    <a:cubicBezTo>
                      <a:pt x="96332" y="215478"/>
                      <a:pt x="95808" y="215539"/>
                      <a:pt x="95196" y="215688"/>
                    </a:cubicBezTo>
                    <a:cubicBezTo>
                      <a:pt x="91703" y="216587"/>
                      <a:pt x="89170" y="220526"/>
                      <a:pt x="87075" y="224150"/>
                    </a:cubicBezTo>
                    <a:cubicBezTo>
                      <a:pt x="7518" y="362139"/>
                      <a:pt x="-14751" y="528850"/>
                      <a:pt x="25595" y="682584"/>
                    </a:cubicBezTo>
                    <a:cubicBezTo>
                      <a:pt x="45594" y="574278"/>
                      <a:pt x="101921" y="468732"/>
                      <a:pt x="185582" y="383648"/>
                    </a:cubicBezTo>
                    <a:cubicBezTo>
                      <a:pt x="265575" y="302301"/>
                      <a:pt x="371768" y="237861"/>
                      <a:pt x="492718" y="197314"/>
                    </a:cubicBezTo>
                    <a:cubicBezTo>
                      <a:pt x="510533" y="191332"/>
                      <a:pt x="528872" y="185795"/>
                      <a:pt x="546600" y="180442"/>
                    </a:cubicBezTo>
                    <a:cubicBezTo>
                      <a:pt x="584151" y="169115"/>
                      <a:pt x="622925" y="157396"/>
                      <a:pt x="658992" y="140821"/>
                    </a:cubicBezTo>
                    <a:cubicBezTo>
                      <a:pt x="700910" y="121573"/>
                      <a:pt x="756015" y="86982"/>
                      <a:pt x="783524" y="30847"/>
                    </a:cubicBezTo>
                    <a:lnTo>
                      <a:pt x="668598" y="15338"/>
                    </a:lnTo>
                    <a:cubicBezTo>
                      <a:pt x="614454" y="8020"/>
                      <a:pt x="558477" y="466"/>
                      <a:pt x="503983" y="11600"/>
                    </a:cubicBezTo>
                    <a:cubicBezTo>
                      <a:pt x="457175" y="21163"/>
                      <a:pt x="399975" y="50959"/>
                      <a:pt x="379627" y="105872"/>
                    </a:cubicBezTo>
                    <a:lnTo>
                      <a:pt x="375523" y="116762"/>
                    </a:lnTo>
                    <a:lnTo>
                      <a:pt x="363035" y="32044"/>
                    </a:lnTo>
                    <a:cubicBezTo>
                      <a:pt x="317099" y="53238"/>
                      <a:pt x="271688" y="76835"/>
                      <a:pt x="228024" y="102221"/>
                    </a:cubicBezTo>
                    <a:cubicBezTo>
                      <a:pt x="201126" y="117818"/>
                      <a:pt x="173618" y="135214"/>
                      <a:pt x="157112" y="161273"/>
                    </a:cubicBezTo>
                    <a:cubicBezTo>
                      <a:pt x="142004" y="185123"/>
                      <a:pt x="137726" y="222561"/>
                      <a:pt x="159383" y="244952"/>
                    </a:cubicBezTo>
                    <a:lnTo>
                      <a:pt x="175888" y="261972"/>
                    </a:lnTo>
                    <a:lnTo>
                      <a:pt x="106724" y="219417"/>
                    </a:lnTo>
                    <a:cubicBezTo>
                      <a:pt x="103493" y="217408"/>
                      <a:pt x="100087" y="215496"/>
                      <a:pt x="96943" y="2154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 name="Google Shape;87;p2"/>
              <p:cNvSpPr/>
              <p:nvPr/>
            </p:nvSpPr>
            <p:spPr>
              <a:xfrm>
                <a:off x="5820047" y="3541558"/>
                <a:ext cx="2293051" cy="1985227"/>
              </a:xfrm>
              <a:custGeom>
                <a:rect b="b" l="l" r="r" t="t"/>
                <a:pathLst>
                  <a:path extrusionOk="0" h="674101" w="778625">
                    <a:moveTo>
                      <a:pt x="10916" y="674101"/>
                    </a:moveTo>
                    <a:lnTo>
                      <a:pt x="5066" y="673595"/>
                    </a:lnTo>
                    <a:cubicBezTo>
                      <a:pt x="5240" y="671246"/>
                      <a:pt x="5415" y="668896"/>
                      <a:pt x="5676" y="666547"/>
                    </a:cubicBezTo>
                    <a:lnTo>
                      <a:pt x="0" y="669953"/>
                    </a:lnTo>
                    <a:lnTo>
                      <a:pt x="2883" y="662067"/>
                    </a:lnTo>
                    <a:cubicBezTo>
                      <a:pt x="4279" y="658085"/>
                      <a:pt x="5851" y="654112"/>
                      <a:pt x="7336" y="650147"/>
                    </a:cubicBezTo>
                    <a:cubicBezTo>
                      <a:pt x="21134" y="529694"/>
                      <a:pt x="60607" y="411520"/>
                      <a:pt x="122348" y="306961"/>
                    </a:cubicBezTo>
                    <a:cubicBezTo>
                      <a:pt x="127675" y="297879"/>
                      <a:pt x="133701" y="288675"/>
                      <a:pt x="143569" y="284675"/>
                    </a:cubicBezTo>
                    <a:cubicBezTo>
                      <a:pt x="150556" y="281854"/>
                      <a:pt x="158065" y="282204"/>
                      <a:pt x="164790" y="282492"/>
                    </a:cubicBezTo>
                    <a:lnTo>
                      <a:pt x="232994" y="285566"/>
                    </a:lnTo>
                    <a:cubicBezTo>
                      <a:pt x="226095" y="266886"/>
                      <a:pt x="226794" y="246215"/>
                      <a:pt x="234915" y="225466"/>
                    </a:cubicBezTo>
                    <a:cubicBezTo>
                      <a:pt x="246879" y="195014"/>
                      <a:pt x="274126" y="167584"/>
                      <a:pt x="305826" y="153900"/>
                    </a:cubicBezTo>
                    <a:cubicBezTo>
                      <a:pt x="346696" y="136312"/>
                      <a:pt x="392195" y="134792"/>
                      <a:pt x="436121" y="133325"/>
                    </a:cubicBezTo>
                    <a:cubicBezTo>
                      <a:pt x="447736" y="132932"/>
                      <a:pt x="459787" y="132539"/>
                      <a:pt x="471490" y="131841"/>
                    </a:cubicBezTo>
                    <a:cubicBezTo>
                      <a:pt x="545719" y="127422"/>
                      <a:pt x="618027" y="110340"/>
                      <a:pt x="686319" y="81068"/>
                    </a:cubicBezTo>
                    <a:cubicBezTo>
                      <a:pt x="732603" y="61235"/>
                      <a:pt x="759326" y="36233"/>
                      <a:pt x="773036" y="0"/>
                    </a:cubicBezTo>
                    <a:lnTo>
                      <a:pt x="778626" y="1947"/>
                    </a:lnTo>
                    <a:cubicBezTo>
                      <a:pt x="753824" y="81120"/>
                      <a:pt x="684223" y="126950"/>
                      <a:pt x="619512" y="161349"/>
                    </a:cubicBezTo>
                    <a:cubicBezTo>
                      <a:pt x="589034" y="177522"/>
                      <a:pt x="557770" y="193495"/>
                      <a:pt x="527555" y="208935"/>
                    </a:cubicBezTo>
                    <a:cubicBezTo>
                      <a:pt x="438741" y="254311"/>
                      <a:pt x="346959" y="301241"/>
                      <a:pt x="264083" y="359027"/>
                    </a:cubicBezTo>
                    <a:cubicBezTo>
                      <a:pt x="140163" y="445387"/>
                      <a:pt x="55804" y="543763"/>
                      <a:pt x="13187" y="651597"/>
                    </a:cubicBezTo>
                    <a:cubicBezTo>
                      <a:pt x="13012" y="652837"/>
                      <a:pt x="12925" y="654085"/>
                      <a:pt x="12751" y="655325"/>
                    </a:cubicBezTo>
                    <a:lnTo>
                      <a:pt x="17990" y="652190"/>
                    </a:lnTo>
                    <a:lnTo>
                      <a:pt x="21047" y="657290"/>
                    </a:lnTo>
                    <a:lnTo>
                      <a:pt x="12052" y="662731"/>
                    </a:lnTo>
                    <a:cubicBezTo>
                      <a:pt x="11615" y="666521"/>
                      <a:pt x="11266" y="670311"/>
                      <a:pt x="11004" y="674101"/>
                    </a:cubicBezTo>
                    <a:close/>
                    <a:moveTo>
                      <a:pt x="158240" y="288247"/>
                    </a:moveTo>
                    <a:cubicBezTo>
                      <a:pt x="153962" y="288247"/>
                      <a:pt x="149682" y="288631"/>
                      <a:pt x="145839" y="290186"/>
                    </a:cubicBezTo>
                    <a:cubicBezTo>
                      <a:pt x="137718" y="293495"/>
                      <a:pt x="132303" y="301783"/>
                      <a:pt x="127413" y="309983"/>
                    </a:cubicBezTo>
                    <a:cubicBezTo>
                      <a:pt x="69776" y="407713"/>
                      <a:pt x="31613" y="517415"/>
                      <a:pt x="15982" y="629712"/>
                    </a:cubicBezTo>
                    <a:cubicBezTo>
                      <a:pt x="61218" y="528471"/>
                      <a:pt x="143394" y="435911"/>
                      <a:pt x="260677" y="354145"/>
                    </a:cubicBezTo>
                    <a:cubicBezTo>
                      <a:pt x="343902" y="296124"/>
                      <a:pt x="435946" y="249106"/>
                      <a:pt x="524847" y="203634"/>
                    </a:cubicBezTo>
                    <a:cubicBezTo>
                      <a:pt x="555064" y="188203"/>
                      <a:pt x="586327" y="172239"/>
                      <a:pt x="616718" y="156083"/>
                    </a:cubicBezTo>
                    <a:cubicBezTo>
                      <a:pt x="667020" y="129369"/>
                      <a:pt x="720202" y="95704"/>
                      <a:pt x="752339" y="44739"/>
                    </a:cubicBezTo>
                    <a:cubicBezTo>
                      <a:pt x="736883" y="61261"/>
                      <a:pt x="716098" y="74789"/>
                      <a:pt x="688677" y="86526"/>
                    </a:cubicBezTo>
                    <a:cubicBezTo>
                      <a:pt x="619774" y="116078"/>
                      <a:pt x="546767" y="133316"/>
                      <a:pt x="471839" y="137770"/>
                    </a:cubicBezTo>
                    <a:cubicBezTo>
                      <a:pt x="460050" y="138469"/>
                      <a:pt x="447998" y="138871"/>
                      <a:pt x="436383" y="139264"/>
                    </a:cubicBezTo>
                    <a:cubicBezTo>
                      <a:pt x="392893" y="140713"/>
                      <a:pt x="348006" y="142206"/>
                      <a:pt x="308271" y="159358"/>
                    </a:cubicBezTo>
                    <a:cubicBezTo>
                      <a:pt x="277881" y="172440"/>
                      <a:pt x="251944" y="198604"/>
                      <a:pt x="240504" y="227641"/>
                    </a:cubicBezTo>
                    <a:cubicBezTo>
                      <a:pt x="232295" y="248503"/>
                      <a:pt x="232121" y="269227"/>
                      <a:pt x="240243" y="287539"/>
                    </a:cubicBezTo>
                    <a:lnTo>
                      <a:pt x="242076" y="291915"/>
                    </a:lnTo>
                    <a:lnTo>
                      <a:pt x="164528" y="288421"/>
                    </a:lnTo>
                    <a:cubicBezTo>
                      <a:pt x="162520" y="288334"/>
                      <a:pt x="160424" y="288229"/>
                      <a:pt x="158240" y="2882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8" name="Google Shape;88;p2"/>
            <p:cNvGrpSpPr/>
            <p:nvPr/>
          </p:nvGrpSpPr>
          <p:grpSpPr>
            <a:xfrm>
              <a:off x="218211" y="3594662"/>
              <a:ext cx="990037" cy="1930714"/>
              <a:chOff x="5711015" y="3232314"/>
              <a:chExt cx="1614805" cy="3149101"/>
            </a:xfrm>
          </p:grpSpPr>
          <p:sp>
            <p:nvSpPr>
              <p:cNvPr id="89" name="Google Shape;89;p2"/>
              <p:cNvSpPr/>
              <p:nvPr/>
            </p:nvSpPr>
            <p:spPr>
              <a:xfrm>
                <a:off x="5845365" y="3272392"/>
                <a:ext cx="1459051" cy="2759076"/>
              </a:xfrm>
              <a:custGeom>
                <a:rect b="b" l="l" r="r" t="t"/>
                <a:pathLst>
                  <a:path extrusionOk="0" h="477969" w="252759">
                    <a:moveTo>
                      <a:pt x="6331" y="418201"/>
                    </a:moveTo>
                    <a:cubicBezTo>
                      <a:pt x="-7205" y="342950"/>
                      <a:pt x="1091" y="263969"/>
                      <a:pt x="29997" y="193102"/>
                    </a:cubicBezTo>
                    <a:cubicBezTo>
                      <a:pt x="45716" y="198735"/>
                      <a:pt x="61435" y="204376"/>
                      <a:pt x="77068" y="210009"/>
                    </a:cubicBezTo>
                    <a:cubicBezTo>
                      <a:pt x="71129" y="192901"/>
                      <a:pt x="60125" y="177575"/>
                      <a:pt x="45716" y="166441"/>
                    </a:cubicBezTo>
                    <a:cubicBezTo>
                      <a:pt x="71741" y="90115"/>
                      <a:pt x="134443" y="26985"/>
                      <a:pt x="210943" y="0"/>
                    </a:cubicBezTo>
                    <a:cubicBezTo>
                      <a:pt x="247097" y="49621"/>
                      <a:pt x="260895" y="114602"/>
                      <a:pt x="248058" y="174466"/>
                    </a:cubicBezTo>
                    <a:cubicBezTo>
                      <a:pt x="233910" y="158398"/>
                      <a:pt x="212864" y="148486"/>
                      <a:pt x="191382" y="147708"/>
                    </a:cubicBezTo>
                    <a:cubicBezTo>
                      <a:pt x="209021" y="158685"/>
                      <a:pt x="228409" y="172186"/>
                      <a:pt x="231378" y="192639"/>
                    </a:cubicBezTo>
                    <a:cubicBezTo>
                      <a:pt x="232426" y="199765"/>
                      <a:pt x="231290" y="207014"/>
                      <a:pt x="229980" y="214078"/>
                    </a:cubicBezTo>
                    <a:cubicBezTo>
                      <a:pt x="207450" y="331353"/>
                      <a:pt x="121082" y="434558"/>
                      <a:pt x="8951" y="477969"/>
                    </a:cubicBezTo>
                    <a:cubicBezTo>
                      <a:pt x="-742" y="456102"/>
                      <a:pt x="-2227" y="430733"/>
                      <a:pt x="5021" y="4079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 name="Google Shape;90;p2"/>
              <p:cNvSpPr/>
              <p:nvPr/>
            </p:nvSpPr>
            <p:spPr>
              <a:xfrm>
                <a:off x="5824272" y="3246681"/>
                <a:ext cx="1501548" cy="2812258"/>
              </a:xfrm>
              <a:custGeom>
                <a:rect b="b" l="l" r="r" t="t"/>
                <a:pathLst>
                  <a:path extrusionOk="0" h="487182" w="260121">
                    <a:moveTo>
                      <a:pt x="10596" y="487182"/>
                    </a:moveTo>
                    <a:lnTo>
                      <a:pt x="9198" y="483934"/>
                    </a:lnTo>
                    <a:cubicBezTo>
                      <a:pt x="-582" y="461866"/>
                      <a:pt x="-2241" y="436095"/>
                      <a:pt x="4570" y="412953"/>
                    </a:cubicBezTo>
                    <a:cubicBezTo>
                      <a:pt x="-6433" y="340522"/>
                      <a:pt x="2562" y="263943"/>
                      <a:pt x="30157" y="196141"/>
                    </a:cubicBezTo>
                    <a:lnTo>
                      <a:pt x="31555" y="192831"/>
                    </a:lnTo>
                    <a:lnTo>
                      <a:pt x="74171" y="208149"/>
                    </a:lnTo>
                    <a:cubicBezTo>
                      <a:pt x="68145" y="194805"/>
                      <a:pt x="58714" y="182815"/>
                      <a:pt x="47099" y="173837"/>
                    </a:cubicBezTo>
                    <a:lnTo>
                      <a:pt x="45003" y="172204"/>
                    </a:lnTo>
                    <a:lnTo>
                      <a:pt x="45877" y="169680"/>
                    </a:lnTo>
                    <a:cubicBezTo>
                      <a:pt x="72075" y="92779"/>
                      <a:pt x="136262" y="28120"/>
                      <a:pt x="213374" y="926"/>
                    </a:cubicBezTo>
                    <a:lnTo>
                      <a:pt x="215994" y="0"/>
                    </a:lnTo>
                    <a:lnTo>
                      <a:pt x="217653" y="2245"/>
                    </a:lnTo>
                    <a:cubicBezTo>
                      <a:pt x="254244" y="52607"/>
                      <a:pt x="268391" y="118942"/>
                      <a:pt x="255379" y="179679"/>
                    </a:cubicBezTo>
                    <a:lnTo>
                      <a:pt x="253807" y="186910"/>
                    </a:lnTo>
                    <a:lnTo>
                      <a:pt x="248916" y="181365"/>
                    </a:lnTo>
                    <a:cubicBezTo>
                      <a:pt x="239048" y="170170"/>
                      <a:pt x="225512" y="162057"/>
                      <a:pt x="210928" y="158249"/>
                    </a:cubicBezTo>
                    <a:cubicBezTo>
                      <a:pt x="224552" y="168100"/>
                      <a:pt x="236342" y="180134"/>
                      <a:pt x="238700" y="196534"/>
                    </a:cubicBezTo>
                    <a:cubicBezTo>
                      <a:pt x="239922" y="204341"/>
                      <a:pt x="238612" y="212026"/>
                      <a:pt x="237302" y="219213"/>
                    </a:cubicBezTo>
                    <a:cubicBezTo>
                      <a:pt x="214596" y="337440"/>
                      <a:pt x="126919" y="442112"/>
                      <a:pt x="13914" y="485890"/>
                    </a:cubicBezTo>
                    <a:lnTo>
                      <a:pt x="10596" y="487174"/>
                    </a:lnTo>
                    <a:close/>
                    <a:moveTo>
                      <a:pt x="9810" y="422681"/>
                    </a:moveTo>
                    <a:cubicBezTo>
                      <a:pt x="6055" y="440907"/>
                      <a:pt x="7714" y="460338"/>
                      <a:pt x="14613" y="477629"/>
                    </a:cubicBezTo>
                    <a:cubicBezTo>
                      <a:pt x="123687" y="433999"/>
                      <a:pt x="207960" y="332409"/>
                      <a:pt x="229967" y="217834"/>
                    </a:cubicBezTo>
                    <a:cubicBezTo>
                      <a:pt x="231189" y="211267"/>
                      <a:pt x="232324" y="204298"/>
                      <a:pt x="231364" y="197634"/>
                    </a:cubicBezTo>
                    <a:cubicBezTo>
                      <a:pt x="228657" y="178876"/>
                      <a:pt x="210143" y="165960"/>
                      <a:pt x="193026" y="155332"/>
                    </a:cubicBezTo>
                    <a:lnTo>
                      <a:pt x="181149" y="147944"/>
                    </a:lnTo>
                    <a:lnTo>
                      <a:pt x="195122" y="148442"/>
                    </a:lnTo>
                    <a:cubicBezTo>
                      <a:pt x="215121" y="149158"/>
                      <a:pt x="234944" y="157550"/>
                      <a:pt x="249441" y="171209"/>
                    </a:cubicBezTo>
                    <a:cubicBezTo>
                      <a:pt x="259396" y="115336"/>
                      <a:pt x="246035" y="55375"/>
                      <a:pt x="213199" y="8917"/>
                    </a:cubicBezTo>
                    <a:cubicBezTo>
                      <a:pt x="140192" y="35596"/>
                      <a:pt x="79498" y="96804"/>
                      <a:pt x="53736" y="169628"/>
                    </a:cubicBezTo>
                    <a:cubicBezTo>
                      <a:pt x="67622" y="180998"/>
                      <a:pt x="78363" y="196394"/>
                      <a:pt x="84301" y="213240"/>
                    </a:cubicBezTo>
                    <a:lnTo>
                      <a:pt x="86834" y="220611"/>
                    </a:lnTo>
                    <a:lnTo>
                      <a:pt x="35747" y="202280"/>
                    </a:lnTo>
                    <a:cubicBezTo>
                      <a:pt x="9461" y="268554"/>
                      <a:pt x="1165" y="343081"/>
                      <a:pt x="12168" y="413503"/>
                    </a:cubicBezTo>
                    <a:lnTo>
                      <a:pt x="12168" y="413503"/>
                    </a:lnTo>
                    <a:cubicBezTo>
                      <a:pt x="12605" y="416350"/>
                      <a:pt x="13128" y="419179"/>
                      <a:pt x="13653" y="422009"/>
                    </a:cubicBezTo>
                    <a:lnTo>
                      <a:pt x="9810" y="42269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 name="Google Shape;91;p2"/>
              <p:cNvSpPr/>
              <p:nvPr/>
            </p:nvSpPr>
            <p:spPr>
              <a:xfrm>
                <a:off x="5711015" y="3265783"/>
                <a:ext cx="1370161" cy="3115632"/>
              </a:xfrm>
              <a:custGeom>
                <a:rect b="b" l="l" r="r" t="t"/>
                <a:pathLst>
                  <a:path extrusionOk="0" h="539737" w="237360">
                    <a:moveTo>
                      <a:pt x="5764" y="539737"/>
                    </a:moveTo>
                    <a:lnTo>
                      <a:pt x="0" y="536471"/>
                    </a:lnTo>
                    <a:cubicBezTo>
                      <a:pt x="99643" y="360136"/>
                      <a:pt x="229850" y="3590"/>
                      <a:pt x="231160" y="0"/>
                    </a:cubicBezTo>
                    <a:lnTo>
                      <a:pt x="237361" y="2271"/>
                    </a:lnTo>
                    <a:cubicBezTo>
                      <a:pt x="236051" y="5851"/>
                      <a:pt x="105756" y="362922"/>
                      <a:pt x="5764" y="5397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 name="Google Shape;92;p2"/>
              <p:cNvSpPr/>
              <p:nvPr/>
            </p:nvSpPr>
            <p:spPr>
              <a:xfrm>
                <a:off x="6377445" y="3928033"/>
                <a:ext cx="685583" cy="559811"/>
              </a:xfrm>
              <a:custGeom>
                <a:rect b="b" l="l" r="r" t="t"/>
                <a:pathLst>
                  <a:path extrusionOk="0" h="96979" w="118767">
                    <a:moveTo>
                      <a:pt x="118767" y="96979"/>
                    </a:moveTo>
                    <a:lnTo>
                      <a:pt x="36416" y="96979"/>
                    </a:lnTo>
                    <a:lnTo>
                      <a:pt x="0" y="2376"/>
                    </a:lnTo>
                    <a:lnTo>
                      <a:pt x="6201" y="0"/>
                    </a:lnTo>
                    <a:lnTo>
                      <a:pt x="40958" y="90342"/>
                    </a:lnTo>
                    <a:lnTo>
                      <a:pt x="118767" y="90342"/>
                    </a:lnTo>
                    <a:lnTo>
                      <a:pt x="118767" y="969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 name="Google Shape;93;p2"/>
              <p:cNvSpPr/>
              <p:nvPr/>
            </p:nvSpPr>
            <p:spPr>
              <a:xfrm>
                <a:off x="6072968" y="4642905"/>
                <a:ext cx="825721" cy="487869"/>
              </a:xfrm>
              <a:custGeom>
                <a:rect b="b" l="l" r="r" t="t"/>
                <a:pathLst>
                  <a:path extrusionOk="0" h="84516" w="143044">
                    <a:moveTo>
                      <a:pt x="43490" y="84517"/>
                    </a:moveTo>
                    <a:lnTo>
                      <a:pt x="0" y="3126"/>
                    </a:lnTo>
                    <a:lnTo>
                      <a:pt x="5850" y="0"/>
                    </a:lnTo>
                    <a:lnTo>
                      <a:pt x="46808" y="76657"/>
                    </a:lnTo>
                    <a:lnTo>
                      <a:pt x="141210" y="49620"/>
                    </a:lnTo>
                    <a:lnTo>
                      <a:pt x="143045" y="55995"/>
                    </a:lnTo>
                    <a:lnTo>
                      <a:pt x="43490" y="8451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 name="Google Shape;94;p2"/>
              <p:cNvSpPr/>
              <p:nvPr/>
            </p:nvSpPr>
            <p:spPr>
              <a:xfrm>
                <a:off x="6713185" y="3549801"/>
                <a:ext cx="500574" cy="258100"/>
              </a:xfrm>
              <a:custGeom>
                <a:rect b="b" l="l" r="r" t="t"/>
                <a:pathLst>
                  <a:path extrusionOk="0" h="44712" w="86717">
                    <a:moveTo>
                      <a:pt x="25674" y="44712"/>
                    </a:moveTo>
                    <a:lnTo>
                      <a:pt x="0" y="3519"/>
                    </a:lnTo>
                    <a:lnTo>
                      <a:pt x="5589" y="0"/>
                    </a:lnTo>
                    <a:lnTo>
                      <a:pt x="28644" y="36966"/>
                    </a:lnTo>
                    <a:lnTo>
                      <a:pt x="84883" y="20959"/>
                    </a:lnTo>
                    <a:lnTo>
                      <a:pt x="86718" y="27343"/>
                    </a:lnTo>
                    <a:lnTo>
                      <a:pt x="25674" y="4471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 name="Google Shape;95;p2"/>
              <p:cNvSpPr/>
              <p:nvPr/>
            </p:nvSpPr>
            <p:spPr>
              <a:xfrm>
                <a:off x="5914179" y="5241883"/>
                <a:ext cx="668438" cy="460703"/>
              </a:xfrm>
              <a:custGeom>
                <a:rect b="b" l="l" r="r" t="t"/>
                <a:pathLst>
                  <a:path extrusionOk="0" h="79810" w="115797">
                    <a:moveTo>
                      <a:pt x="26635" y="79810"/>
                    </a:moveTo>
                    <a:lnTo>
                      <a:pt x="0" y="2148"/>
                    </a:lnTo>
                    <a:lnTo>
                      <a:pt x="6287" y="0"/>
                    </a:lnTo>
                    <a:lnTo>
                      <a:pt x="30652" y="70911"/>
                    </a:lnTo>
                    <a:lnTo>
                      <a:pt x="113178" y="35779"/>
                    </a:lnTo>
                    <a:lnTo>
                      <a:pt x="115798" y="41883"/>
                    </a:lnTo>
                    <a:lnTo>
                      <a:pt x="26635" y="798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 name="Google Shape;96;p2"/>
              <p:cNvSpPr/>
              <p:nvPr/>
            </p:nvSpPr>
            <p:spPr>
              <a:xfrm>
                <a:off x="5942908" y="3232314"/>
                <a:ext cx="1365658" cy="2799201"/>
              </a:xfrm>
              <a:custGeom>
                <a:rect b="b" l="l" r="r" t="t"/>
                <a:pathLst>
                  <a:path extrusionOk="0" h="484920" w="236580">
                    <a:moveTo>
                      <a:pt x="197626" y="0"/>
                    </a:moveTo>
                    <a:cubicBezTo>
                      <a:pt x="200246" y="27919"/>
                      <a:pt x="202778" y="56318"/>
                      <a:pt x="197277" y="83809"/>
                    </a:cubicBezTo>
                    <a:cubicBezTo>
                      <a:pt x="191687" y="111309"/>
                      <a:pt x="176754" y="138285"/>
                      <a:pt x="152040" y="151874"/>
                    </a:cubicBezTo>
                    <a:cubicBezTo>
                      <a:pt x="158065" y="160825"/>
                      <a:pt x="169768" y="165253"/>
                      <a:pt x="174571" y="174894"/>
                    </a:cubicBezTo>
                    <a:cubicBezTo>
                      <a:pt x="180422" y="186744"/>
                      <a:pt x="172911" y="201712"/>
                      <a:pt x="161472" y="208620"/>
                    </a:cubicBezTo>
                    <a:cubicBezTo>
                      <a:pt x="150119" y="215528"/>
                      <a:pt x="136233" y="216462"/>
                      <a:pt x="122872" y="217204"/>
                    </a:cubicBezTo>
                    <a:cubicBezTo>
                      <a:pt x="139028" y="231623"/>
                      <a:pt x="140775" y="256878"/>
                      <a:pt x="133439" y="277112"/>
                    </a:cubicBezTo>
                    <a:cubicBezTo>
                      <a:pt x="126103" y="297346"/>
                      <a:pt x="111344" y="313930"/>
                      <a:pt x="97634" y="330610"/>
                    </a:cubicBezTo>
                    <a:cubicBezTo>
                      <a:pt x="58860" y="377820"/>
                      <a:pt x="26025" y="429781"/>
                      <a:pt x="0" y="484920"/>
                    </a:cubicBezTo>
                    <a:cubicBezTo>
                      <a:pt x="81566" y="445867"/>
                      <a:pt x="149944" y="380370"/>
                      <a:pt x="192124" y="300918"/>
                    </a:cubicBezTo>
                    <a:cubicBezTo>
                      <a:pt x="204874" y="276833"/>
                      <a:pt x="215529" y="250660"/>
                      <a:pt x="215354" y="223431"/>
                    </a:cubicBezTo>
                    <a:cubicBezTo>
                      <a:pt x="215092" y="196210"/>
                      <a:pt x="202080" y="167733"/>
                      <a:pt x="177628" y="155349"/>
                    </a:cubicBezTo>
                    <a:cubicBezTo>
                      <a:pt x="199722" y="154345"/>
                      <a:pt x="221903" y="166589"/>
                      <a:pt x="232732" y="185731"/>
                    </a:cubicBezTo>
                    <a:cubicBezTo>
                      <a:pt x="244085" y="124645"/>
                      <a:pt x="230025" y="59287"/>
                      <a:pt x="194482" y="813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7" name="Google Shape;97;p2"/>
            <p:cNvGrpSpPr/>
            <p:nvPr/>
          </p:nvGrpSpPr>
          <p:grpSpPr>
            <a:xfrm>
              <a:off x="-298168" y="2398944"/>
              <a:ext cx="2022768" cy="2459411"/>
              <a:chOff x="268247" y="3301995"/>
              <a:chExt cx="1129155" cy="1372899"/>
            </a:xfrm>
          </p:grpSpPr>
          <p:sp>
            <p:nvSpPr>
              <p:cNvPr id="98" name="Google Shape;98;p2"/>
              <p:cNvSpPr/>
              <p:nvPr/>
            </p:nvSpPr>
            <p:spPr>
              <a:xfrm>
                <a:off x="268247" y="3557806"/>
                <a:ext cx="904754" cy="1117088"/>
              </a:xfrm>
              <a:custGeom>
                <a:rect b="b" l="l" r="r" t="t"/>
                <a:pathLst>
                  <a:path extrusionOk="0" h="1117088" w="904754">
                    <a:moveTo>
                      <a:pt x="3877" y="1117088"/>
                    </a:moveTo>
                    <a:lnTo>
                      <a:pt x="0" y="1115525"/>
                    </a:lnTo>
                    <a:cubicBezTo>
                      <a:pt x="15850" y="1076201"/>
                      <a:pt x="31613" y="1036745"/>
                      <a:pt x="47402" y="997247"/>
                    </a:cubicBezTo>
                    <a:cubicBezTo>
                      <a:pt x="144320" y="754752"/>
                      <a:pt x="244539" y="503995"/>
                      <a:pt x="368843" y="270958"/>
                    </a:cubicBezTo>
                    <a:cubicBezTo>
                      <a:pt x="406193" y="200937"/>
                      <a:pt x="454949" y="141912"/>
                      <a:pt x="513756" y="95514"/>
                    </a:cubicBezTo>
                    <a:cubicBezTo>
                      <a:pt x="631895" y="2290"/>
                      <a:pt x="763456" y="-22843"/>
                      <a:pt x="904755" y="20778"/>
                    </a:cubicBezTo>
                    <a:lnTo>
                      <a:pt x="903523" y="24768"/>
                    </a:lnTo>
                    <a:cubicBezTo>
                      <a:pt x="763613" y="-18424"/>
                      <a:pt x="633345" y="6482"/>
                      <a:pt x="516341" y="98797"/>
                    </a:cubicBezTo>
                    <a:cubicBezTo>
                      <a:pt x="457988" y="144837"/>
                      <a:pt x="409599" y="203426"/>
                      <a:pt x="372528" y="272932"/>
                    </a:cubicBezTo>
                    <a:cubicBezTo>
                      <a:pt x="248337" y="505768"/>
                      <a:pt x="148162" y="756411"/>
                      <a:pt x="51280" y="998801"/>
                    </a:cubicBezTo>
                    <a:cubicBezTo>
                      <a:pt x="35491" y="1038309"/>
                      <a:pt x="19728" y="1077764"/>
                      <a:pt x="3877" y="11170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 name="Google Shape;99;p2"/>
              <p:cNvSpPr/>
              <p:nvPr/>
            </p:nvSpPr>
            <p:spPr>
              <a:xfrm>
                <a:off x="959465" y="3397760"/>
                <a:ext cx="393556" cy="173452"/>
              </a:xfrm>
              <a:custGeom>
                <a:rect b="b" l="l" r="r" t="t"/>
                <a:pathLst>
                  <a:path extrusionOk="0" h="173452" w="393556">
                    <a:moveTo>
                      <a:pt x="5991" y="170711"/>
                    </a:moveTo>
                    <a:cubicBezTo>
                      <a:pt x="26216" y="141351"/>
                      <a:pt x="69025" y="110637"/>
                      <a:pt x="114689" y="87565"/>
                    </a:cubicBezTo>
                    <a:cubicBezTo>
                      <a:pt x="160353" y="64501"/>
                      <a:pt x="208769" y="48232"/>
                      <a:pt x="255245" y="35377"/>
                    </a:cubicBezTo>
                    <a:cubicBezTo>
                      <a:pt x="301722" y="22522"/>
                      <a:pt x="347133" y="12689"/>
                      <a:pt x="393557" y="0"/>
                    </a:cubicBezTo>
                    <a:cubicBezTo>
                      <a:pt x="307346" y="47848"/>
                      <a:pt x="219659" y="95791"/>
                      <a:pt x="128374" y="133823"/>
                    </a:cubicBezTo>
                    <a:cubicBezTo>
                      <a:pt x="84971" y="151900"/>
                      <a:pt x="39743" y="167934"/>
                      <a:pt x="0" y="17345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 name="Google Shape;100;p2"/>
              <p:cNvSpPr/>
              <p:nvPr/>
            </p:nvSpPr>
            <p:spPr>
              <a:xfrm>
                <a:off x="959168" y="3391158"/>
                <a:ext cx="410027" cy="182115"/>
              </a:xfrm>
              <a:custGeom>
                <a:rect b="b" l="l" r="r" t="t"/>
                <a:pathLst>
                  <a:path extrusionOk="0" h="182115" w="410027">
                    <a:moveTo>
                      <a:pt x="576" y="182116"/>
                    </a:moveTo>
                    <a:lnTo>
                      <a:pt x="0" y="177977"/>
                    </a:lnTo>
                    <a:cubicBezTo>
                      <a:pt x="1965" y="177706"/>
                      <a:pt x="3947" y="177409"/>
                      <a:pt x="5956" y="177077"/>
                    </a:cubicBezTo>
                    <a:lnTo>
                      <a:pt x="4567" y="176116"/>
                    </a:lnTo>
                    <a:cubicBezTo>
                      <a:pt x="23439" y="148722"/>
                      <a:pt x="64370" y="117379"/>
                      <a:pt x="114043" y="92289"/>
                    </a:cubicBezTo>
                    <a:cubicBezTo>
                      <a:pt x="153917" y="72151"/>
                      <a:pt x="198700" y="55515"/>
                      <a:pt x="254983" y="39953"/>
                    </a:cubicBezTo>
                    <a:cubicBezTo>
                      <a:pt x="278894" y="33342"/>
                      <a:pt x="302909" y="27430"/>
                      <a:pt x="326139" y="21719"/>
                    </a:cubicBezTo>
                    <a:cubicBezTo>
                      <a:pt x="348076" y="16322"/>
                      <a:pt x="370764" y="10742"/>
                      <a:pt x="393303" y="4576"/>
                    </a:cubicBezTo>
                    <a:lnTo>
                      <a:pt x="410027" y="0"/>
                    </a:lnTo>
                    <a:lnTo>
                      <a:pt x="394867" y="8419"/>
                    </a:lnTo>
                    <a:cubicBezTo>
                      <a:pt x="302525" y="59672"/>
                      <a:pt x="218811" y="105127"/>
                      <a:pt x="129465" y="142346"/>
                    </a:cubicBezTo>
                    <a:cubicBezTo>
                      <a:pt x="75740" y="164729"/>
                      <a:pt x="34783" y="177365"/>
                      <a:pt x="576" y="182116"/>
                    </a:cubicBezTo>
                    <a:close/>
                    <a:moveTo>
                      <a:pt x="377995" y="13003"/>
                    </a:moveTo>
                    <a:cubicBezTo>
                      <a:pt x="360861" y="17483"/>
                      <a:pt x="343779" y="21693"/>
                      <a:pt x="327134" y="25788"/>
                    </a:cubicBezTo>
                    <a:cubicBezTo>
                      <a:pt x="303940" y="31500"/>
                      <a:pt x="279951" y="37395"/>
                      <a:pt x="256101" y="43996"/>
                    </a:cubicBezTo>
                    <a:cubicBezTo>
                      <a:pt x="200097" y="59489"/>
                      <a:pt x="155559" y="76020"/>
                      <a:pt x="115929" y="96036"/>
                    </a:cubicBezTo>
                    <a:cubicBezTo>
                      <a:pt x="68064" y="120208"/>
                      <a:pt x="28504" y="150127"/>
                      <a:pt x="9423" y="176501"/>
                    </a:cubicBezTo>
                    <a:cubicBezTo>
                      <a:pt x="41359" y="170920"/>
                      <a:pt x="79338" y="158712"/>
                      <a:pt x="127867" y="138495"/>
                    </a:cubicBezTo>
                    <a:cubicBezTo>
                      <a:pt x="212209" y="103354"/>
                      <a:pt x="291583" y="60834"/>
                      <a:pt x="378003" y="129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 name="Google Shape;101;p2"/>
              <p:cNvSpPr/>
              <p:nvPr/>
            </p:nvSpPr>
            <p:spPr>
              <a:xfrm>
                <a:off x="960478" y="3311889"/>
                <a:ext cx="334470" cy="254642"/>
              </a:xfrm>
              <a:custGeom>
                <a:rect b="b" l="l" r="r" t="t"/>
                <a:pathLst>
                  <a:path extrusionOk="0" h="254642" w="334470">
                    <a:moveTo>
                      <a:pt x="5048" y="250678"/>
                    </a:moveTo>
                    <a:cubicBezTo>
                      <a:pt x="13440" y="220235"/>
                      <a:pt x="44721" y="182474"/>
                      <a:pt x="82264" y="150424"/>
                    </a:cubicBezTo>
                    <a:cubicBezTo>
                      <a:pt x="119807" y="118383"/>
                      <a:pt x="163130" y="91355"/>
                      <a:pt x="205913" y="67767"/>
                    </a:cubicBezTo>
                    <a:cubicBezTo>
                      <a:pt x="248696" y="44171"/>
                      <a:pt x="291670" y="23439"/>
                      <a:pt x="334470" y="0"/>
                    </a:cubicBezTo>
                    <a:cubicBezTo>
                      <a:pt x="265445" y="64143"/>
                      <a:pt x="194927" y="128775"/>
                      <a:pt x="116392" y="185976"/>
                    </a:cubicBezTo>
                    <a:cubicBezTo>
                      <a:pt x="79059" y="213170"/>
                      <a:pt x="38931" y="239115"/>
                      <a:pt x="0" y="2546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 name="Google Shape;102;p2"/>
              <p:cNvSpPr/>
              <p:nvPr/>
            </p:nvSpPr>
            <p:spPr>
              <a:xfrm>
                <a:off x="959700" y="3301995"/>
                <a:ext cx="348966" cy="266475"/>
              </a:xfrm>
              <a:custGeom>
                <a:rect b="b" l="l" r="r" t="t"/>
                <a:pathLst>
                  <a:path extrusionOk="0" h="266475" w="348966">
                    <a:moveTo>
                      <a:pt x="1546" y="266476"/>
                    </a:moveTo>
                    <a:lnTo>
                      <a:pt x="0" y="262598"/>
                    </a:lnTo>
                    <a:cubicBezTo>
                      <a:pt x="1755" y="261900"/>
                      <a:pt x="3519" y="261175"/>
                      <a:pt x="5292" y="260424"/>
                    </a:cubicBezTo>
                    <a:lnTo>
                      <a:pt x="3816" y="260022"/>
                    </a:lnTo>
                    <a:cubicBezTo>
                      <a:pt x="11676" y="231509"/>
                      <a:pt x="40791" y="193643"/>
                      <a:pt x="81688" y="158738"/>
                    </a:cubicBezTo>
                    <a:cubicBezTo>
                      <a:pt x="114488" y="130740"/>
                      <a:pt x="153891" y="104402"/>
                      <a:pt x="205686" y="75837"/>
                    </a:cubicBezTo>
                    <a:cubicBezTo>
                      <a:pt x="227702" y="63698"/>
                      <a:pt x="250119" y="52127"/>
                      <a:pt x="271803" y="40940"/>
                    </a:cubicBezTo>
                    <a:cubicBezTo>
                      <a:pt x="292281" y="30373"/>
                      <a:pt x="313467" y="19439"/>
                      <a:pt x="334243" y="8060"/>
                    </a:cubicBezTo>
                    <a:lnTo>
                      <a:pt x="348967" y="0"/>
                    </a:lnTo>
                    <a:lnTo>
                      <a:pt x="336671" y="11431"/>
                    </a:lnTo>
                    <a:cubicBezTo>
                      <a:pt x="262712" y="80159"/>
                      <a:pt x="195241" y="141604"/>
                      <a:pt x="118401" y="197556"/>
                    </a:cubicBezTo>
                    <a:cubicBezTo>
                      <a:pt x="72195" y="231212"/>
                      <a:pt x="35063" y="253114"/>
                      <a:pt x="1554" y="266476"/>
                    </a:cubicBezTo>
                    <a:close/>
                    <a:moveTo>
                      <a:pt x="321746" y="19570"/>
                    </a:moveTo>
                    <a:cubicBezTo>
                      <a:pt x="305651" y="28172"/>
                      <a:pt x="289469" y="36521"/>
                      <a:pt x="273707" y="44651"/>
                    </a:cubicBezTo>
                    <a:cubicBezTo>
                      <a:pt x="252049" y="55829"/>
                      <a:pt x="229649" y="67383"/>
                      <a:pt x="207686" y="79496"/>
                    </a:cubicBezTo>
                    <a:cubicBezTo>
                      <a:pt x="156144" y="107921"/>
                      <a:pt x="116968" y="134111"/>
                      <a:pt x="84386" y="161917"/>
                    </a:cubicBezTo>
                    <a:cubicBezTo>
                      <a:pt x="45079" y="195468"/>
                      <a:pt x="16881" y="231588"/>
                      <a:pt x="8427" y="259088"/>
                    </a:cubicBezTo>
                    <a:cubicBezTo>
                      <a:pt x="39420" y="245639"/>
                      <a:pt x="73863" y="224820"/>
                      <a:pt x="115920" y="194193"/>
                    </a:cubicBezTo>
                    <a:cubicBezTo>
                      <a:pt x="188377" y="141421"/>
                      <a:pt x="252547" y="83705"/>
                      <a:pt x="321738" y="195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 name="Google Shape;103;p2"/>
              <p:cNvSpPr/>
              <p:nvPr/>
            </p:nvSpPr>
            <p:spPr>
              <a:xfrm>
                <a:off x="961106" y="3501494"/>
                <a:ext cx="408411" cy="73469"/>
              </a:xfrm>
              <a:custGeom>
                <a:rect b="b" l="l" r="r" t="t"/>
                <a:pathLst>
                  <a:path extrusionOk="0" h="73469" w="408411">
                    <a:moveTo>
                      <a:pt x="6262" y="69614"/>
                    </a:moveTo>
                    <a:cubicBezTo>
                      <a:pt x="36425" y="44882"/>
                      <a:pt x="86168" y="25164"/>
                      <a:pt x="134880" y="14204"/>
                    </a:cubicBezTo>
                    <a:cubicBezTo>
                      <a:pt x="183592" y="3244"/>
                      <a:pt x="231553" y="126"/>
                      <a:pt x="276361" y="4"/>
                    </a:cubicBezTo>
                    <a:cubicBezTo>
                      <a:pt x="321170" y="-118"/>
                      <a:pt x="363725" y="2598"/>
                      <a:pt x="408411" y="2633"/>
                    </a:cubicBezTo>
                    <a:cubicBezTo>
                      <a:pt x="314524" y="27783"/>
                      <a:pt x="219353" y="52629"/>
                      <a:pt x="125614" y="66138"/>
                    </a:cubicBezTo>
                    <a:cubicBezTo>
                      <a:pt x="81050" y="72566"/>
                      <a:pt x="35857" y="76338"/>
                      <a:pt x="0" y="707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 name="Google Shape;104;p2"/>
              <p:cNvSpPr/>
              <p:nvPr/>
            </p:nvSpPr>
            <p:spPr>
              <a:xfrm>
                <a:off x="960783" y="3499405"/>
                <a:ext cx="424567" cy="77676"/>
              </a:xfrm>
              <a:custGeom>
                <a:rect b="b" l="l" r="r" t="t"/>
                <a:pathLst>
                  <a:path extrusionOk="0" h="77676" w="424567">
                    <a:moveTo>
                      <a:pt x="39630" y="77659"/>
                    </a:moveTo>
                    <a:cubicBezTo>
                      <a:pt x="24871" y="77659"/>
                      <a:pt x="11772" y="76742"/>
                      <a:pt x="0" y="74908"/>
                    </a:cubicBezTo>
                    <a:lnTo>
                      <a:pt x="646" y="70777"/>
                    </a:lnTo>
                    <a:cubicBezTo>
                      <a:pt x="2567" y="71075"/>
                      <a:pt x="4515" y="71354"/>
                      <a:pt x="6506" y="71598"/>
                    </a:cubicBezTo>
                    <a:lnTo>
                      <a:pt x="5266" y="70087"/>
                    </a:lnTo>
                    <a:cubicBezTo>
                      <a:pt x="33377" y="47042"/>
                      <a:pt x="81784" y="26170"/>
                      <a:pt x="134749" y="14258"/>
                    </a:cubicBezTo>
                    <a:cubicBezTo>
                      <a:pt x="177295" y="4687"/>
                      <a:pt x="222392" y="154"/>
                      <a:pt x="276684" y="6"/>
                    </a:cubicBezTo>
                    <a:cubicBezTo>
                      <a:pt x="299722" y="-73"/>
                      <a:pt x="322585" y="643"/>
                      <a:pt x="344670" y="1316"/>
                    </a:cubicBezTo>
                    <a:cubicBezTo>
                      <a:pt x="365507" y="1953"/>
                      <a:pt x="387060" y="2617"/>
                      <a:pt x="408743" y="2635"/>
                    </a:cubicBezTo>
                    <a:lnTo>
                      <a:pt x="424567" y="2652"/>
                    </a:lnTo>
                    <a:lnTo>
                      <a:pt x="409285" y="6748"/>
                    </a:lnTo>
                    <a:cubicBezTo>
                      <a:pt x="308717" y="33698"/>
                      <a:pt x="217999" y="57075"/>
                      <a:pt x="126243" y="70306"/>
                    </a:cubicBezTo>
                    <a:cubicBezTo>
                      <a:pt x="92062" y="75231"/>
                      <a:pt x="63654" y="77676"/>
                      <a:pt x="39639" y="77676"/>
                    </a:cubicBezTo>
                    <a:close/>
                    <a:moveTo>
                      <a:pt x="9589" y="71965"/>
                    </a:moveTo>
                    <a:cubicBezTo>
                      <a:pt x="38826" y="75188"/>
                      <a:pt x="76064" y="73310"/>
                      <a:pt x="125631" y="66158"/>
                    </a:cubicBezTo>
                    <a:cubicBezTo>
                      <a:pt x="212602" y="53617"/>
                      <a:pt x="298717" y="31916"/>
                      <a:pt x="393251" y="6695"/>
                    </a:cubicBezTo>
                    <a:cubicBezTo>
                      <a:pt x="376755" y="6477"/>
                      <a:pt x="360442" y="5980"/>
                      <a:pt x="344530" y="5490"/>
                    </a:cubicBezTo>
                    <a:cubicBezTo>
                      <a:pt x="322488" y="4818"/>
                      <a:pt x="299748" y="4111"/>
                      <a:pt x="276684" y="4180"/>
                    </a:cubicBezTo>
                    <a:cubicBezTo>
                      <a:pt x="222706" y="4329"/>
                      <a:pt x="177898" y="8826"/>
                      <a:pt x="135657" y="18336"/>
                    </a:cubicBezTo>
                    <a:cubicBezTo>
                      <a:pt x="84342" y="29881"/>
                      <a:pt x="37447" y="49853"/>
                      <a:pt x="9589" y="719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 name="Google Shape;105;p2"/>
              <p:cNvSpPr/>
              <p:nvPr/>
            </p:nvSpPr>
            <p:spPr>
              <a:xfrm>
                <a:off x="961124" y="3568261"/>
                <a:ext cx="395285" cy="169540"/>
              </a:xfrm>
              <a:custGeom>
                <a:rect b="b" l="l" r="r" t="t"/>
                <a:pathLst>
                  <a:path extrusionOk="0" h="169540" w="395285">
                    <a:moveTo>
                      <a:pt x="6096" y="2506"/>
                    </a:moveTo>
                    <a:cubicBezTo>
                      <a:pt x="41569" y="-2629"/>
                      <a:pt x="93346" y="7772"/>
                      <a:pt x="141394" y="25456"/>
                    </a:cubicBezTo>
                    <a:cubicBezTo>
                      <a:pt x="189443" y="43140"/>
                      <a:pt x="234312" y="67427"/>
                      <a:pt x="275331" y="92621"/>
                    </a:cubicBezTo>
                    <a:cubicBezTo>
                      <a:pt x="316349" y="117815"/>
                      <a:pt x="354416" y="144276"/>
                      <a:pt x="395286" y="169540"/>
                    </a:cubicBezTo>
                    <a:cubicBezTo>
                      <a:pt x="301399" y="139080"/>
                      <a:pt x="206428" y="107607"/>
                      <a:pt x="116366" y="66789"/>
                    </a:cubicBezTo>
                    <a:cubicBezTo>
                      <a:pt x="73548" y="47385"/>
                      <a:pt x="31019" y="25247"/>
                      <a:pt x="0"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 name="Google Shape;106;p2"/>
              <p:cNvSpPr/>
              <p:nvPr/>
            </p:nvSpPr>
            <p:spPr>
              <a:xfrm>
                <a:off x="959796" y="3566637"/>
                <a:ext cx="412454" cy="178500"/>
              </a:xfrm>
              <a:custGeom>
                <a:rect b="b" l="l" r="r" t="t"/>
                <a:pathLst>
                  <a:path extrusionOk="0" h="178500" w="412454">
                    <a:moveTo>
                      <a:pt x="412455" y="178501"/>
                    </a:moveTo>
                    <a:lnTo>
                      <a:pt x="395967" y="173156"/>
                    </a:lnTo>
                    <a:cubicBezTo>
                      <a:pt x="295390" y="140521"/>
                      <a:pt x="204961" y="110262"/>
                      <a:pt x="116829" y="70317"/>
                    </a:cubicBezTo>
                    <a:cubicBezTo>
                      <a:pt x="63837" y="46293"/>
                      <a:pt x="26714" y="24985"/>
                      <a:pt x="0" y="3240"/>
                    </a:cubicBezTo>
                    <a:lnTo>
                      <a:pt x="2637" y="0"/>
                    </a:lnTo>
                    <a:cubicBezTo>
                      <a:pt x="4174" y="1249"/>
                      <a:pt x="5746" y="2498"/>
                      <a:pt x="7353" y="3746"/>
                    </a:cubicBezTo>
                    <a:lnTo>
                      <a:pt x="7109" y="2061"/>
                    </a:lnTo>
                    <a:cubicBezTo>
                      <a:pt x="40206" y="-2733"/>
                      <a:pt x="91171" y="5886"/>
                      <a:pt x="143429" y="25116"/>
                    </a:cubicBezTo>
                    <a:cubicBezTo>
                      <a:pt x="185391" y="40564"/>
                      <a:pt x="228068" y="61960"/>
                      <a:pt x="277741" y="92455"/>
                    </a:cubicBezTo>
                    <a:cubicBezTo>
                      <a:pt x="298849" y="105415"/>
                      <a:pt x="319493" y="118925"/>
                      <a:pt x="339465" y="131998"/>
                    </a:cubicBezTo>
                    <a:cubicBezTo>
                      <a:pt x="358337" y="144346"/>
                      <a:pt x="377855" y="157114"/>
                      <a:pt x="397696" y="169383"/>
                    </a:cubicBezTo>
                    <a:lnTo>
                      <a:pt x="412437" y="178501"/>
                    </a:lnTo>
                    <a:close/>
                    <a:moveTo>
                      <a:pt x="10148" y="5877"/>
                    </a:moveTo>
                    <a:cubicBezTo>
                      <a:pt x="35927" y="25378"/>
                      <a:pt x="70710" y="44809"/>
                      <a:pt x="118558" y="66501"/>
                    </a:cubicBezTo>
                    <a:cubicBezTo>
                      <a:pt x="201756" y="104210"/>
                      <a:pt x="287094" y="133299"/>
                      <a:pt x="381130" y="163934"/>
                    </a:cubicBezTo>
                    <a:cubicBezTo>
                      <a:pt x="366197" y="154476"/>
                      <a:pt x="351508" y="144862"/>
                      <a:pt x="337195" y="135500"/>
                    </a:cubicBezTo>
                    <a:cubicBezTo>
                      <a:pt x="317249" y="122453"/>
                      <a:pt x="296622" y="108952"/>
                      <a:pt x="275575" y="96027"/>
                    </a:cubicBezTo>
                    <a:cubicBezTo>
                      <a:pt x="226147" y="65672"/>
                      <a:pt x="183705" y="44389"/>
                      <a:pt x="142006" y="29046"/>
                    </a:cubicBezTo>
                    <a:cubicBezTo>
                      <a:pt x="91634" y="10514"/>
                      <a:pt x="42625" y="1947"/>
                      <a:pt x="10148" y="5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 name="Google Shape;107;p2"/>
              <p:cNvSpPr/>
              <p:nvPr/>
            </p:nvSpPr>
            <p:spPr>
              <a:xfrm>
                <a:off x="965281" y="3552469"/>
                <a:ext cx="415441" cy="84773"/>
              </a:xfrm>
              <a:custGeom>
                <a:rect b="b" l="l" r="r" t="t"/>
                <a:pathLst>
                  <a:path extrusionOk="0" h="84773" w="415441">
                    <a:moveTo>
                      <a:pt x="6358" y="14351"/>
                    </a:moveTo>
                    <a:cubicBezTo>
                      <a:pt x="34617" y="-154"/>
                      <a:pt x="83810" y="-2931"/>
                      <a:pt x="133011" y="2746"/>
                    </a:cubicBezTo>
                    <a:cubicBezTo>
                      <a:pt x="182212" y="8422"/>
                      <a:pt x="231605" y="21713"/>
                      <a:pt x="278082" y="36926"/>
                    </a:cubicBezTo>
                    <a:cubicBezTo>
                      <a:pt x="324558" y="52147"/>
                      <a:pt x="369061" y="69447"/>
                      <a:pt x="415441" y="84773"/>
                    </a:cubicBezTo>
                    <a:cubicBezTo>
                      <a:pt x="321109" y="77883"/>
                      <a:pt x="225405" y="70242"/>
                      <a:pt x="129780" y="51719"/>
                    </a:cubicBezTo>
                    <a:cubicBezTo>
                      <a:pt x="84325" y="42908"/>
                      <a:pt x="37892" y="31223"/>
                      <a:pt x="0" y="1334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 name="Google Shape;108;p2"/>
              <p:cNvSpPr/>
              <p:nvPr/>
            </p:nvSpPr>
            <p:spPr>
              <a:xfrm>
                <a:off x="964390" y="3550400"/>
                <a:ext cx="433012" cy="90160"/>
              </a:xfrm>
              <a:custGeom>
                <a:rect b="b" l="l" r="r" t="t"/>
                <a:pathLst>
                  <a:path extrusionOk="0" h="90160" w="433012">
                    <a:moveTo>
                      <a:pt x="433003" y="90161"/>
                    </a:moveTo>
                    <a:lnTo>
                      <a:pt x="416184" y="88929"/>
                    </a:lnTo>
                    <a:cubicBezTo>
                      <a:pt x="315135" y="81559"/>
                      <a:pt x="223877" y="73978"/>
                      <a:pt x="130277" y="55840"/>
                    </a:cubicBezTo>
                    <a:cubicBezTo>
                      <a:pt x="74011" y="44933"/>
                      <a:pt x="32617" y="32698"/>
                      <a:pt x="0" y="17311"/>
                    </a:cubicBezTo>
                    <a:lnTo>
                      <a:pt x="1782" y="13530"/>
                    </a:lnTo>
                    <a:cubicBezTo>
                      <a:pt x="3493" y="14341"/>
                      <a:pt x="5231" y="15136"/>
                      <a:pt x="7004" y="15931"/>
                    </a:cubicBezTo>
                    <a:lnTo>
                      <a:pt x="6305" y="14560"/>
                    </a:lnTo>
                    <a:cubicBezTo>
                      <a:pt x="32766" y="980"/>
                      <a:pt x="80561" y="-3439"/>
                      <a:pt x="134155" y="2735"/>
                    </a:cubicBezTo>
                    <a:cubicBezTo>
                      <a:pt x="177129" y="7696"/>
                      <a:pt x="223353" y="18586"/>
                      <a:pt x="279636" y="37012"/>
                    </a:cubicBezTo>
                    <a:cubicBezTo>
                      <a:pt x="303556" y="44846"/>
                      <a:pt x="327318" y="53351"/>
                      <a:pt x="350303" y="61595"/>
                    </a:cubicBezTo>
                    <a:cubicBezTo>
                      <a:pt x="372022" y="69376"/>
                      <a:pt x="394474" y="77419"/>
                      <a:pt x="416996" y="84869"/>
                    </a:cubicBezTo>
                    <a:lnTo>
                      <a:pt x="433012" y="90161"/>
                    </a:lnTo>
                    <a:close/>
                    <a:moveTo>
                      <a:pt x="10139" y="17328"/>
                    </a:moveTo>
                    <a:cubicBezTo>
                      <a:pt x="41106" y="30812"/>
                      <a:pt x="79871" y="41833"/>
                      <a:pt x="131063" y="51745"/>
                    </a:cubicBezTo>
                    <a:cubicBezTo>
                      <a:pt x="219318" y="68844"/>
                      <a:pt x="305573" y="76546"/>
                      <a:pt x="399976" y="83559"/>
                    </a:cubicBezTo>
                    <a:cubicBezTo>
                      <a:pt x="382702" y="77655"/>
                      <a:pt x="365577" y="71516"/>
                      <a:pt x="348879" y="65534"/>
                    </a:cubicBezTo>
                    <a:cubicBezTo>
                      <a:pt x="325920" y="57307"/>
                      <a:pt x="302176" y="48801"/>
                      <a:pt x="278317" y="40986"/>
                    </a:cubicBezTo>
                    <a:cubicBezTo>
                      <a:pt x="222313" y="22647"/>
                      <a:pt x="176343" y="11818"/>
                      <a:pt x="133657" y="6892"/>
                    </a:cubicBezTo>
                    <a:cubicBezTo>
                      <a:pt x="82150" y="954"/>
                      <a:pt x="36268" y="4858"/>
                      <a:pt x="10139" y="173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 name="Google Shape;109;p2"/>
              <p:cNvSpPr/>
              <p:nvPr/>
            </p:nvSpPr>
            <p:spPr>
              <a:xfrm>
                <a:off x="961456" y="3570156"/>
                <a:ext cx="327265" cy="251751"/>
              </a:xfrm>
              <a:custGeom>
                <a:rect b="b" l="l" r="r" t="t"/>
                <a:pathLst>
                  <a:path extrusionOk="0" h="251751" w="327265">
                    <a:moveTo>
                      <a:pt x="5100" y="3799"/>
                    </a:moveTo>
                    <a:cubicBezTo>
                      <a:pt x="43883" y="9047"/>
                      <a:pt x="92202" y="31962"/>
                      <a:pt x="133334" y="60065"/>
                    </a:cubicBezTo>
                    <a:cubicBezTo>
                      <a:pt x="174466" y="88167"/>
                      <a:pt x="209284" y="121047"/>
                      <a:pt x="239736" y="153647"/>
                    </a:cubicBezTo>
                    <a:cubicBezTo>
                      <a:pt x="270187" y="186247"/>
                      <a:pt x="297015" y="219126"/>
                      <a:pt x="327265" y="251752"/>
                    </a:cubicBezTo>
                    <a:cubicBezTo>
                      <a:pt x="245001" y="200315"/>
                      <a:pt x="162091" y="147725"/>
                      <a:pt x="88543" y="88499"/>
                    </a:cubicBezTo>
                    <a:cubicBezTo>
                      <a:pt x="53576" y="60344"/>
                      <a:pt x="20164" y="29936"/>
                      <a:pt x="0"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 name="Google Shape;110;p2"/>
              <p:cNvSpPr/>
              <p:nvPr/>
            </p:nvSpPr>
            <p:spPr>
              <a:xfrm>
                <a:off x="959727" y="3568986"/>
                <a:ext cx="341220" cy="263026"/>
              </a:xfrm>
              <a:custGeom>
                <a:rect b="b" l="l" r="r" t="t"/>
                <a:pathLst>
                  <a:path extrusionOk="0" h="263026" w="341220">
                    <a:moveTo>
                      <a:pt x="341220" y="263027"/>
                    </a:moveTo>
                    <a:lnTo>
                      <a:pt x="327885" y="254686"/>
                    </a:lnTo>
                    <a:cubicBezTo>
                      <a:pt x="239753" y="199582"/>
                      <a:pt x="160947" y="149254"/>
                      <a:pt x="88962" y="91285"/>
                    </a:cubicBezTo>
                    <a:cubicBezTo>
                      <a:pt x="45656" y="56406"/>
                      <a:pt x="17387" y="28147"/>
                      <a:pt x="0" y="2332"/>
                    </a:cubicBezTo>
                    <a:lnTo>
                      <a:pt x="3467" y="0"/>
                    </a:lnTo>
                    <a:cubicBezTo>
                      <a:pt x="4550" y="1607"/>
                      <a:pt x="5676" y="3223"/>
                      <a:pt x="6838" y="4847"/>
                    </a:cubicBezTo>
                    <a:lnTo>
                      <a:pt x="7100" y="2891"/>
                    </a:lnTo>
                    <a:cubicBezTo>
                      <a:pt x="43228" y="7781"/>
                      <a:pt x="91503" y="28941"/>
                      <a:pt x="136233" y="59506"/>
                    </a:cubicBezTo>
                    <a:cubicBezTo>
                      <a:pt x="172169" y="84063"/>
                      <a:pt x="206088" y="113895"/>
                      <a:pt x="242984" y="153385"/>
                    </a:cubicBezTo>
                    <a:cubicBezTo>
                      <a:pt x="258660" y="170170"/>
                      <a:pt x="273619" y="187304"/>
                      <a:pt x="288081" y="203861"/>
                    </a:cubicBezTo>
                    <a:cubicBezTo>
                      <a:pt x="301730" y="219501"/>
                      <a:pt x="315843" y="235666"/>
                      <a:pt x="330523" y="251490"/>
                    </a:cubicBezTo>
                    <a:lnTo>
                      <a:pt x="341220" y="263018"/>
                    </a:lnTo>
                    <a:close/>
                    <a:moveTo>
                      <a:pt x="8663" y="7345"/>
                    </a:moveTo>
                    <a:cubicBezTo>
                      <a:pt x="26076" y="30845"/>
                      <a:pt x="52703" y="56729"/>
                      <a:pt x="91591" y="88045"/>
                    </a:cubicBezTo>
                    <a:cubicBezTo>
                      <a:pt x="159829" y="142993"/>
                      <a:pt x="234304" y="191120"/>
                      <a:pt x="317083" y="243002"/>
                    </a:cubicBezTo>
                    <a:cubicBezTo>
                      <a:pt x="306062" y="230819"/>
                      <a:pt x="295364" y="218567"/>
                      <a:pt x="284937" y="206629"/>
                    </a:cubicBezTo>
                    <a:cubicBezTo>
                      <a:pt x="270502" y="190089"/>
                      <a:pt x="255568" y="172990"/>
                      <a:pt x="239936" y="156258"/>
                    </a:cubicBezTo>
                    <a:cubicBezTo>
                      <a:pt x="203258" y="116995"/>
                      <a:pt x="169558" y="87346"/>
                      <a:pt x="133884" y="62973"/>
                    </a:cubicBezTo>
                    <a:cubicBezTo>
                      <a:pt x="90534" y="33360"/>
                      <a:pt x="43935" y="12689"/>
                      <a:pt x="8663" y="73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 name="Google Shape;111;p2"/>
              <p:cNvSpPr/>
              <p:nvPr/>
            </p:nvSpPr>
            <p:spPr>
              <a:xfrm>
                <a:off x="965883" y="3569632"/>
                <a:ext cx="3379" cy="1135"/>
              </a:xfrm>
              <a:custGeom>
                <a:rect b="b" l="l" r="r" t="t"/>
                <a:pathLst>
                  <a:path extrusionOk="0" h="1135" w="3379">
                    <a:moveTo>
                      <a:pt x="2026" y="1057"/>
                    </a:moveTo>
                    <a:cubicBezTo>
                      <a:pt x="2463" y="698"/>
                      <a:pt x="2934" y="358"/>
                      <a:pt x="3380" y="0"/>
                    </a:cubicBezTo>
                    <a:cubicBezTo>
                      <a:pt x="2253" y="201"/>
                      <a:pt x="1127" y="402"/>
                      <a:pt x="0" y="585"/>
                    </a:cubicBezTo>
                    <a:lnTo>
                      <a:pt x="1336" y="1135"/>
                    </a:lnTo>
                    <a:cubicBezTo>
                      <a:pt x="1563" y="1100"/>
                      <a:pt x="1799" y="1092"/>
                      <a:pt x="2026" y="1057"/>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 name="Google Shape;112;p2"/>
              <p:cNvSpPr/>
              <p:nvPr/>
            </p:nvSpPr>
            <p:spPr>
              <a:xfrm>
                <a:off x="964984" y="3572785"/>
                <a:ext cx="4104" cy="1580"/>
              </a:xfrm>
              <a:custGeom>
                <a:rect b="b" l="l" r="r" t="t"/>
                <a:pathLst>
                  <a:path extrusionOk="0" h="1580" w="4104">
                    <a:moveTo>
                      <a:pt x="0" y="0"/>
                    </a:moveTo>
                    <a:lnTo>
                      <a:pt x="1572" y="1170"/>
                    </a:lnTo>
                    <a:cubicBezTo>
                      <a:pt x="2402" y="1284"/>
                      <a:pt x="3266" y="1450"/>
                      <a:pt x="4105" y="1581"/>
                    </a:cubicBezTo>
                    <a:cubicBezTo>
                      <a:pt x="3563" y="1170"/>
                      <a:pt x="3030" y="751"/>
                      <a:pt x="2489" y="341"/>
                    </a:cubicBezTo>
                    <a:cubicBezTo>
                      <a:pt x="1651" y="236"/>
                      <a:pt x="830" y="114"/>
                      <a:pt x="0"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 name="Google Shape;113;p2"/>
              <p:cNvSpPr/>
              <p:nvPr/>
            </p:nvSpPr>
            <p:spPr>
              <a:xfrm>
                <a:off x="962285" y="3570505"/>
                <a:ext cx="3039" cy="1283"/>
              </a:xfrm>
              <a:custGeom>
                <a:rect b="b" l="l" r="r" t="t"/>
                <a:pathLst>
                  <a:path extrusionOk="0" h="1283" w="3039">
                    <a:moveTo>
                      <a:pt x="0" y="271"/>
                    </a:moveTo>
                    <a:lnTo>
                      <a:pt x="1362" y="1284"/>
                    </a:lnTo>
                    <a:lnTo>
                      <a:pt x="3039" y="978"/>
                    </a:lnTo>
                    <a:cubicBezTo>
                      <a:pt x="2620" y="646"/>
                      <a:pt x="2183" y="332"/>
                      <a:pt x="1764" y="0"/>
                    </a:cubicBezTo>
                    <a:cubicBezTo>
                      <a:pt x="1179" y="96"/>
                      <a:pt x="585" y="183"/>
                      <a:pt x="0" y="271"/>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 name="Google Shape;114;p2"/>
              <p:cNvSpPr/>
              <p:nvPr/>
            </p:nvSpPr>
            <p:spPr>
              <a:xfrm>
                <a:off x="616401" y="3773126"/>
                <a:ext cx="279653" cy="97762"/>
              </a:xfrm>
              <a:custGeom>
                <a:rect b="b" l="l" r="r" t="t"/>
                <a:pathLst>
                  <a:path extrusionOk="0" h="97762" w="279653">
                    <a:moveTo>
                      <a:pt x="4270" y="95547"/>
                    </a:moveTo>
                    <a:cubicBezTo>
                      <a:pt x="21553" y="69007"/>
                      <a:pt x="53655" y="45944"/>
                      <a:pt x="86526" y="31578"/>
                    </a:cubicBezTo>
                    <a:cubicBezTo>
                      <a:pt x="119396" y="17204"/>
                      <a:pt x="153070" y="10602"/>
                      <a:pt x="185015" y="7170"/>
                    </a:cubicBezTo>
                    <a:cubicBezTo>
                      <a:pt x="216951" y="3737"/>
                      <a:pt x="247779" y="3266"/>
                      <a:pt x="279654" y="0"/>
                    </a:cubicBezTo>
                    <a:cubicBezTo>
                      <a:pt x="216995" y="31657"/>
                      <a:pt x="153367" y="63104"/>
                      <a:pt x="88805" y="83312"/>
                    </a:cubicBezTo>
                    <a:cubicBezTo>
                      <a:pt x="58117" y="92918"/>
                      <a:pt x="26531" y="99966"/>
                      <a:pt x="0" y="971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 name="Google Shape;115;p2"/>
              <p:cNvSpPr/>
              <p:nvPr/>
            </p:nvSpPr>
            <p:spPr>
              <a:xfrm>
                <a:off x="727134" y="3669093"/>
                <a:ext cx="200184" cy="51084"/>
              </a:xfrm>
              <a:custGeom>
                <a:rect b="b" l="l" r="r" t="t"/>
                <a:pathLst>
                  <a:path extrusionOk="0" h="51084" w="200184">
                    <a:moveTo>
                      <a:pt x="3083" y="36781"/>
                    </a:moveTo>
                    <a:cubicBezTo>
                      <a:pt x="20942" y="16913"/>
                      <a:pt x="47105" y="4889"/>
                      <a:pt x="71426" y="1326"/>
                    </a:cubicBezTo>
                    <a:cubicBezTo>
                      <a:pt x="95748" y="-2238"/>
                      <a:pt x="118488" y="1815"/>
                      <a:pt x="139307" y="8338"/>
                    </a:cubicBezTo>
                    <a:cubicBezTo>
                      <a:pt x="160118" y="14862"/>
                      <a:pt x="179444" y="23848"/>
                      <a:pt x="200184" y="30511"/>
                    </a:cubicBezTo>
                    <a:cubicBezTo>
                      <a:pt x="152686" y="41340"/>
                      <a:pt x="104638" y="51671"/>
                      <a:pt x="59017" y="51059"/>
                    </a:cubicBezTo>
                    <a:cubicBezTo>
                      <a:pt x="37333" y="50771"/>
                      <a:pt x="15772" y="47784"/>
                      <a:pt x="0" y="3697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 name="Google Shape;116;p2"/>
              <p:cNvSpPr/>
              <p:nvPr/>
            </p:nvSpPr>
            <p:spPr>
              <a:xfrm>
                <a:off x="776423" y="3498634"/>
                <a:ext cx="115955" cy="162064"/>
              </a:xfrm>
              <a:custGeom>
                <a:rect b="b" l="l" r="r" t="t"/>
                <a:pathLst>
                  <a:path extrusionOk="0" h="162064" w="115955">
                    <a:moveTo>
                      <a:pt x="1833" y="159497"/>
                    </a:moveTo>
                    <a:cubicBezTo>
                      <a:pt x="-3319" y="133378"/>
                      <a:pt x="2838" y="105432"/>
                      <a:pt x="14680" y="84072"/>
                    </a:cubicBezTo>
                    <a:cubicBezTo>
                      <a:pt x="26521" y="62711"/>
                      <a:pt x="43524" y="47184"/>
                      <a:pt x="61348" y="34687"/>
                    </a:cubicBezTo>
                    <a:cubicBezTo>
                      <a:pt x="79172" y="22190"/>
                      <a:pt x="98070" y="12357"/>
                      <a:pt x="115955" y="0"/>
                    </a:cubicBezTo>
                    <a:cubicBezTo>
                      <a:pt x="95930" y="44075"/>
                      <a:pt x="75181" y="88281"/>
                      <a:pt x="47114" y="123955"/>
                    </a:cubicBezTo>
                    <a:cubicBezTo>
                      <a:pt x="33770" y="140914"/>
                      <a:pt x="18330" y="156136"/>
                      <a:pt x="122" y="16206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 name="Google Shape;117;p2"/>
              <p:cNvSpPr/>
              <p:nvPr/>
            </p:nvSpPr>
            <p:spPr>
              <a:xfrm>
                <a:off x="540294" y="3935200"/>
                <a:ext cx="279653" cy="97762"/>
              </a:xfrm>
              <a:custGeom>
                <a:rect b="b" l="l" r="r" t="t"/>
                <a:pathLst>
                  <a:path extrusionOk="0" h="97762" w="279653">
                    <a:moveTo>
                      <a:pt x="4270" y="95547"/>
                    </a:moveTo>
                    <a:cubicBezTo>
                      <a:pt x="21553" y="69007"/>
                      <a:pt x="53655" y="45944"/>
                      <a:pt x="86526" y="31578"/>
                    </a:cubicBezTo>
                    <a:cubicBezTo>
                      <a:pt x="119396" y="17213"/>
                      <a:pt x="153070" y="10602"/>
                      <a:pt x="185015" y="7170"/>
                    </a:cubicBezTo>
                    <a:cubicBezTo>
                      <a:pt x="216951" y="3738"/>
                      <a:pt x="247779" y="3266"/>
                      <a:pt x="279654" y="0"/>
                    </a:cubicBezTo>
                    <a:cubicBezTo>
                      <a:pt x="216995" y="31666"/>
                      <a:pt x="153367" y="63104"/>
                      <a:pt x="88805" y="83312"/>
                    </a:cubicBezTo>
                    <a:cubicBezTo>
                      <a:pt x="58117" y="92918"/>
                      <a:pt x="26531" y="99966"/>
                      <a:pt x="0" y="971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 name="Google Shape;118;p2"/>
              <p:cNvSpPr/>
              <p:nvPr/>
            </p:nvSpPr>
            <p:spPr>
              <a:xfrm>
                <a:off x="645850" y="3492992"/>
                <a:ext cx="61591" cy="290857"/>
              </a:xfrm>
              <a:custGeom>
                <a:rect b="b" l="l" r="r" t="t"/>
                <a:pathLst>
                  <a:path extrusionOk="0" h="290857" w="61591">
                    <a:moveTo>
                      <a:pt x="19656" y="286360"/>
                    </a:moveTo>
                    <a:cubicBezTo>
                      <a:pt x="3919" y="258887"/>
                      <a:pt x="-1844" y="219990"/>
                      <a:pt x="505" y="184448"/>
                    </a:cubicBezTo>
                    <a:cubicBezTo>
                      <a:pt x="2863" y="148896"/>
                      <a:pt x="12530" y="116226"/>
                      <a:pt x="24232" y="86552"/>
                    </a:cubicBezTo>
                    <a:cubicBezTo>
                      <a:pt x="35934" y="56877"/>
                      <a:pt x="49767" y="29552"/>
                      <a:pt x="61591" y="0"/>
                    </a:cubicBezTo>
                    <a:cubicBezTo>
                      <a:pt x="60919" y="69749"/>
                      <a:pt x="59600" y="140250"/>
                      <a:pt x="47811" y="206367"/>
                    </a:cubicBezTo>
                    <a:cubicBezTo>
                      <a:pt x="42204" y="237797"/>
                      <a:pt x="33899" y="268833"/>
                      <a:pt x="19097" y="2908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 name="Google Shape;119;p2"/>
              <p:cNvSpPr/>
              <p:nvPr/>
            </p:nvSpPr>
            <p:spPr>
              <a:xfrm>
                <a:off x="556530" y="3668148"/>
                <a:ext cx="61591" cy="290857"/>
              </a:xfrm>
              <a:custGeom>
                <a:rect b="b" l="l" r="r" t="t"/>
                <a:pathLst>
                  <a:path extrusionOk="0" h="290857" w="61591">
                    <a:moveTo>
                      <a:pt x="19656" y="286361"/>
                    </a:moveTo>
                    <a:cubicBezTo>
                      <a:pt x="3919" y="258887"/>
                      <a:pt x="-1845" y="219991"/>
                      <a:pt x="505" y="184448"/>
                    </a:cubicBezTo>
                    <a:cubicBezTo>
                      <a:pt x="2863" y="148896"/>
                      <a:pt x="12530" y="116226"/>
                      <a:pt x="24232" y="86552"/>
                    </a:cubicBezTo>
                    <a:cubicBezTo>
                      <a:pt x="35934" y="56877"/>
                      <a:pt x="49767" y="29552"/>
                      <a:pt x="61591" y="0"/>
                    </a:cubicBezTo>
                    <a:cubicBezTo>
                      <a:pt x="60919" y="69750"/>
                      <a:pt x="59600" y="140250"/>
                      <a:pt x="47811" y="206367"/>
                    </a:cubicBezTo>
                    <a:cubicBezTo>
                      <a:pt x="42204" y="237797"/>
                      <a:pt x="33899" y="268833"/>
                      <a:pt x="19097" y="2908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 name="Google Shape;120;p2"/>
              <p:cNvSpPr/>
              <p:nvPr/>
            </p:nvSpPr>
            <p:spPr>
              <a:xfrm>
                <a:off x="723606" y="3692571"/>
                <a:ext cx="207615" cy="28020"/>
              </a:xfrm>
              <a:custGeom>
                <a:rect b="b" l="l" r="r" t="t"/>
                <a:pathLst>
                  <a:path extrusionOk="0" h="28020" w="207615">
                    <a:moveTo>
                      <a:pt x="3371" y="17242"/>
                    </a:moveTo>
                    <a:cubicBezTo>
                      <a:pt x="19029" y="5636"/>
                      <a:pt x="38966" y="981"/>
                      <a:pt x="58502" y="151"/>
                    </a:cubicBezTo>
                    <a:cubicBezTo>
                      <a:pt x="78028" y="-670"/>
                      <a:pt x="97511" y="2037"/>
                      <a:pt x="116977" y="3749"/>
                    </a:cubicBezTo>
                    <a:cubicBezTo>
                      <a:pt x="147106" y="6395"/>
                      <a:pt x="177444" y="6640"/>
                      <a:pt x="207616" y="4491"/>
                    </a:cubicBezTo>
                    <a:cubicBezTo>
                      <a:pt x="163366" y="17853"/>
                      <a:pt x="117414" y="25669"/>
                      <a:pt x="71199" y="27704"/>
                    </a:cubicBezTo>
                    <a:cubicBezTo>
                      <a:pt x="56109" y="28367"/>
                      <a:pt x="40687" y="28376"/>
                      <a:pt x="26295" y="23809"/>
                    </a:cubicBezTo>
                    <a:cubicBezTo>
                      <a:pt x="17029" y="20866"/>
                      <a:pt x="8480" y="16124"/>
                      <a:pt x="0" y="1140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 name="Google Shape;121;p2"/>
              <p:cNvSpPr/>
              <p:nvPr/>
            </p:nvSpPr>
            <p:spPr>
              <a:xfrm>
                <a:off x="614305" y="3774183"/>
                <a:ext cx="279775" cy="99083"/>
              </a:xfrm>
              <a:custGeom>
                <a:rect b="b" l="l" r="r" t="t"/>
                <a:pathLst>
                  <a:path extrusionOk="0" h="99083" w="279775">
                    <a:moveTo>
                      <a:pt x="1965" y="97625"/>
                    </a:moveTo>
                    <a:cubicBezTo>
                      <a:pt x="86910" y="47952"/>
                      <a:pt x="184098" y="23675"/>
                      <a:pt x="279776" y="0"/>
                    </a:cubicBezTo>
                    <a:cubicBezTo>
                      <a:pt x="256040" y="11309"/>
                      <a:pt x="232295" y="22627"/>
                      <a:pt x="208559" y="33936"/>
                    </a:cubicBezTo>
                    <a:cubicBezTo>
                      <a:pt x="142320" y="65506"/>
                      <a:pt x="73470" y="97713"/>
                      <a:pt x="0" y="9908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 name="Google Shape;122;p2"/>
              <p:cNvSpPr/>
              <p:nvPr/>
            </p:nvSpPr>
            <p:spPr>
              <a:xfrm>
                <a:off x="537037" y="3933078"/>
                <a:ext cx="286011" cy="102471"/>
              </a:xfrm>
              <a:custGeom>
                <a:rect b="b" l="l" r="r" t="t"/>
                <a:pathLst>
                  <a:path extrusionOk="0" h="102471" w="286011">
                    <a:moveTo>
                      <a:pt x="1493" y="100926"/>
                    </a:moveTo>
                    <a:cubicBezTo>
                      <a:pt x="90307" y="52266"/>
                      <a:pt x="184989" y="9309"/>
                      <a:pt x="286011" y="0"/>
                    </a:cubicBezTo>
                    <a:cubicBezTo>
                      <a:pt x="222968" y="32215"/>
                      <a:pt x="158319" y="61331"/>
                      <a:pt x="92377" y="87198"/>
                    </a:cubicBezTo>
                    <a:cubicBezTo>
                      <a:pt x="62737" y="98821"/>
                      <a:pt x="28836" y="109711"/>
                      <a:pt x="0" y="9625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 name="Google Shape;123;p2"/>
              <p:cNvSpPr/>
              <p:nvPr/>
            </p:nvSpPr>
            <p:spPr>
              <a:xfrm>
                <a:off x="778667" y="3498703"/>
                <a:ext cx="114016" cy="161916"/>
              </a:xfrm>
              <a:custGeom>
                <a:rect b="b" l="l" r="r" t="t"/>
                <a:pathLst>
                  <a:path extrusionOk="0" h="161916" w="114016">
                    <a:moveTo>
                      <a:pt x="114017" y="0"/>
                    </a:moveTo>
                    <a:cubicBezTo>
                      <a:pt x="99922" y="23134"/>
                      <a:pt x="76745" y="39132"/>
                      <a:pt x="58397" y="59113"/>
                    </a:cubicBezTo>
                    <a:cubicBezTo>
                      <a:pt x="31552" y="88342"/>
                      <a:pt x="15536" y="125509"/>
                      <a:pt x="0" y="161917"/>
                    </a:cubicBezTo>
                    <a:cubicBezTo>
                      <a:pt x="10916" y="153332"/>
                      <a:pt x="21824" y="144748"/>
                      <a:pt x="32740" y="136164"/>
                    </a:cubicBezTo>
                    <a:cubicBezTo>
                      <a:pt x="39656" y="130723"/>
                      <a:pt x="46616" y="125248"/>
                      <a:pt x="52389" y="118619"/>
                    </a:cubicBezTo>
                    <a:cubicBezTo>
                      <a:pt x="57069" y="113248"/>
                      <a:pt x="60894" y="107205"/>
                      <a:pt x="64589" y="101118"/>
                    </a:cubicBezTo>
                    <a:cubicBezTo>
                      <a:pt x="83818" y="69409"/>
                      <a:pt x="99869" y="35805"/>
                      <a:pt x="112436" y="96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 name="Google Shape;124;p2"/>
              <p:cNvSpPr/>
              <p:nvPr/>
            </p:nvSpPr>
            <p:spPr>
              <a:xfrm>
                <a:off x="662171" y="3482556"/>
                <a:ext cx="47593" cy="299005"/>
              </a:xfrm>
              <a:custGeom>
                <a:rect b="b" l="l" r="r" t="t"/>
                <a:pathLst>
                  <a:path extrusionOk="0" h="299005" w="47593">
                    <a:moveTo>
                      <a:pt x="47594" y="9484"/>
                    </a:moveTo>
                    <a:cubicBezTo>
                      <a:pt x="35621" y="57261"/>
                      <a:pt x="20155" y="104192"/>
                      <a:pt x="10121" y="152407"/>
                    </a:cubicBezTo>
                    <a:cubicBezTo>
                      <a:pt x="87" y="200621"/>
                      <a:pt x="-4419" y="250809"/>
                      <a:pt x="5728" y="299006"/>
                    </a:cubicBezTo>
                    <a:cubicBezTo>
                      <a:pt x="44118" y="205232"/>
                      <a:pt x="45550" y="101206"/>
                      <a:pt x="46441"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 name="Google Shape;125;p2"/>
              <p:cNvSpPr/>
              <p:nvPr/>
            </p:nvSpPr>
            <p:spPr>
              <a:xfrm>
                <a:off x="579890" y="3658018"/>
                <a:ext cx="41424" cy="292464"/>
              </a:xfrm>
              <a:custGeom>
                <a:rect b="b" l="l" r="r" t="t"/>
                <a:pathLst>
                  <a:path extrusionOk="0" h="292464" w="41424">
                    <a:moveTo>
                      <a:pt x="40851" y="0"/>
                    </a:moveTo>
                    <a:cubicBezTo>
                      <a:pt x="8793" y="89294"/>
                      <a:pt x="-2630" y="197722"/>
                      <a:pt x="497" y="292465"/>
                    </a:cubicBezTo>
                    <a:cubicBezTo>
                      <a:pt x="24110" y="251246"/>
                      <a:pt x="31009" y="202857"/>
                      <a:pt x="35306" y="155638"/>
                    </a:cubicBezTo>
                    <a:cubicBezTo>
                      <a:pt x="38441" y="121230"/>
                      <a:pt x="40432" y="86718"/>
                      <a:pt x="41279" y="52179"/>
                    </a:cubicBezTo>
                    <a:cubicBezTo>
                      <a:pt x="41646" y="37290"/>
                      <a:pt x="41725" y="21981"/>
                      <a:pt x="36380" y="806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 name="Google Shape;126;p2"/>
              <p:cNvSpPr/>
              <p:nvPr/>
            </p:nvSpPr>
            <p:spPr>
              <a:xfrm>
                <a:off x="616157" y="3769633"/>
                <a:ext cx="291836" cy="103537"/>
              </a:xfrm>
              <a:custGeom>
                <a:rect b="b" l="l" r="r" t="t"/>
                <a:pathLst>
                  <a:path extrusionOk="0" h="103537" w="291836">
                    <a:moveTo>
                      <a:pt x="12802" y="103528"/>
                    </a:moveTo>
                    <a:cubicBezTo>
                      <a:pt x="8349" y="103528"/>
                      <a:pt x="4087" y="103301"/>
                      <a:pt x="0" y="102873"/>
                    </a:cubicBezTo>
                    <a:lnTo>
                      <a:pt x="480" y="98376"/>
                    </a:lnTo>
                    <a:cubicBezTo>
                      <a:pt x="1633" y="98498"/>
                      <a:pt x="2794" y="98603"/>
                      <a:pt x="3974" y="98690"/>
                    </a:cubicBezTo>
                    <a:lnTo>
                      <a:pt x="2620" y="97808"/>
                    </a:lnTo>
                    <a:cubicBezTo>
                      <a:pt x="18819" y="72928"/>
                      <a:pt x="49935" y="48703"/>
                      <a:pt x="85862" y="33002"/>
                    </a:cubicBezTo>
                    <a:cubicBezTo>
                      <a:pt x="114698" y="20400"/>
                      <a:pt x="146206" y="12584"/>
                      <a:pt x="185015" y="8419"/>
                    </a:cubicBezTo>
                    <a:cubicBezTo>
                      <a:pt x="201477" y="6655"/>
                      <a:pt x="217895" y="5650"/>
                      <a:pt x="233762" y="4690"/>
                    </a:cubicBezTo>
                    <a:cubicBezTo>
                      <a:pt x="248730" y="3772"/>
                      <a:pt x="264214" y="2829"/>
                      <a:pt x="279671" y="1249"/>
                    </a:cubicBezTo>
                    <a:lnTo>
                      <a:pt x="291836" y="0"/>
                    </a:lnTo>
                    <a:lnTo>
                      <a:pt x="280920" y="5519"/>
                    </a:lnTo>
                    <a:cubicBezTo>
                      <a:pt x="213738" y="39464"/>
                      <a:pt x="152983" y="69173"/>
                      <a:pt x="89731" y="88971"/>
                    </a:cubicBezTo>
                    <a:cubicBezTo>
                      <a:pt x="58327" y="98795"/>
                      <a:pt x="33464" y="103528"/>
                      <a:pt x="12811" y="103537"/>
                    </a:cubicBezTo>
                    <a:close/>
                    <a:moveTo>
                      <a:pt x="7336" y="98891"/>
                    </a:moveTo>
                    <a:cubicBezTo>
                      <a:pt x="28557" y="99817"/>
                      <a:pt x="54546" y="95241"/>
                      <a:pt x="88377" y="84657"/>
                    </a:cubicBezTo>
                    <a:cubicBezTo>
                      <a:pt x="147944" y="66003"/>
                      <a:pt x="205415" y="38460"/>
                      <a:pt x="268222" y="6855"/>
                    </a:cubicBezTo>
                    <a:cubicBezTo>
                      <a:pt x="256677" y="7825"/>
                      <a:pt x="245211" y="8523"/>
                      <a:pt x="234033" y="9205"/>
                    </a:cubicBezTo>
                    <a:cubicBezTo>
                      <a:pt x="218209" y="10165"/>
                      <a:pt x="201852" y="11169"/>
                      <a:pt x="185496" y="12916"/>
                    </a:cubicBezTo>
                    <a:cubicBezTo>
                      <a:pt x="147158" y="17029"/>
                      <a:pt x="116069" y="24731"/>
                      <a:pt x="87670" y="37150"/>
                    </a:cubicBezTo>
                    <a:cubicBezTo>
                      <a:pt x="53192" y="52223"/>
                      <a:pt x="23308" y="75216"/>
                      <a:pt x="7327" y="989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 name="Google Shape;127;p2"/>
              <p:cNvSpPr/>
              <p:nvPr/>
            </p:nvSpPr>
            <p:spPr>
              <a:xfrm>
                <a:off x="726305" y="3667638"/>
                <a:ext cx="206463" cy="53989"/>
              </a:xfrm>
              <a:custGeom>
                <a:rect b="b" l="l" r="r" t="t"/>
                <a:pathLst>
                  <a:path extrusionOk="0" h="53989" w="206463">
                    <a:moveTo>
                      <a:pt x="63794" y="53990"/>
                    </a:moveTo>
                    <a:cubicBezTo>
                      <a:pt x="62466" y="53990"/>
                      <a:pt x="61148" y="53981"/>
                      <a:pt x="59820" y="53964"/>
                    </a:cubicBezTo>
                    <a:cubicBezTo>
                      <a:pt x="32766" y="53606"/>
                      <a:pt x="13754" y="49047"/>
                      <a:pt x="0" y="39624"/>
                    </a:cubicBezTo>
                    <a:lnTo>
                      <a:pt x="1633" y="37240"/>
                    </a:lnTo>
                    <a:cubicBezTo>
                      <a:pt x="14890" y="46323"/>
                      <a:pt x="33395" y="50724"/>
                      <a:pt x="59855" y="51073"/>
                    </a:cubicBezTo>
                    <a:cubicBezTo>
                      <a:pt x="102751" y="51641"/>
                      <a:pt x="146870" y="42759"/>
                      <a:pt x="195617" y="31703"/>
                    </a:cubicBezTo>
                    <a:cubicBezTo>
                      <a:pt x="187207" y="28839"/>
                      <a:pt x="178946" y="25625"/>
                      <a:pt x="170912" y="22508"/>
                    </a:cubicBezTo>
                    <a:cubicBezTo>
                      <a:pt x="160799" y="18587"/>
                      <a:pt x="150346" y="14517"/>
                      <a:pt x="139691" y="11181"/>
                    </a:cubicBezTo>
                    <a:cubicBezTo>
                      <a:pt x="114777" y="3365"/>
                      <a:pt x="93407" y="1147"/>
                      <a:pt x="72457" y="4221"/>
                    </a:cubicBezTo>
                    <a:cubicBezTo>
                      <a:pt x="46494" y="8020"/>
                      <a:pt x="21265" y="21102"/>
                      <a:pt x="4978" y="39205"/>
                    </a:cubicBezTo>
                    <a:lnTo>
                      <a:pt x="2821" y="37275"/>
                    </a:lnTo>
                    <a:cubicBezTo>
                      <a:pt x="19544" y="18674"/>
                      <a:pt x="45420" y="5252"/>
                      <a:pt x="72029" y="1357"/>
                    </a:cubicBezTo>
                    <a:cubicBezTo>
                      <a:pt x="93425" y="-1769"/>
                      <a:pt x="115204" y="475"/>
                      <a:pt x="140547" y="8422"/>
                    </a:cubicBezTo>
                    <a:cubicBezTo>
                      <a:pt x="151289" y="11793"/>
                      <a:pt x="161794" y="15871"/>
                      <a:pt x="171951" y="19810"/>
                    </a:cubicBezTo>
                    <a:cubicBezTo>
                      <a:pt x="181513" y="23521"/>
                      <a:pt x="191399" y="27363"/>
                      <a:pt x="201433" y="30586"/>
                    </a:cubicBezTo>
                    <a:lnTo>
                      <a:pt x="206463" y="32202"/>
                    </a:lnTo>
                    <a:lnTo>
                      <a:pt x="201311" y="33372"/>
                    </a:lnTo>
                    <a:cubicBezTo>
                      <a:pt x="151874" y="44646"/>
                      <a:pt x="107257" y="53990"/>
                      <a:pt x="63776" y="53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 name="Google Shape;128;p2"/>
              <p:cNvSpPr/>
              <p:nvPr/>
            </p:nvSpPr>
            <p:spPr>
              <a:xfrm>
                <a:off x="774207" y="3492119"/>
                <a:ext cx="123629" cy="170719"/>
              </a:xfrm>
              <a:custGeom>
                <a:rect b="b" l="l" r="r" t="t"/>
                <a:pathLst>
                  <a:path extrusionOk="0" h="170719" w="123629">
                    <a:moveTo>
                      <a:pt x="3046" y="170719"/>
                    </a:moveTo>
                    <a:lnTo>
                      <a:pt x="1648" y="166423"/>
                    </a:lnTo>
                    <a:cubicBezTo>
                      <a:pt x="1709" y="166405"/>
                      <a:pt x="1762" y="166388"/>
                      <a:pt x="1823" y="166362"/>
                    </a:cubicBezTo>
                    <a:cubicBezTo>
                      <a:pt x="-3006" y="141743"/>
                      <a:pt x="1893" y="113012"/>
                      <a:pt x="14931" y="89486"/>
                    </a:cubicBezTo>
                    <a:cubicBezTo>
                      <a:pt x="25411" y="70579"/>
                      <a:pt x="40457" y="54642"/>
                      <a:pt x="62281" y="39342"/>
                    </a:cubicBezTo>
                    <a:cubicBezTo>
                      <a:pt x="71503" y="32879"/>
                      <a:pt x="81135" y="27046"/>
                      <a:pt x="90453" y="21396"/>
                    </a:cubicBezTo>
                    <a:cubicBezTo>
                      <a:pt x="99212" y="16094"/>
                      <a:pt x="108268" y="10610"/>
                      <a:pt x="116905" y="4646"/>
                    </a:cubicBezTo>
                    <a:lnTo>
                      <a:pt x="123630" y="0"/>
                    </a:lnTo>
                    <a:lnTo>
                      <a:pt x="120250" y="7440"/>
                    </a:lnTo>
                    <a:cubicBezTo>
                      <a:pt x="98750" y="54764"/>
                      <a:pt x="78707" y="96795"/>
                      <a:pt x="51120" y="131858"/>
                    </a:cubicBezTo>
                    <a:cubicBezTo>
                      <a:pt x="34362" y="153157"/>
                      <a:pt x="19088" y="165505"/>
                      <a:pt x="3046" y="170719"/>
                    </a:cubicBezTo>
                    <a:close/>
                    <a:moveTo>
                      <a:pt x="112818" y="12829"/>
                    </a:moveTo>
                    <a:cubicBezTo>
                      <a:pt x="106164" y="17169"/>
                      <a:pt x="99387" y="21273"/>
                      <a:pt x="92794" y="25273"/>
                    </a:cubicBezTo>
                    <a:cubicBezTo>
                      <a:pt x="83537" y="30879"/>
                      <a:pt x="73974" y="36669"/>
                      <a:pt x="64875" y="43053"/>
                    </a:cubicBezTo>
                    <a:cubicBezTo>
                      <a:pt x="43636" y="57942"/>
                      <a:pt x="29017" y="73400"/>
                      <a:pt x="18887" y="91686"/>
                    </a:cubicBezTo>
                    <a:cubicBezTo>
                      <a:pt x="6478" y="114078"/>
                      <a:pt x="1727" y="141324"/>
                      <a:pt x="6120" y="164764"/>
                    </a:cubicBezTo>
                    <a:cubicBezTo>
                      <a:pt x="19699" y="159070"/>
                      <a:pt x="32982" y="147603"/>
                      <a:pt x="47566" y="129063"/>
                    </a:cubicBezTo>
                    <a:cubicBezTo>
                      <a:pt x="73433" y="96193"/>
                      <a:pt x="92671" y="56930"/>
                      <a:pt x="112827" y="128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 name="Google Shape;129;p2"/>
              <p:cNvSpPr/>
              <p:nvPr/>
            </p:nvSpPr>
            <p:spPr>
              <a:xfrm>
                <a:off x="540050" y="3931707"/>
                <a:ext cx="291836" cy="103528"/>
              </a:xfrm>
              <a:custGeom>
                <a:rect b="b" l="l" r="r" t="t"/>
                <a:pathLst>
                  <a:path extrusionOk="0" h="103528" w="291836">
                    <a:moveTo>
                      <a:pt x="12802" y="103529"/>
                    </a:moveTo>
                    <a:cubicBezTo>
                      <a:pt x="8349" y="103529"/>
                      <a:pt x="4087" y="103310"/>
                      <a:pt x="0" y="102874"/>
                    </a:cubicBezTo>
                    <a:lnTo>
                      <a:pt x="480" y="98376"/>
                    </a:lnTo>
                    <a:cubicBezTo>
                      <a:pt x="1633" y="98498"/>
                      <a:pt x="2803" y="98603"/>
                      <a:pt x="3982" y="98691"/>
                    </a:cubicBezTo>
                    <a:lnTo>
                      <a:pt x="2620" y="97808"/>
                    </a:lnTo>
                    <a:cubicBezTo>
                      <a:pt x="18811" y="72937"/>
                      <a:pt x="49935" y="48712"/>
                      <a:pt x="85862" y="33002"/>
                    </a:cubicBezTo>
                    <a:cubicBezTo>
                      <a:pt x="114680" y="20400"/>
                      <a:pt x="146189" y="12593"/>
                      <a:pt x="185015" y="8419"/>
                    </a:cubicBezTo>
                    <a:cubicBezTo>
                      <a:pt x="201477" y="6655"/>
                      <a:pt x="217895" y="5650"/>
                      <a:pt x="233762" y="4690"/>
                    </a:cubicBezTo>
                    <a:cubicBezTo>
                      <a:pt x="248730" y="3773"/>
                      <a:pt x="264214" y="2830"/>
                      <a:pt x="279671" y="1249"/>
                    </a:cubicBezTo>
                    <a:lnTo>
                      <a:pt x="291836" y="0"/>
                    </a:lnTo>
                    <a:lnTo>
                      <a:pt x="280920" y="5511"/>
                    </a:lnTo>
                    <a:cubicBezTo>
                      <a:pt x="213746" y="39455"/>
                      <a:pt x="153000" y="69165"/>
                      <a:pt x="89731" y="88962"/>
                    </a:cubicBezTo>
                    <a:cubicBezTo>
                      <a:pt x="58336" y="98796"/>
                      <a:pt x="33465" y="103529"/>
                      <a:pt x="12802" y="103529"/>
                    </a:cubicBezTo>
                    <a:close/>
                    <a:moveTo>
                      <a:pt x="7327" y="98883"/>
                    </a:moveTo>
                    <a:cubicBezTo>
                      <a:pt x="28530" y="99843"/>
                      <a:pt x="54546" y="95233"/>
                      <a:pt x="88368" y="84648"/>
                    </a:cubicBezTo>
                    <a:cubicBezTo>
                      <a:pt x="147953" y="65995"/>
                      <a:pt x="205415" y="38451"/>
                      <a:pt x="268214" y="6847"/>
                    </a:cubicBezTo>
                    <a:cubicBezTo>
                      <a:pt x="256669" y="7816"/>
                      <a:pt x="245211" y="8515"/>
                      <a:pt x="234033" y="9196"/>
                    </a:cubicBezTo>
                    <a:cubicBezTo>
                      <a:pt x="218209" y="10157"/>
                      <a:pt x="201852" y="11161"/>
                      <a:pt x="185496" y="12907"/>
                    </a:cubicBezTo>
                    <a:cubicBezTo>
                      <a:pt x="147141" y="17029"/>
                      <a:pt x="116060" y="24723"/>
                      <a:pt x="87670" y="37141"/>
                    </a:cubicBezTo>
                    <a:cubicBezTo>
                      <a:pt x="53192" y="52223"/>
                      <a:pt x="23299" y="75217"/>
                      <a:pt x="7327" y="988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 name="Google Shape;130;p2"/>
              <p:cNvSpPr/>
              <p:nvPr/>
            </p:nvSpPr>
            <p:spPr>
              <a:xfrm>
                <a:off x="644082" y="3483596"/>
                <a:ext cx="65211" cy="301232"/>
              </a:xfrm>
              <a:custGeom>
                <a:rect b="b" l="l" r="r" t="t"/>
                <a:pathLst>
                  <a:path extrusionOk="0" h="301232" w="65211">
                    <a:moveTo>
                      <a:pt x="22333" y="301233"/>
                    </a:moveTo>
                    <a:lnTo>
                      <a:pt x="19398" y="299268"/>
                    </a:lnTo>
                    <a:cubicBezTo>
                      <a:pt x="20210" y="298063"/>
                      <a:pt x="21005" y="296823"/>
                      <a:pt x="21782" y="295556"/>
                    </a:cubicBezTo>
                    <a:lnTo>
                      <a:pt x="19887" y="296639"/>
                    </a:lnTo>
                    <a:cubicBezTo>
                      <a:pt x="5190" y="270973"/>
                      <a:pt x="-2058" y="232505"/>
                      <a:pt x="509" y="193730"/>
                    </a:cubicBezTo>
                    <a:cubicBezTo>
                      <a:pt x="2570" y="162598"/>
                      <a:pt x="10150" y="131317"/>
                      <a:pt x="24359" y="95293"/>
                    </a:cubicBezTo>
                    <a:cubicBezTo>
                      <a:pt x="30384" y="80002"/>
                      <a:pt x="37082" y="65113"/>
                      <a:pt x="43562" y="50703"/>
                    </a:cubicBezTo>
                    <a:cubicBezTo>
                      <a:pt x="49667" y="37115"/>
                      <a:pt x="55989" y="23064"/>
                      <a:pt x="61718" y="8733"/>
                    </a:cubicBezTo>
                    <a:lnTo>
                      <a:pt x="65211" y="0"/>
                    </a:lnTo>
                    <a:lnTo>
                      <a:pt x="65124" y="9405"/>
                    </a:lnTo>
                    <a:cubicBezTo>
                      <a:pt x="64408" y="84150"/>
                      <a:pt x="62871" y="151297"/>
                      <a:pt x="51317" y="216069"/>
                    </a:cubicBezTo>
                    <a:cubicBezTo>
                      <a:pt x="44357" y="255106"/>
                      <a:pt x="35144" y="282160"/>
                      <a:pt x="22324" y="301233"/>
                    </a:cubicBezTo>
                    <a:close/>
                    <a:moveTo>
                      <a:pt x="61500" y="18592"/>
                    </a:moveTo>
                    <a:cubicBezTo>
                      <a:pt x="56731" y="30024"/>
                      <a:pt x="51693" y="41228"/>
                      <a:pt x="46785" y="52144"/>
                    </a:cubicBezTo>
                    <a:cubicBezTo>
                      <a:pt x="40322" y="66510"/>
                      <a:pt x="33650" y="81373"/>
                      <a:pt x="27642" y="96586"/>
                    </a:cubicBezTo>
                    <a:cubicBezTo>
                      <a:pt x="13573" y="132251"/>
                      <a:pt x="6072" y="163192"/>
                      <a:pt x="4037" y="193958"/>
                    </a:cubicBezTo>
                    <a:cubicBezTo>
                      <a:pt x="1540" y="231736"/>
                      <a:pt x="8465" y="269139"/>
                      <a:pt x="22586" y="294229"/>
                    </a:cubicBezTo>
                    <a:cubicBezTo>
                      <a:pt x="33493" y="275907"/>
                      <a:pt x="41571" y="250634"/>
                      <a:pt x="47841" y="215449"/>
                    </a:cubicBezTo>
                    <a:cubicBezTo>
                      <a:pt x="58862" y="153621"/>
                      <a:pt x="60722" y="89504"/>
                      <a:pt x="61500" y="186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 name="Google Shape;131;p2"/>
              <p:cNvSpPr/>
              <p:nvPr/>
            </p:nvSpPr>
            <p:spPr>
              <a:xfrm>
                <a:off x="554753" y="3658760"/>
                <a:ext cx="65211" cy="301232"/>
              </a:xfrm>
              <a:custGeom>
                <a:rect b="b" l="l" r="r" t="t"/>
                <a:pathLst>
                  <a:path extrusionOk="0" h="301232" w="65211">
                    <a:moveTo>
                      <a:pt x="22333" y="301224"/>
                    </a:moveTo>
                    <a:lnTo>
                      <a:pt x="19399" y="299259"/>
                    </a:lnTo>
                    <a:cubicBezTo>
                      <a:pt x="20211" y="298054"/>
                      <a:pt x="21006" y="296814"/>
                      <a:pt x="21783" y="295548"/>
                    </a:cubicBezTo>
                    <a:lnTo>
                      <a:pt x="19888" y="296630"/>
                    </a:lnTo>
                    <a:cubicBezTo>
                      <a:pt x="5182" y="270964"/>
                      <a:pt x="-2058" y="232496"/>
                      <a:pt x="510" y="193722"/>
                    </a:cubicBezTo>
                    <a:cubicBezTo>
                      <a:pt x="2570" y="162580"/>
                      <a:pt x="10151" y="131308"/>
                      <a:pt x="24359" y="95293"/>
                    </a:cubicBezTo>
                    <a:cubicBezTo>
                      <a:pt x="30385" y="80002"/>
                      <a:pt x="37083" y="65113"/>
                      <a:pt x="43563" y="50703"/>
                    </a:cubicBezTo>
                    <a:cubicBezTo>
                      <a:pt x="49676" y="37115"/>
                      <a:pt x="55990" y="23064"/>
                      <a:pt x="61718" y="8733"/>
                    </a:cubicBezTo>
                    <a:lnTo>
                      <a:pt x="65212" y="0"/>
                    </a:lnTo>
                    <a:lnTo>
                      <a:pt x="65124" y="9405"/>
                    </a:lnTo>
                    <a:cubicBezTo>
                      <a:pt x="64408" y="84159"/>
                      <a:pt x="62871" y="151306"/>
                      <a:pt x="51317" y="216069"/>
                    </a:cubicBezTo>
                    <a:cubicBezTo>
                      <a:pt x="44357" y="255106"/>
                      <a:pt x="35144" y="282160"/>
                      <a:pt x="22324" y="301233"/>
                    </a:cubicBezTo>
                    <a:close/>
                    <a:moveTo>
                      <a:pt x="61500" y="18592"/>
                    </a:moveTo>
                    <a:cubicBezTo>
                      <a:pt x="56732" y="30024"/>
                      <a:pt x="51693" y="41237"/>
                      <a:pt x="46785" y="52144"/>
                    </a:cubicBezTo>
                    <a:cubicBezTo>
                      <a:pt x="40323" y="66510"/>
                      <a:pt x="33651" y="81373"/>
                      <a:pt x="27651" y="96586"/>
                    </a:cubicBezTo>
                    <a:cubicBezTo>
                      <a:pt x="13583" y="132251"/>
                      <a:pt x="6081" y="163183"/>
                      <a:pt x="4046" y="193949"/>
                    </a:cubicBezTo>
                    <a:cubicBezTo>
                      <a:pt x="1549" y="231728"/>
                      <a:pt x="8474" y="269131"/>
                      <a:pt x="22595" y="294220"/>
                    </a:cubicBezTo>
                    <a:cubicBezTo>
                      <a:pt x="33502" y="275899"/>
                      <a:pt x="41580" y="250634"/>
                      <a:pt x="47851" y="215440"/>
                    </a:cubicBezTo>
                    <a:cubicBezTo>
                      <a:pt x="58871" y="153621"/>
                      <a:pt x="60732" y="89503"/>
                      <a:pt x="61509" y="185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 name="Google Shape;132;p2"/>
              <p:cNvSpPr/>
              <p:nvPr/>
            </p:nvSpPr>
            <p:spPr>
              <a:xfrm>
                <a:off x="961237" y="3506293"/>
                <a:ext cx="419476" cy="315615"/>
              </a:xfrm>
              <a:custGeom>
                <a:rect b="b" l="l" r="r" t="t"/>
                <a:pathLst>
                  <a:path extrusionOk="0" h="315615" w="419476">
                    <a:moveTo>
                      <a:pt x="275217" y="154590"/>
                    </a:moveTo>
                    <a:cubicBezTo>
                      <a:pt x="247953" y="137848"/>
                      <a:pt x="218951" y="121544"/>
                      <a:pt x="188473" y="107275"/>
                    </a:cubicBezTo>
                    <a:cubicBezTo>
                      <a:pt x="265856" y="119213"/>
                      <a:pt x="343116" y="125387"/>
                      <a:pt x="419476" y="130959"/>
                    </a:cubicBezTo>
                    <a:cubicBezTo>
                      <a:pt x="373096" y="115623"/>
                      <a:pt x="328601" y="98324"/>
                      <a:pt x="282116" y="83111"/>
                    </a:cubicBezTo>
                    <a:cubicBezTo>
                      <a:pt x="246189" y="71348"/>
                      <a:pt x="208515" y="60781"/>
                      <a:pt x="170536" y="53943"/>
                    </a:cubicBezTo>
                    <a:cubicBezTo>
                      <a:pt x="246905" y="40267"/>
                      <a:pt x="323903" y="20373"/>
                      <a:pt x="400124" y="0"/>
                    </a:cubicBezTo>
                    <a:cubicBezTo>
                      <a:pt x="307407" y="9283"/>
                      <a:pt x="214462" y="16313"/>
                      <a:pt x="121396" y="20907"/>
                    </a:cubicBezTo>
                    <a:cubicBezTo>
                      <a:pt x="154083" y="22286"/>
                      <a:pt x="186779" y="23666"/>
                      <a:pt x="219466" y="25046"/>
                    </a:cubicBezTo>
                    <a:cubicBezTo>
                      <a:pt x="151289" y="42581"/>
                      <a:pt x="76946" y="30827"/>
                      <a:pt x="11073" y="55567"/>
                    </a:cubicBezTo>
                    <a:cubicBezTo>
                      <a:pt x="10121" y="55925"/>
                      <a:pt x="9152" y="56345"/>
                      <a:pt x="8183" y="56798"/>
                    </a:cubicBezTo>
                    <a:cubicBezTo>
                      <a:pt x="7405" y="57812"/>
                      <a:pt x="6654" y="58825"/>
                      <a:pt x="5921" y="59838"/>
                    </a:cubicBezTo>
                    <a:lnTo>
                      <a:pt x="4017" y="59541"/>
                    </a:lnTo>
                    <a:cubicBezTo>
                      <a:pt x="4541" y="59785"/>
                      <a:pt x="5091" y="60004"/>
                      <a:pt x="5615" y="60248"/>
                    </a:cubicBezTo>
                    <a:cubicBezTo>
                      <a:pt x="5152" y="60894"/>
                      <a:pt x="4637" y="61540"/>
                      <a:pt x="4192" y="62187"/>
                    </a:cubicBezTo>
                    <a:lnTo>
                      <a:pt x="2384" y="63016"/>
                    </a:lnTo>
                    <a:lnTo>
                      <a:pt x="1065" y="62475"/>
                    </a:lnTo>
                    <a:cubicBezTo>
                      <a:pt x="1004" y="62571"/>
                      <a:pt x="978" y="62693"/>
                      <a:pt x="926" y="62789"/>
                    </a:cubicBezTo>
                    <a:cubicBezTo>
                      <a:pt x="1170" y="62973"/>
                      <a:pt x="1415" y="63156"/>
                      <a:pt x="1651" y="63348"/>
                    </a:cubicBezTo>
                    <a:lnTo>
                      <a:pt x="410" y="63916"/>
                    </a:lnTo>
                    <a:cubicBezTo>
                      <a:pt x="332" y="64143"/>
                      <a:pt x="288" y="64379"/>
                      <a:pt x="227" y="64614"/>
                    </a:cubicBezTo>
                    <a:cubicBezTo>
                      <a:pt x="375" y="64588"/>
                      <a:pt x="515" y="64571"/>
                      <a:pt x="664" y="64545"/>
                    </a:cubicBezTo>
                    <a:cubicBezTo>
                      <a:pt x="917" y="64920"/>
                      <a:pt x="1196" y="65296"/>
                      <a:pt x="1450" y="65671"/>
                    </a:cubicBezTo>
                    <a:lnTo>
                      <a:pt x="0" y="65933"/>
                    </a:lnTo>
                    <a:cubicBezTo>
                      <a:pt x="0" y="65933"/>
                      <a:pt x="0" y="65968"/>
                      <a:pt x="0" y="65985"/>
                    </a:cubicBezTo>
                    <a:cubicBezTo>
                      <a:pt x="611" y="66073"/>
                      <a:pt x="1249" y="66152"/>
                      <a:pt x="1860" y="66239"/>
                    </a:cubicBezTo>
                    <a:cubicBezTo>
                      <a:pt x="22164" y="95407"/>
                      <a:pt x="54703" y="124950"/>
                      <a:pt x="88744" y="152363"/>
                    </a:cubicBezTo>
                    <a:cubicBezTo>
                      <a:pt x="162292" y="211589"/>
                      <a:pt x="245194" y="264179"/>
                      <a:pt x="327466" y="315615"/>
                    </a:cubicBezTo>
                    <a:cubicBezTo>
                      <a:pt x="297207" y="282998"/>
                      <a:pt x="270379" y="250110"/>
                      <a:pt x="239936" y="217510"/>
                    </a:cubicBezTo>
                    <a:cubicBezTo>
                      <a:pt x="219196" y="195302"/>
                      <a:pt x="196359" y="173007"/>
                      <a:pt x="170947" y="152136"/>
                    </a:cubicBezTo>
                    <a:cubicBezTo>
                      <a:pt x="244346" y="182054"/>
                      <a:pt x="320078" y="207144"/>
                      <a:pt x="395155" y="231509"/>
                    </a:cubicBezTo>
                    <a:cubicBezTo>
                      <a:pt x="354285" y="206245"/>
                      <a:pt x="316227" y="179775"/>
                      <a:pt x="275200" y="154590"/>
                    </a:cubicBezTo>
                    <a:close/>
                    <a:moveTo>
                      <a:pt x="8025" y="63340"/>
                    </a:moveTo>
                    <a:cubicBezTo>
                      <a:pt x="7580" y="63698"/>
                      <a:pt x="7109" y="64038"/>
                      <a:pt x="6672" y="64396"/>
                    </a:cubicBezTo>
                    <a:cubicBezTo>
                      <a:pt x="6445" y="64431"/>
                      <a:pt x="6209" y="64440"/>
                      <a:pt x="5982" y="64475"/>
                    </a:cubicBezTo>
                    <a:lnTo>
                      <a:pt x="4646" y="63925"/>
                    </a:lnTo>
                    <a:cubicBezTo>
                      <a:pt x="5764" y="63741"/>
                      <a:pt x="6899" y="63540"/>
                      <a:pt x="8025" y="63340"/>
                    </a:cubicBezTo>
                    <a:close/>
                    <a:moveTo>
                      <a:pt x="2410" y="65497"/>
                    </a:moveTo>
                    <a:lnTo>
                      <a:pt x="1048" y="64484"/>
                    </a:lnTo>
                    <a:cubicBezTo>
                      <a:pt x="1633" y="64396"/>
                      <a:pt x="2227" y="64309"/>
                      <a:pt x="2812" y="64213"/>
                    </a:cubicBezTo>
                    <a:cubicBezTo>
                      <a:pt x="3231" y="64545"/>
                      <a:pt x="3668" y="64868"/>
                      <a:pt x="4087" y="65191"/>
                    </a:cubicBezTo>
                    <a:lnTo>
                      <a:pt x="2410" y="65497"/>
                    </a:lnTo>
                    <a:close/>
                    <a:moveTo>
                      <a:pt x="5318" y="67662"/>
                    </a:moveTo>
                    <a:lnTo>
                      <a:pt x="3746" y="66492"/>
                    </a:lnTo>
                    <a:cubicBezTo>
                      <a:pt x="4576" y="66606"/>
                      <a:pt x="5397" y="66728"/>
                      <a:pt x="6235" y="66833"/>
                    </a:cubicBezTo>
                    <a:cubicBezTo>
                      <a:pt x="6777" y="67243"/>
                      <a:pt x="7309" y="67662"/>
                      <a:pt x="7851" y="68073"/>
                    </a:cubicBezTo>
                    <a:cubicBezTo>
                      <a:pt x="7013" y="67942"/>
                      <a:pt x="6157" y="67776"/>
                      <a:pt x="5318" y="67662"/>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33" name="Google Shape;133;p2"/>
            <p:cNvGrpSpPr/>
            <p:nvPr/>
          </p:nvGrpSpPr>
          <p:grpSpPr>
            <a:xfrm flipH="1" rot="-628693">
              <a:off x="469180" y="4430952"/>
              <a:ext cx="1243711" cy="1134711"/>
              <a:chOff x="5398741" y="1283837"/>
              <a:chExt cx="2823762" cy="2576285"/>
            </a:xfrm>
          </p:grpSpPr>
          <p:sp>
            <p:nvSpPr>
              <p:cNvPr id="134" name="Google Shape;134;p2"/>
              <p:cNvSpPr/>
              <p:nvPr/>
            </p:nvSpPr>
            <p:spPr>
              <a:xfrm>
                <a:off x="5469854" y="1292740"/>
                <a:ext cx="2745622" cy="2005834"/>
              </a:xfrm>
              <a:custGeom>
                <a:rect b="b" l="l" r="r" t="t"/>
                <a:pathLst>
                  <a:path extrusionOk="0" h="578467" w="791816">
                    <a:moveTo>
                      <a:pt x="678232" y="578459"/>
                    </a:moveTo>
                    <a:cubicBezTo>
                      <a:pt x="738637" y="556164"/>
                      <a:pt x="784031" y="498221"/>
                      <a:pt x="790895" y="434663"/>
                    </a:cubicBezTo>
                    <a:cubicBezTo>
                      <a:pt x="797759" y="371105"/>
                      <a:pt x="765770" y="304936"/>
                      <a:pt x="711504" y="270449"/>
                    </a:cubicBezTo>
                    <a:cubicBezTo>
                      <a:pt x="741816" y="347788"/>
                      <a:pt x="736035" y="445719"/>
                      <a:pt x="674180" y="501574"/>
                    </a:cubicBezTo>
                    <a:cubicBezTo>
                      <a:pt x="668023" y="507128"/>
                      <a:pt x="660094" y="512508"/>
                      <a:pt x="652016" y="510525"/>
                    </a:cubicBezTo>
                    <a:cubicBezTo>
                      <a:pt x="634960" y="506334"/>
                      <a:pt x="640689" y="480973"/>
                      <a:pt x="649553" y="465927"/>
                    </a:cubicBezTo>
                    <a:cubicBezTo>
                      <a:pt x="678590" y="416629"/>
                      <a:pt x="700326" y="363114"/>
                      <a:pt x="713845" y="307625"/>
                    </a:cubicBezTo>
                    <a:cubicBezTo>
                      <a:pt x="717067" y="294421"/>
                      <a:pt x="719835" y="280772"/>
                      <a:pt x="717932" y="267314"/>
                    </a:cubicBezTo>
                    <a:cubicBezTo>
                      <a:pt x="712561" y="229343"/>
                      <a:pt x="673822" y="206525"/>
                      <a:pt x="639301" y="189277"/>
                    </a:cubicBezTo>
                    <a:cubicBezTo>
                      <a:pt x="666547" y="261900"/>
                      <a:pt x="654478" y="347770"/>
                      <a:pt x="608246" y="410237"/>
                    </a:cubicBezTo>
                    <a:cubicBezTo>
                      <a:pt x="602570" y="417904"/>
                      <a:pt x="595208" y="425869"/>
                      <a:pt x="585619" y="426183"/>
                    </a:cubicBezTo>
                    <a:cubicBezTo>
                      <a:pt x="573778" y="426576"/>
                      <a:pt x="564722" y="414376"/>
                      <a:pt x="563997" y="402648"/>
                    </a:cubicBezTo>
                    <a:cubicBezTo>
                      <a:pt x="563272" y="390920"/>
                      <a:pt x="568433" y="379724"/>
                      <a:pt x="573062" y="368904"/>
                    </a:cubicBezTo>
                    <a:cubicBezTo>
                      <a:pt x="593226" y="321781"/>
                      <a:pt x="605286" y="271253"/>
                      <a:pt x="608561" y="220156"/>
                    </a:cubicBezTo>
                    <a:cubicBezTo>
                      <a:pt x="609670" y="202874"/>
                      <a:pt x="609687" y="185007"/>
                      <a:pt x="603312" y="168886"/>
                    </a:cubicBezTo>
                    <a:cubicBezTo>
                      <a:pt x="583305" y="118348"/>
                      <a:pt x="515259" y="109510"/>
                      <a:pt x="473769" y="74099"/>
                    </a:cubicBezTo>
                    <a:cubicBezTo>
                      <a:pt x="503644" y="154267"/>
                      <a:pt x="479235" y="251429"/>
                      <a:pt x="414917" y="308306"/>
                    </a:cubicBezTo>
                    <a:cubicBezTo>
                      <a:pt x="424131" y="229667"/>
                      <a:pt x="424637" y="150031"/>
                      <a:pt x="416420" y="71287"/>
                    </a:cubicBezTo>
                    <a:cubicBezTo>
                      <a:pt x="415485" y="62309"/>
                      <a:pt x="414306" y="52991"/>
                      <a:pt x="409381" y="45411"/>
                    </a:cubicBezTo>
                    <a:cubicBezTo>
                      <a:pt x="403573" y="36486"/>
                      <a:pt x="393487" y="31369"/>
                      <a:pt x="383680" y="27107"/>
                    </a:cubicBezTo>
                    <a:cubicBezTo>
                      <a:pt x="351482" y="13099"/>
                      <a:pt x="317153" y="3930"/>
                      <a:pt x="282212" y="0"/>
                    </a:cubicBezTo>
                    <a:cubicBezTo>
                      <a:pt x="326156" y="50302"/>
                      <a:pt x="332907" y="129159"/>
                      <a:pt x="298124" y="186081"/>
                    </a:cubicBezTo>
                    <a:cubicBezTo>
                      <a:pt x="289487" y="136731"/>
                      <a:pt x="272606" y="88814"/>
                      <a:pt x="248372" y="44861"/>
                    </a:cubicBezTo>
                    <a:cubicBezTo>
                      <a:pt x="242443" y="34120"/>
                      <a:pt x="235614" y="23134"/>
                      <a:pt x="224872" y="17099"/>
                    </a:cubicBezTo>
                    <a:cubicBezTo>
                      <a:pt x="211520" y="9598"/>
                      <a:pt x="195076" y="11248"/>
                      <a:pt x="179845" y="13126"/>
                    </a:cubicBezTo>
                    <a:cubicBezTo>
                      <a:pt x="113598" y="21282"/>
                      <a:pt x="39874" y="33569"/>
                      <a:pt x="0" y="86674"/>
                    </a:cubicBezTo>
                    <a:cubicBezTo>
                      <a:pt x="175662" y="203948"/>
                      <a:pt x="345762" y="329423"/>
                      <a:pt x="509538" y="462547"/>
                    </a:cubicBezTo>
                    <a:cubicBezTo>
                      <a:pt x="566066" y="508490"/>
                      <a:pt x="612255" y="547282"/>
                      <a:pt x="678232" y="57846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 name="Google Shape;135;p2"/>
              <p:cNvSpPr/>
              <p:nvPr/>
            </p:nvSpPr>
            <p:spPr>
              <a:xfrm>
                <a:off x="5459925" y="1283837"/>
                <a:ext cx="2762578" cy="2022277"/>
              </a:xfrm>
              <a:custGeom>
                <a:rect b="b" l="l" r="r" t="t"/>
                <a:pathLst>
                  <a:path extrusionOk="0" h="583209" w="796706">
                    <a:moveTo>
                      <a:pt x="681000" y="583200"/>
                    </a:moveTo>
                    <a:lnTo>
                      <a:pt x="680240" y="582843"/>
                    </a:lnTo>
                    <a:cubicBezTo>
                      <a:pt x="617372" y="553124"/>
                      <a:pt x="572066" y="516254"/>
                      <a:pt x="519616" y="473559"/>
                    </a:cubicBezTo>
                    <a:lnTo>
                      <a:pt x="511145" y="466669"/>
                    </a:lnTo>
                    <a:cubicBezTo>
                      <a:pt x="348058" y="334103"/>
                      <a:pt x="176675" y="207677"/>
                      <a:pt x="1764" y="90910"/>
                    </a:cubicBezTo>
                    <a:lnTo>
                      <a:pt x="0" y="89731"/>
                    </a:lnTo>
                    <a:lnTo>
                      <a:pt x="1275" y="88036"/>
                    </a:lnTo>
                    <a:cubicBezTo>
                      <a:pt x="40983" y="35141"/>
                      <a:pt x="112567" y="22313"/>
                      <a:pt x="182474" y="13702"/>
                    </a:cubicBezTo>
                    <a:cubicBezTo>
                      <a:pt x="195896" y="12052"/>
                      <a:pt x="214262" y="9790"/>
                      <a:pt x="228723" y="17920"/>
                    </a:cubicBezTo>
                    <a:cubicBezTo>
                      <a:pt x="240129" y="24330"/>
                      <a:pt x="247228" y="36015"/>
                      <a:pt x="252992" y="46468"/>
                    </a:cubicBezTo>
                    <a:cubicBezTo>
                      <a:pt x="276562" y="89206"/>
                      <a:pt x="293032" y="135107"/>
                      <a:pt x="301992" y="182963"/>
                    </a:cubicBezTo>
                    <a:cubicBezTo>
                      <a:pt x="333422" y="126924"/>
                      <a:pt x="326008" y="52476"/>
                      <a:pt x="283557" y="3886"/>
                    </a:cubicBezTo>
                    <a:lnTo>
                      <a:pt x="280160" y="0"/>
                    </a:lnTo>
                    <a:lnTo>
                      <a:pt x="285295" y="577"/>
                    </a:lnTo>
                    <a:cubicBezTo>
                      <a:pt x="320532" y="4550"/>
                      <a:pt x="354861" y="13719"/>
                      <a:pt x="387339" y="27840"/>
                    </a:cubicBezTo>
                    <a:cubicBezTo>
                      <a:pt x="396910" y="32006"/>
                      <a:pt x="407643" y="37246"/>
                      <a:pt x="413922" y="46896"/>
                    </a:cubicBezTo>
                    <a:cubicBezTo>
                      <a:pt x="418943" y="54607"/>
                      <a:pt x="420262" y="63960"/>
                      <a:pt x="421275" y="73653"/>
                    </a:cubicBezTo>
                    <a:cubicBezTo>
                      <a:pt x="429309" y="150721"/>
                      <a:pt x="429004" y="228802"/>
                      <a:pt x="420376" y="305809"/>
                    </a:cubicBezTo>
                    <a:cubicBezTo>
                      <a:pt x="481523" y="248739"/>
                      <a:pt x="503915" y="155620"/>
                      <a:pt x="474755" y="77374"/>
                    </a:cubicBezTo>
                    <a:lnTo>
                      <a:pt x="472057" y="70134"/>
                    </a:lnTo>
                    <a:lnTo>
                      <a:pt x="477934" y="75155"/>
                    </a:lnTo>
                    <a:cubicBezTo>
                      <a:pt x="493409" y="88368"/>
                      <a:pt x="512962" y="97992"/>
                      <a:pt x="531869" y="107310"/>
                    </a:cubicBezTo>
                    <a:cubicBezTo>
                      <a:pt x="563054" y="122671"/>
                      <a:pt x="595304" y="138556"/>
                      <a:pt x="608046" y="170728"/>
                    </a:cubicBezTo>
                    <a:cubicBezTo>
                      <a:pt x="614648" y="187408"/>
                      <a:pt x="614543" y="205642"/>
                      <a:pt x="613434" y="222864"/>
                    </a:cubicBezTo>
                    <a:cubicBezTo>
                      <a:pt x="610124" y="274431"/>
                      <a:pt x="598134" y="324698"/>
                      <a:pt x="577777" y="372266"/>
                    </a:cubicBezTo>
                    <a:lnTo>
                      <a:pt x="576965" y="374152"/>
                    </a:lnTo>
                    <a:cubicBezTo>
                      <a:pt x="572660" y="384169"/>
                      <a:pt x="568215" y="394526"/>
                      <a:pt x="568870" y="405102"/>
                    </a:cubicBezTo>
                    <a:cubicBezTo>
                      <a:pt x="569525" y="415634"/>
                      <a:pt x="577760" y="427196"/>
                      <a:pt x="588423" y="426759"/>
                    </a:cubicBezTo>
                    <a:cubicBezTo>
                      <a:pt x="597400" y="426462"/>
                      <a:pt x="604404" y="418516"/>
                      <a:pt x="609504" y="411625"/>
                    </a:cubicBezTo>
                    <a:cubicBezTo>
                      <a:pt x="655046" y="350093"/>
                      <a:pt x="667132" y="264109"/>
                      <a:pt x="640296" y="192569"/>
                    </a:cubicBezTo>
                    <a:lnTo>
                      <a:pt x="638506" y="187792"/>
                    </a:lnTo>
                    <a:lnTo>
                      <a:pt x="643073" y="190071"/>
                    </a:lnTo>
                    <a:cubicBezTo>
                      <a:pt x="681341" y="209188"/>
                      <a:pt x="717477" y="232059"/>
                      <a:pt x="722796" y="269620"/>
                    </a:cubicBezTo>
                    <a:cubicBezTo>
                      <a:pt x="723128" y="271977"/>
                      <a:pt x="723320" y="274344"/>
                      <a:pt x="723398" y="276719"/>
                    </a:cubicBezTo>
                    <a:cubicBezTo>
                      <a:pt x="773534" y="312839"/>
                      <a:pt x="802388" y="376205"/>
                      <a:pt x="795768" y="437457"/>
                    </a:cubicBezTo>
                    <a:cubicBezTo>
                      <a:pt x="788808" y="501871"/>
                      <a:pt x="743013" y="560329"/>
                      <a:pt x="681804" y="582921"/>
                    </a:cubicBezTo>
                    <a:lnTo>
                      <a:pt x="681009" y="583209"/>
                    </a:lnTo>
                    <a:close/>
                    <a:moveTo>
                      <a:pt x="5755" y="88761"/>
                    </a:moveTo>
                    <a:cubicBezTo>
                      <a:pt x="180160" y="205276"/>
                      <a:pt x="351028" y="331361"/>
                      <a:pt x="513660" y="463560"/>
                    </a:cubicBezTo>
                    <a:lnTo>
                      <a:pt x="522140" y="470459"/>
                    </a:lnTo>
                    <a:cubicBezTo>
                      <a:pt x="574179" y="512813"/>
                      <a:pt x="619154" y="549422"/>
                      <a:pt x="681184" y="578860"/>
                    </a:cubicBezTo>
                    <a:cubicBezTo>
                      <a:pt x="740602" y="556574"/>
                      <a:pt x="785000" y="499679"/>
                      <a:pt x="791768" y="437012"/>
                    </a:cubicBezTo>
                    <a:cubicBezTo>
                      <a:pt x="798126" y="378117"/>
                      <a:pt x="770923" y="317223"/>
                      <a:pt x="723372" y="281671"/>
                    </a:cubicBezTo>
                    <a:cubicBezTo>
                      <a:pt x="723267" y="284684"/>
                      <a:pt x="723005" y="287679"/>
                      <a:pt x="722630" y="290631"/>
                    </a:cubicBezTo>
                    <a:cubicBezTo>
                      <a:pt x="744410" y="361568"/>
                      <a:pt x="739004" y="450897"/>
                      <a:pt x="678389" y="505635"/>
                    </a:cubicBezTo>
                    <a:cubicBezTo>
                      <a:pt x="669420" y="513730"/>
                      <a:pt x="661569" y="516796"/>
                      <a:pt x="654409" y="515049"/>
                    </a:cubicBezTo>
                    <a:cubicBezTo>
                      <a:pt x="649239" y="513774"/>
                      <a:pt x="645597" y="510726"/>
                      <a:pt x="643597" y="505967"/>
                    </a:cubicBezTo>
                    <a:cubicBezTo>
                      <a:pt x="639135" y="495383"/>
                      <a:pt x="644147" y="478598"/>
                      <a:pt x="650697" y="467489"/>
                    </a:cubicBezTo>
                    <a:cubicBezTo>
                      <a:pt x="679699" y="418253"/>
                      <a:pt x="701261" y="365166"/>
                      <a:pt x="714770" y="309730"/>
                    </a:cubicBezTo>
                    <a:cubicBezTo>
                      <a:pt x="716255" y="303652"/>
                      <a:pt x="717678" y="297382"/>
                      <a:pt x="718560" y="291024"/>
                    </a:cubicBezTo>
                    <a:cubicBezTo>
                      <a:pt x="716726" y="285129"/>
                      <a:pt x="714700" y="279357"/>
                      <a:pt x="712509" y="273750"/>
                    </a:cubicBezTo>
                    <a:lnTo>
                      <a:pt x="710273" y="268039"/>
                    </a:lnTo>
                    <a:lnTo>
                      <a:pt x="715452" y="271331"/>
                    </a:lnTo>
                    <a:cubicBezTo>
                      <a:pt x="716718" y="272135"/>
                      <a:pt x="717984" y="272964"/>
                      <a:pt x="719224" y="273803"/>
                    </a:cubicBezTo>
                    <a:cubicBezTo>
                      <a:pt x="719128" y="272589"/>
                      <a:pt x="718997" y="271384"/>
                      <a:pt x="718822" y="270178"/>
                    </a:cubicBezTo>
                    <a:cubicBezTo>
                      <a:pt x="713967" y="235893"/>
                      <a:pt x="681349" y="214096"/>
                      <a:pt x="645780" y="195923"/>
                    </a:cubicBezTo>
                    <a:cubicBezTo>
                      <a:pt x="670809" y="267724"/>
                      <a:pt x="658059" y="352766"/>
                      <a:pt x="612735" y="414009"/>
                    </a:cubicBezTo>
                    <a:cubicBezTo>
                      <a:pt x="607094" y="421625"/>
                      <a:pt x="599252" y="430410"/>
                      <a:pt x="588562" y="430768"/>
                    </a:cubicBezTo>
                    <a:cubicBezTo>
                      <a:pt x="575507" y="431126"/>
                      <a:pt x="565656" y="417983"/>
                      <a:pt x="564870" y="405355"/>
                    </a:cubicBezTo>
                    <a:cubicBezTo>
                      <a:pt x="564154" y="393819"/>
                      <a:pt x="568800" y="383025"/>
                      <a:pt x="573289" y="372581"/>
                    </a:cubicBezTo>
                    <a:lnTo>
                      <a:pt x="574092" y="370703"/>
                    </a:lnTo>
                    <a:cubicBezTo>
                      <a:pt x="594265" y="323554"/>
                      <a:pt x="606159" y="273733"/>
                      <a:pt x="609434" y="222619"/>
                    </a:cubicBezTo>
                    <a:cubicBezTo>
                      <a:pt x="610508" y="205861"/>
                      <a:pt x="610630" y="188159"/>
                      <a:pt x="604317" y="172213"/>
                    </a:cubicBezTo>
                    <a:cubicBezTo>
                      <a:pt x="592152" y="141482"/>
                      <a:pt x="562006" y="126636"/>
                      <a:pt x="530096" y="110917"/>
                    </a:cubicBezTo>
                    <a:cubicBezTo>
                      <a:pt x="513136" y="102559"/>
                      <a:pt x="495662" y="93957"/>
                      <a:pt x="480868" y="82683"/>
                    </a:cubicBezTo>
                    <a:cubicBezTo>
                      <a:pt x="507495" y="162685"/>
                      <a:pt x="482650" y="256206"/>
                      <a:pt x="419109" y="312402"/>
                    </a:cubicBezTo>
                    <a:lnTo>
                      <a:pt x="415180" y="315878"/>
                    </a:lnTo>
                    <a:lnTo>
                      <a:pt x="415791" y="310664"/>
                    </a:lnTo>
                    <a:cubicBezTo>
                      <a:pt x="424978" y="232225"/>
                      <a:pt x="425484" y="152634"/>
                      <a:pt x="417293" y="74090"/>
                    </a:cubicBezTo>
                    <a:cubicBezTo>
                      <a:pt x="416297" y="64545"/>
                      <a:pt x="415101" y="56074"/>
                      <a:pt x="410560" y="49097"/>
                    </a:cubicBezTo>
                    <a:cubicBezTo>
                      <a:pt x="404892" y="40381"/>
                      <a:pt x="394771" y="35464"/>
                      <a:pt x="385741" y="31534"/>
                    </a:cubicBezTo>
                    <a:cubicBezTo>
                      <a:pt x="355184" y="18243"/>
                      <a:pt x="322960" y="9388"/>
                      <a:pt x="289889" y="5179"/>
                    </a:cubicBezTo>
                    <a:cubicBezTo>
                      <a:pt x="331649" y="56458"/>
                      <a:pt x="337230" y="133194"/>
                      <a:pt x="302700" y="189705"/>
                    </a:cubicBezTo>
                    <a:lnTo>
                      <a:pt x="299931" y="194237"/>
                    </a:lnTo>
                    <a:lnTo>
                      <a:pt x="299014" y="189006"/>
                    </a:lnTo>
                    <a:cubicBezTo>
                      <a:pt x="290378" y="139656"/>
                      <a:pt x="273715" y="92359"/>
                      <a:pt x="249481" y="48415"/>
                    </a:cubicBezTo>
                    <a:cubicBezTo>
                      <a:pt x="243980" y="38451"/>
                      <a:pt x="237247" y="27325"/>
                      <a:pt x="226758" y="21431"/>
                    </a:cubicBezTo>
                    <a:cubicBezTo>
                      <a:pt x="214445" y="14514"/>
                      <a:pt x="199634" y="15641"/>
                      <a:pt x="182963" y="17693"/>
                    </a:cubicBezTo>
                    <a:cubicBezTo>
                      <a:pt x="114663" y="26103"/>
                      <a:pt x="44791" y="38547"/>
                      <a:pt x="5764" y="88770"/>
                    </a:cubicBezTo>
                    <a:close/>
                    <a:moveTo>
                      <a:pt x="721110" y="299783"/>
                    </a:moveTo>
                    <a:cubicBezTo>
                      <a:pt x="720368" y="303538"/>
                      <a:pt x="719512" y="307180"/>
                      <a:pt x="718665" y="310673"/>
                    </a:cubicBezTo>
                    <a:cubicBezTo>
                      <a:pt x="705059" y="366493"/>
                      <a:pt x="683358" y="419939"/>
                      <a:pt x="654155" y="469524"/>
                    </a:cubicBezTo>
                    <a:cubicBezTo>
                      <a:pt x="647911" y="480126"/>
                      <a:pt x="643545" y="495514"/>
                      <a:pt x="647291" y="504412"/>
                    </a:cubicBezTo>
                    <a:cubicBezTo>
                      <a:pt x="648793" y="507984"/>
                      <a:pt x="651439" y="510194"/>
                      <a:pt x="655369" y="511154"/>
                    </a:cubicBezTo>
                    <a:cubicBezTo>
                      <a:pt x="661142" y="512569"/>
                      <a:pt x="667805" y="509792"/>
                      <a:pt x="675708" y="502657"/>
                    </a:cubicBezTo>
                    <a:cubicBezTo>
                      <a:pt x="732760" y="451142"/>
                      <a:pt x="739738" y="368057"/>
                      <a:pt x="721119" y="299783"/>
                    </a:cubicBezTo>
                    <a:close/>
                    <a:moveTo>
                      <a:pt x="718438" y="278117"/>
                    </a:moveTo>
                    <a:cubicBezTo>
                      <a:pt x="718761" y="279016"/>
                      <a:pt x="719093" y="279924"/>
                      <a:pt x="719408" y="280824"/>
                    </a:cubicBezTo>
                    <a:cubicBezTo>
                      <a:pt x="719425" y="280152"/>
                      <a:pt x="719434" y="279479"/>
                      <a:pt x="719425" y="278798"/>
                    </a:cubicBezTo>
                    <a:cubicBezTo>
                      <a:pt x="719093" y="278571"/>
                      <a:pt x="718770" y="278335"/>
                      <a:pt x="718438" y="278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 name="Google Shape;136;p2"/>
              <p:cNvSpPr/>
              <p:nvPr/>
            </p:nvSpPr>
            <p:spPr>
              <a:xfrm>
                <a:off x="5405737" y="1543116"/>
                <a:ext cx="2417954" cy="2309948"/>
              </a:xfrm>
              <a:custGeom>
                <a:rect b="b" l="l" r="r" t="t"/>
                <a:pathLst>
                  <a:path extrusionOk="0" h="666171" w="697319">
                    <a:moveTo>
                      <a:pt x="697320" y="505451"/>
                    </a:moveTo>
                    <a:cubicBezTo>
                      <a:pt x="692910" y="569228"/>
                      <a:pt x="649778" y="628847"/>
                      <a:pt x="590281" y="653422"/>
                    </a:cubicBezTo>
                    <a:cubicBezTo>
                      <a:pt x="530784" y="677996"/>
                      <a:pt x="457733" y="666346"/>
                      <a:pt x="408995" y="624525"/>
                    </a:cubicBezTo>
                    <a:cubicBezTo>
                      <a:pt x="492359" y="631397"/>
                      <a:pt x="585399" y="598108"/>
                      <a:pt x="621833" y="523424"/>
                    </a:cubicBezTo>
                    <a:cubicBezTo>
                      <a:pt x="625457" y="515992"/>
                      <a:pt x="628409" y="506927"/>
                      <a:pt x="624199" y="499810"/>
                    </a:cubicBezTo>
                    <a:cubicBezTo>
                      <a:pt x="615309" y="484781"/>
                      <a:pt x="592420" y="497426"/>
                      <a:pt x="580386" y="510124"/>
                    </a:cubicBezTo>
                    <a:cubicBezTo>
                      <a:pt x="540975" y="551727"/>
                      <a:pt x="495407" y="587593"/>
                      <a:pt x="445603" y="616202"/>
                    </a:cubicBezTo>
                    <a:cubicBezTo>
                      <a:pt x="433752" y="623014"/>
                      <a:pt x="421343" y="629520"/>
                      <a:pt x="407789" y="631528"/>
                    </a:cubicBezTo>
                    <a:cubicBezTo>
                      <a:pt x="369557" y="637196"/>
                      <a:pt x="336503" y="606832"/>
                      <a:pt x="310025" y="578895"/>
                    </a:cubicBezTo>
                    <a:cubicBezTo>
                      <a:pt x="387966" y="584196"/>
                      <a:pt x="467549" y="548339"/>
                      <a:pt x="514811" y="486641"/>
                    </a:cubicBezTo>
                    <a:cubicBezTo>
                      <a:pt x="520610" y="479069"/>
                      <a:pt x="526216" y="469803"/>
                      <a:pt x="523806" y="460590"/>
                    </a:cubicBezTo>
                    <a:cubicBezTo>
                      <a:pt x="520828" y="449212"/>
                      <a:pt x="506463" y="444068"/>
                      <a:pt x="494918" y="446705"/>
                    </a:cubicBezTo>
                    <a:cubicBezTo>
                      <a:pt x="483373" y="449343"/>
                      <a:pt x="474020" y="457429"/>
                      <a:pt x="464868" y="464904"/>
                    </a:cubicBezTo>
                    <a:cubicBezTo>
                      <a:pt x="425028" y="497461"/>
                      <a:pt x="379608" y="523266"/>
                      <a:pt x="331150" y="540890"/>
                    </a:cubicBezTo>
                    <a:cubicBezTo>
                      <a:pt x="314749" y="546854"/>
                      <a:pt x="297493" y="551937"/>
                      <a:pt x="280097" y="550443"/>
                    </a:cubicBezTo>
                    <a:cubicBezTo>
                      <a:pt x="225569" y="545762"/>
                      <a:pt x="197702" y="483549"/>
                      <a:pt x="151697" y="454146"/>
                    </a:cubicBezTo>
                    <a:cubicBezTo>
                      <a:pt x="237673" y="459805"/>
                      <a:pt x="324678" y="409005"/>
                      <a:pt x="361409" y="331693"/>
                    </a:cubicBezTo>
                    <a:cubicBezTo>
                      <a:pt x="288000" y="362773"/>
                      <a:pt x="211160" y="385863"/>
                      <a:pt x="132703" y="400403"/>
                    </a:cubicBezTo>
                    <a:cubicBezTo>
                      <a:pt x="123761" y="402063"/>
                      <a:pt x="114416" y="403591"/>
                      <a:pt x="105684" y="401049"/>
                    </a:cubicBezTo>
                    <a:cubicBezTo>
                      <a:pt x="95414" y="398063"/>
                      <a:pt x="87598" y="389915"/>
                      <a:pt x="80690" y="381802"/>
                    </a:cubicBezTo>
                    <a:cubicBezTo>
                      <a:pt x="58011" y="355149"/>
                      <a:pt x="39401" y="325108"/>
                      <a:pt x="25681" y="292997"/>
                    </a:cubicBezTo>
                    <a:cubicBezTo>
                      <a:pt x="86777" y="320515"/>
                      <a:pt x="164927" y="304542"/>
                      <a:pt x="210085" y="255315"/>
                    </a:cubicBezTo>
                    <a:cubicBezTo>
                      <a:pt x="159924" y="261114"/>
                      <a:pt x="108810" y="258660"/>
                      <a:pt x="59443" y="248084"/>
                    </a:cubicBezTo>
                    <a:cubicBezTo>
                      <a:pt x="47374" y="245499"/>
                      <a:pt x="34816" y="242120"/>
                      <a:pt x="25935" y="233614"/>
                    </a:cubicBezTo>
                    <a:cubicBezTo>
                      <a:pt x="14888" y="223047"/>
                      <a:pt x="11822" y="206935"/>
                      <a:pt x="9307" y="191923"/>
                    </a:cubicBezTo>
                    <a:cubicBezTo>
                      <a:pt x="-1609" y="126601"/>
                      <a:pt x="-10665" y="53000"/>
                      <a:pt x="29358" y="0"/>
                    </a:cubicBezTo>
                    <a:cubicBezTo>
                      <a:pt x="192593" y="133779"/>
                      <a:pt x="362177" y="259935"/>
                      <a:pt x="537359" y="377907"/>
                    </a:cubicBezTo>
                    <a:cubicBezTo>
                      <a:pt x="597826" y="418629"/>
                      <a:pt x="648433" y="451543"/>
                      <a:pt x="697302" y="5054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 name="Google Shape;137;p2"/>
              <p:cNvSpPr/>
              <p:nvPr/>
            </p:nvSpPr>
            <p:spPr>
              <a:xfrm>
                <a:off x="5398741" y="1533184"/>
                <a:ext cx="2432066" cy="2326939"/>
              </a:xfrm>
              <a:custGeom>
                <a:rect b="b" l="l" r="r" t="t"/>
                <a:pathLst>
                  <a:path extrusionOk="0" h="671071" w="701389">
                    <a:moveTo>
                      <a:pt x="526505" y="671071"/>
                    </a:moveTo>
                    <a:cubicBezTo>
                      <a:pt x="487399" y="671071"/>
                      <a:pt x="448223" y="658592"/>
                      <a:pt x="417152" y="634926"/>
                    </a:cubicBezTo>
                    <a:cubicBezTo>
                      <a:pt x="414837" y="635528"/>
                      <a:pt x="412488" y="636017"/>
                      <a:pt x="410113" y="636375"/>
                    </a:cubicBezTo>
                    <a:cubicBezTo>
                      <a:pt x="372291" y="642017"/>
                      <a:pt x="339944" y="614098"/>
                      <a:pt x="310602" y="583139"/>
                    </a:cubicBezTo>
                    <a:lnTo>
                      <a:pt x="307074" y="579410"/>
                    </a:lnTo>
                    <a:lnTo>
                      <a:pt x="312200" y="579760"/>
                    </a:lnTo>
                    <a:cubicBezTo>
                      <a:pt x="388997" y="585017"/>
                      <a:pt x="468693" y="549081"/>
                      <a:pt x="515266" y="488291"/>
                    </a:cubicBezTo>
                    <a:cubicBezTo>
                      <a:pt x="520479" y="481488"/>
                      <a:pt x="526164" y="472581"/>
                      <a:pt x="523911" y="463970"/>
                    </a:cubicBezTo>
                    <a:cubicBezTo>
                      <a:pt x="521222" y="453692"/>
                      <a:pt x="507782" y="449168"/>
                      <a:pt x="497407" y="451535"/>
                    </a:cubicBezTo>
                    <a:cubicBezTo>
                      <a:pt x="486980" y="453919"/>
                      <a:pt x="478221" y="461097"/>
                      <a:pt x="469750" y="468048"/>
                    </a:cubicBezTo>
                    <a:lnTo>
                      <a:pt x="468178" y="469332"/>
                    </a:lnTo>
                    <a:cubicBezTo>
                      <a:pt x="427972" y="502186"/>
                      <a:pt x="382788" y="527869"/>
                      <a:pt x="333875" y="545649"/>
                    </a:cubicBezTo>
                    <a:cubicBezTo>
                      <a:pt x="317544" y="551587"/>
                      <a:pt x="299939" y="556854"/>
                      <a:pt x="281958" y="555325"/>
                    </a:cubicBezTo>
                    <a:cubicBezTo>
                      <a:pt x="247253" y="552347"/>
                      <a:pt x="222740" y="526184"/>
                      <a:pt x="199030" y="500876"/>
                    </a:cubicBezTo>
                    <a:cubicBezTo>
                      <a:pt x="184664" y="485541"/>
                      <a:pt x="169801" y="469682"/>
                      <a:pt x="152641" y="458713"/>
                    </a:cubicBezTo>
                    <a:lnTo>
                      <a:pt x="146065" y="454512"/>
                    </a:lnTo>
                    <a:lnTo>
                      <a:pt x="153846" y="455019"/>
                    </a:lnTo>
                    <a:cubicBezTo>
                      <a:pt x="237795" y="460591"/>
                      <a:pt x="321430" y="412839"/>
                      <a:pt x="359261" y="338496"/>
                    </a:cubicBezTo>
                    <a:cubicBezTo>
                      <a:pt x="287267" y="368563"/>
                      <a:pt x="211876" y="391016"/>
                      <a:pt x="135088" y="405250"/>
                    </a:cubicBezTo>
                    <a:cubicBezTo>
                      <a:pt x="125429" y="407040"/>
                      <a:pt x="116024" y="408429"/>
                      <a:pt x="107142" y="405853"/>
                    </a:cubicBezTo>
                    <a:cubicBezTo>
                      <a:pt x="96052" y="402631"/>
                      <a:pt x="87930" y="393906"/>
                      <a:pt x="81180" y="385977"/>
                    </a:cubicBezTo>
                    <a:cubicBezTo>
                      <a:pt x="58308" y="359097"/>
                      <a:pt x="39690" y="329047"/>
                      <a:pt x="25857" y="296657"/>
                    </a:cubicBezTo>
                    <a:lnTo>
                      <a:pt x="23839" y="291932"/>
                    </a:lnTo>
                    <a:lnTo>
                      <a:pt x="28529" y="294045"/>
                    </a:lnTo>
                    <a:cubicBezTo>
                      <a:pt x="87546" y="320637"/>
                      <a:pt x="161601" y="306560"/>
                      <a:pt x="206872" y="260782"/>
                    </a:cubicBezTo>
                    <a:cubicBezTo>
                      <a:pt x="158081" y="265838"/>
                      <a:pt x="109046" y="263201"/>
                      <a:pt x="61050" y="252922"/>
                    </a:cubicBezTo>
                    <a:cubicBezTo>
                      <a:pt x="49322" y="250407"/>
                      <a:pt x="36013" y="246967"/>
                      <a:pt x="26573" y="237937"/>
                    </a:cubicBezTo>
                    <a:cubicBezTo>
                      <a:pt x="14600" y="226488"/>
                      <a:pt x="11570" y="208367"/>
                      <a:pt x="9351" y="195128"/>
                    </a:cubicBezTo>
                    <a:cubicBezTo>
                      <a:pt x="-2167" y="126182"/>
                      <a:pt x="-10088" y="54459"/>
                      <a:pt x="29786" y="1668"/>
                    </a:cubicBezTo>
                    <a:lnTo>
                      <a:pt x="31044" y="0"/>
                    </a:lnTo>
                    <a:lnTo>
                      <a:pt x="32660" y="1319"/>
                    </a:lnTo>
                    <a:cubicBezTo>
                      <a:pt x="195196" y="134539"/>
                      <a:pt x="366064" y="261647"/>
                      <a:pt x="540504" y="379122"/>
                    </a:cubicBezTo>
                    <a:lnTo>
                      <a:pt x="549560" y="385217"/>
                    </a:lnTo>
                    <a:cubicBezTo>
                      <a:pt x="605730" y="422987"/>
                      <a:pt x="654241" y="455604"/>
                      <a:pt x="700814" y="506971"/>
                    </a:cubicBezTo>
                    <a:lnTo>
                      <a:pt x="701390" y="507600"/>
                    </a:lnTo>
                    <a:lnTo>
                      <a:pt x="701329" y="508456"/>
                    </a:lnTo>
                    <a:cubicBezTo>
                      <a:pt x="696858" y="573088"/>
                      <a:pt x="653350" y="633240"/>
                      <a:pt x="593058" y="658138"/>
                    </a:cubicBezTo>
                    <a:cubicBezTo>
                      <a:pt x="571977" y="666844"/>
                      <a:pt x="549245" y="671071"/>
                      <a:pt x="526496" y="671071"/>
                    </a:cubicBezTo>
                    <a:close/>
                    <a:moveTo>
                      <a:pt x="421955" y="633502"/>
                    </a:moveTo>
                    <a:cubicBezTo>
                      <a:pt x="469837" y="668617"/>
                      <a:pt x="536426" y="677193"/>
                      <a:pt x="591539" y="654426"/>
                    </a:cubicBezTo>
                    <a:cubicBezTo>
                      <a:pt x="650189" y="630201"/>
                      <a:pt x="692587" y="571848"/>
                      <a:pt x="697277" y="509024"/>
                    </a:cubicBezTo>
                    <a:cubicBezTo>
                      <a:pt x="651202" y="458381"/>
                      <a:pt x="603049" y="426000"/>
                      <a:pt x="547324" y="388536"/>
                    </a:cubicBezTo>
                    <a:lnTo>
                      <a:pt x="538268" y="382440"/>
                    </a:lnTo>
                    <a:cubicBezTo>
                      <a:pt x="364309" y="265288"/>
                      <a:pt x="193886" y="138548"/>
                      <a:pt x="31743" y="5746"/>
                    </a:cubicBezTo>
                    <a:cubicBezTo>
                      <a:pt x="-5756" y="57113"/>
                      <a:pt x="2051" y="127108"/>
                      <a:pt x="13308" y="194447"/>
                    </a:cubicBezTo>
                    <a:cubicBezTo>
                      <a:pt x="16058" y="210882"/>
                      <a:pt x="19159" y="225283"/>
                      <a:pt x="29341" y="235020"/>
                    </a:cubicBezTo>
                    <a:cubicBezTo>
                      <a:pt x="38022" y="243325"/>
                      <a:pt x="50693" y="246582"/>
                      <a:pt x="61889" y="248975"/>
                    </a:cubicBezTo>
                    <a:cubicBezTo>
                      <a:pt x="111256" y="259550"/>
                      <a:pt x="161714" y="261969"/>
                      <a:pt x="211876" y="256180"/>
                    </a:cubicBezTo>
                    <a:lnTo>
                      <a:pt x="217221" y="255560"/>
                    </a:lnTo>
                    <a:lnTo>
                      <a:pt x="213588" y="259524"/>
                    </a:lnTo>
                    <a:cubicBezTo>
                      <a:pt x="168753" y="308403"/>
                      <a:pt x="92986" y="324881"/>
                      <a:pt x="31568" y="299687"/>
                    </a:cubicBezTo>
                    <a:cubicBezTo>
                      <a:pt x="45017" y="329947"/>
                      <a:pt x="62718" y="358066"/>
                      <a:pt x="84245" y="383357"/>
                    </a:cubicBezTo>
                    <a:cubicBezTo>
                      <a:pt x="90611" y="390832"/>
                      <a:pt x="98244" y="399058"/>
                      <a:pt x="108269" y="401976"/>
                    </a:cubicBezTo>
                    <a:cubicBezTo>
                      <a:pt x="116321" y="404316"/>
                      <a:pt x="124853" y="403041"/>
                      <a:pt x="134363" y="401286"/>
                    </a:cubicBezTo>
                    <a:cubicBezTo>
                      <a:pt x="212627" y="386780"/>
                      <a:pt x="289433" y="363699"/>
                      <a:pt x="362650" y="332697"/>
                    </a:cubicBezTo>
                    <a:lnTo>
                      <a:pt x="367505" y="330645"/>
                    </a:lnTo>
                    <a:lnTo>
                      <a:pt x="365243" y="335405"/>
                    </a:lnTo>
                    <a:cubicBezTo>
                      <a:pt x="328958" y="411783"/>
                      <a:pt x="245515" y="461831"/>
                      <a:pt x="160736" y="459342"/>
                    </a:cubicBezTo>
                    <a:cubicBezTo>
                      <a:pt x="175818" y="470206"/>
                      <a:pt x="189083" y="484362"/>
                      <a:pt x="201956" y="498107"/>
                    </a:cubicBezTo>
                    <a:cubicBezTo>
                      <a:pt x="226207" y="524000"/>
                      <a:pt x="249122" y="548452"/>
                      <a:pt x="282298" y="551299"/>
                    </a:cubicBezTo>
                    <a:cubicBezTo>
                      <a:pt x="299511" y="552784"/>
                      <a:pt x="316601" y="547632"/>
                      <a:pt x="332504" y="541859"/>
                    </a:cubicBezTo>
                    <a:cubicBezTo>
                      <a:pt x="380989" y="524227"/>
                      <a:pt x="425788" y="498780"/>
                      <a:pt x="465645" y="466206"/>
                    </a:cubicBezTo>
                    <a:lnTo>
                      <a:pt x="467209" y="464922"/>
                    </a:lnTo>
                    <a:cubicBezTo>
                      <a:pt x="476038" y="457683"/>
                      <a:pt x="485163" y="450198"/>
                      <a:pt x="496516" y="447605"/>
                    </a:cubicBezTo>
                    <a:cubicBezTo>
                      <a:pt x="508943" y="444767"/>
                      <a:pt x="524470" y="450251"/>
                      <a:pt x="527789" y="462940"/>
                    </a:cubicBezTo>
                    <a:cubicBezTo>
                      <a:pt x="530487" y="473227"/>
                      <a:pt x="524208" y="483192"/>
                      <a:pt x="518445" y="490710"/>
                    </a:cubicBezTo>
                    <a:cubicBezTo>
                      <a:pt x="472117" y="551195"/>
                      <a:pt x="393555" y="587480"/>
                      <a:pt x="317020" y="584030"/>
                    </a:cubicBezTo>
                    <a:cubicBezTo>
                      <a:pt x="344686" y="612700"/>
                      <a:pt x="375015" y="637493"/>
                      <a:pt x="409528" y="632402"/>
                    </a:cubicBezTo>
                    <a:cubicBezTo>
                      <a:pt x="410742" y="632218"/>
                      <a:pt x="411938" y="632000"/>
                      <a:pt x="413135" y="631756"/>
                    </a:cubicBezTo>
                    <a:cubicBezTo>
                      <a:pt x="411982" y="630821"/>
                      <a:pt x="410838" y="629869"/>
                      <a:pt x="409711" y="628900"/>
                    </a:cubicBezTo>
                    <a:lnTo>
                      <a:pt x="405022" y="624874"/>
                    </a:lnTo>
                    <a:lnTo>
                      <a:pt x="411187" y="625380"/>
                    </a:lnTo>
                    <a:cubicBezTo>
                      <a:pt x="417230" y="625878"/>
                      <a:pt x="423387" y="626166"/>
                      <a:pt x="429614" y="626236"/>
                    </a:cubicBezTo>
                    <a:cubicBezTo>
                      <a:pt x="435517" y="623599"/>
                      <a:pt x="441176" y="620455"/>
                      <a:pt x="446634" y="617320"/>
                    </a:cubicBezTo>
                    <a:cubicBezTo>
                      <a:pt x="496394" y="588729"/>
                      <a:pt x="541595" y="553160"/>
                      <a:pt x="580963" y="511591"/>
                    </a:cubicBezTo>
                    <a:cubicBezTo>
                      <a:pt x="589880" y="502177"/>
                      <a:pt x="604708" y="492702"/>
                      <a:pt x="616209" y="493933"/>
                    </a:cubicBezTo>
                    <a:cubicBezTo>
                      <a:pt x="621327" y="494509"/>
                      <a:pt x="625274" y="497103"/>
                      <a:pt x="627955" y="501636"/>
                    </a:cubicBezTo>
                    <a:cubicBezTo>
                      <a:pt x="631702" y="507975"/>
                      <a:pt x="630951" y="516315"/>
                      <a:pt x="625667" y="527153"/>
                    </a:cubicBezTo>
                    <a:cubicBezTo>
                      <a:pt x="589958" y="600335"/>
                      <a:pt x="505153" y="630996"/>
                      <a:pt x="430391" y="630245"/>
                    </a:cubicBezTo>
                    <a:cubicBezTo>
                      <a:pt x="427640" y="631441"/>
                      <a:pt x="424828" y="632550"/>
                      <a:pt x="421955" y="633493"/>
                    </a:cubicBezTo>
                    <a:close/>
                    <a:moveTo>
                      <a:pt x="417125" y="629825"/>
                    </a:moveTo>
                    <a:cubicBezTo>
                      <a:pt x="417422" y="630061"/>
                      <a:pt x="417737" y="630306"/>
                      <a:pt x="418034" y="630542"/>
                    </a:cubicBezTo>
                    <a:cubicBezTo>
                      <a:pt x="418662" y="630358"/>
                      <a:pt x="419291" y="630166"/>
                      <a:pt x="419920" y="629974"/>
                    </a:cubicBezTo>
                    <a:cubicBezTo>
                      <a:pt x="418986" y="629930"/>
                      <a:pt x="418060" y="629887"/>
                      <a:pt x="417125" y="629825"/>
                    </a:cubicBezTo>
                    <a:close/>
                    <a:moveTo>
                      <a:pt x="614017" y="497837"/>
                    </a:moveTo>
                    <a:cubicBezTo>
                      <a:pt x="604490" y="497837"/>
                      <a:pt x="591888" y="505897"/>
                      <a:pt x="583863" y="514359"/>
                    </a:cubicBezTo>
                    <a:cubicBezTo>
                      <a:pt x="544224" y="556199"/>
                      <a:pt x="498726" y="592012"/>
                      <a:pt x="448625" y="620805"/>
                    </a:cubicBezTo>
                    <a:cubicBezTo>
                      <a:pt x="445516" y="622586"/>
                      <a:pt x="442259" y="624420"/>
                      <a:pt x="438862" y="626184"/>
                    </a:cubicBezTo>
                    <a:cubicBezTo>
                      <a:pt x="510140" y="624499"/>
                      <a:pt x="588447" y="594283"/>
                      <a:pt x="622052" y="525406"/>
                    </a:cubicBezTo>
                    <a:cubicBezTo>
                      <a:pt x="626706" y="515878"/>
                      <a:pt x="627501" y="508779"/>
                      <a:pt x="624497" y="503687"/>
                    </a:cubicBezTo>
                    <a:cubicBezTo>
                      <a:pt x="622462" y="500247"/>
                      <a:pt x="619598" y="498369"/>
                      <a:pt x="615747" y="497933"/>
                    </a:cubicBezTo>
                    <a:cubicBezTo>
                      <a:pt x="615179" y="497872"/>
                      <a:pt x="614602" y="497837"/>
                      <a:pt x="614017" y="497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 name="Google Shape;138;p2"/>
              <p:cNvSpPr/>
              <p:nvPr/>
            </p:nvSpPr>
            <p:spPr>
              <a:xfrm>
                <a:off x="5406042" y="1421355"/>
                <a:ext cx="2809421" cy="2334411"/>
              </a:xfrm>
              <a:custGeom>
                <a:rect b="b" l="l" r="r" t="t"/>
                <a:pathLst>
                  <a:path extrusionOk="0" h="673226" w="810215">
                    <a:moveTo>
                      <a:pt x="9237" y="227045"/>
                    </a:moveTo>
                    <a:cubicBezTo>
                      <a:pt x="11508" y="240642"/>
                      <a:pt x="14311" y="255096"/>
                      <a:pt x="23009" y="265558"/>
                    </a:cubicBezTo>
                    <a:cubicBezTo>
                      <a:pt x="57460" y="259130"/>
                      <a:pt x="90444" y="244948"/>
                      <a:pt x="118494" y="224067"/>
                    </a:cubicBezTo>
                    <a:cubicBezTo>
                      <a:pt x="110739" y="242607"/>
                      <a:pt x="97037" y="258641"/>
                      <a:pt x="79869" y="269260"/>
                    </a:cubicBezTo>
                    <a:cubicBezTo>
                      <a:pt x="134965" y="282613"/>
                      <a:pt x="192305" y="286778"/>
                      <a:pt x="248772" y="281530"/>
                    </a:cubicBezTo>
                    <a:cubicBezTo>
                      <a:pt x="213596" y="320024"/>
                      <a:pt x="168595" y="349603"/>
                      <a:pt x="119141" y="366719"/>
                    </a:cubicBezTo>
                    <a:cubicBezTo>
                      <a:pt x="167049" y="374596"/>
                      <a:pt x="216346" y="374142"/>
                      <a:pt x="264107" y="365392"/>
                    </a:cubicBezTo>
                    <a:cubicBezTo>
                      <a:pt x="229743" y="390630"/>
                      <a:pt x="192776" y="412392"/>
                      <a:pt x="153967" y="430216"/>
                    </a:cubicBezTo>
                    <a:cubicBezTo>
                      <a:pt x="154325" y="430513"/>
                      <a:pt x="154718" y="430758"/>
                      <a:pt x="155076" y="431046"/>
                    </a:cubicBezTo>
                    <a:cubicBezTo>
                      <a:pt x="225734" y="416418"/>
                      <a:pt x="294951" y="394926"/>
                      <a:pt x="361339" y="366815"/>
                    </a:cubicBezTo>
                    <a:cubicBezTo>
                      <a:pt x="345139" y="400909"/>
                      <a:pt x="319159" y="429823"/>
                      <a:pt x="287808" y="451035"/>
                    </a:cubicBezTo>
                    <a:cubicBezTo>
                      <a:pt x="272857" y="471462"/>
                      <a:pt x="252099" y="487748"/>
                      <a:pt x="228345" y="496848"/>
                    </a:cubicBezTo>
                    <a:cubicBezTo>
                      <a:pt x="274377" y="528130"/>
                      <a:pt x="337568" y="479330"/>
                      <a:pt x="391563" y="493294"/>
                    </a:cubicBezTo>
                    <a:cubicBezTo>
                      <a:pt x="364509" y="524462"/>
                      <a:pt x="331708" y="550713"/>
                      <a:pt x="295283" y="570371"/>
                    </a:cubicBezTo>
                    <a:cubicBezTo>
                      <a:pt x="302488" y="574816"/>
                      <a:pt x="310260" y="578038"/>
                      <a:pt x="318329" y="580326"/>
                    </a:cubicBezTo>
                    <a:cubicBezTo>
                      <a:pt x="322635" y="579007"/>
                      <a:pt x="326887" y="577549"/>
                      <a:pt x="331088" y="576021"/>
                    </a:cubicBezTo>
                    <a:cubicBezTo>
                      <a:pt x="379547" y="558406"/>
                      <a:pt x="424975" y="532592"/>
                      <a:pt x="464806" y="500036"/>
                    </a:cubicBezTo>
                    <a:cubicBezTo>
                      <a:pt x="473949" y="492560"/>
                      <a:pt x="483302" y="484474"/>
                      <a:pt x="494856" y="481836"/>
                    </a:cubicBezTo>
                    <a:cubicBezTo>
                      <a:pt x="506401" y="479199"/>
                      <a:pt x="520767" y="484343"/>
                      <a:pt x="523744" y="495721"/>
                    </a:cubicBezTo>
                    <a:cubicBezTo>
                      <a:pt x="526155" y="504926"/>
                      <a:pt x="520548" y="514192"/>
                      <a:pt x="514750" y="521772"/>
                    </a:cubicBezTo>
                    <a:cubicBezTo>
                      <a:pt x="498847" y="542530"/>
                      <a:pt x="479233" y="560275"/>
                      <a:pt x="457305" y="574597"/>
                    </a:cubicBezTo>
                    <a:cubicBezTo>
                      <a:pt x="444345" y="596499"/>
                      <a:pt x="426643" y="615659"/>
                      <a:pt x="405553" y="630077"/>
                    </a:cubicBezTo>
                    <a:cubicBezTo>
                      <a:pt x="425010" y="638714"/>
                      <a:pt x="445498" y="640897"/>
                      <a:pt x="466160" y="638863"/>
                    </a:cubicBezTo>
                    <a:cubicBezTo>
                      <a:pt x="507947" y="612533"/>
                      <a:pt x="546415" y="581034"/>
                      <a:pt x="580316" y="545246"/>
                    </a:cubicBezTo>
                    <a:cubicBezTo>
                      <a:pt x="592350" y="532548"/>
                      <a:pt x="615239" y="519894"/>
                      <a:pt x="624129" y="534933"/>
                    </a:cubicBezTo>
                    <a:cubicBezTo>
                      <a:pt x="628338" y="542050"/>
                      <a:pt x="625387" y="551123"/>
                      <a:pt x="621762" y="558546"/>
                    </a:cubicBezTo>
                    <a:cubicBezTo>
                      <a:pt x="603546" y="595870"/>
                      <a:pt x="571147" y="622759"/>
                      <a:pt x="532931" y="639552"/>
                    </a:cubicBezTo>
                    <a:cubicBezTo>
                      <a:pt x="526469" y="645674"/>
                      <a:pt x="520016" y="651805"/>
                      <a:pt x="513553" y="657927"/>
                    </a:cubicBezTo>
                    <a:cubicBezTo>
                      <a:pt x="548598" y="663026"/>
                      <a:pt x="583652" y="668127"/>
                      <a:pt x="618697" y="673227"/>
                    </a:cubicBezTo>
                    <a:cubicBezTo>
                      <a:pt x="662903" y="643814"/>
                      <a:pt x="693329" y="593967"/>
                      <a:pt x="697171" y="541141"/>
                    </a:cubicBezTo>
                    <a:cubicBezTo>
                      <a:pt x="757306" y="518698"/>
                      <a:pt x="802455" y="460930"/>
                      <a:pt x="809301" y="397564"/>
                    </a:cubicBezTo>
                    <a:cubicBezTo>
                      <a:pt x="812280" y="370029"/>
                      <a:pt x="807878" y="342040"/>
                      <a:pt x="797608" y="316330"/>
                    </a:cubicBezTo>
                    <a:cubicBezTo>
                      <a:pt x="802315" y="354135"/>
                      <a:pt x="796508" y="393232"/>
                      <a:pt x="780666" y="427946"/>
                    </a:cubicBezTo>
                    <a:cubicBezTo>
                      <a:pt x="787923" y="388735"/>
                      <a:pt x="780885" y="347079"/>
                      <a:pt x="761140" y="312357"/>
                    </a:cubicBezTo>
                    <a:cubicBezTo>
                      <a:pt x="764502" y="346241"/>
                      <a:pt x="753673" y="381137"/>
                      <a:pt x="732321" y="407729"/>
                    </a:cubicBezTo>
                    <a:cubicBezTo>
                      <a:pt x="723344" y="429099"/>
                      <a:pt x="710270" y="448512"/>
                      <a:pt x="692595" y="464475"/>
                    </a:cubicBezTo>
                    <a:cubicBezTo>
                      <a:pt x="686438" y="470029"/>
                      <a:pt x="678509" y="475409"/>
                      <a:pt x="670431" y="473427"/>
                    </a:cubicBezTo>
                    <a:cubicBezTo>
                      <a:pt x="653376" y="469235"/>
                      <a:pt x="659104" y="443875"/>
                      <a:pt x="667968" y="428828"/>
                    </a:cubicBezTo>
                    <a:cubicBezTo>
                      <a:pt x="690814" y="390036"/>
                      <a:pt x="709065" y="348607"/>
                      <a:pt x="722435" y="305676"/>
                    </a:cubicBezTo>
                    <a:cubicBezTo>
                      <a:pt x="722497" y="303528"/>
                      <a:pt x="722549" y="301380"/>
                      <a:pt x="722610" y="299231"/>
                    </a:cubicBezTo>
                    <a:cubicBezTo>
                      <a:pt x="716052" y="327430"/>
                      <a:pt x="700795" y="353568"/>
                      <a:pt x="679417" y="373260"/>
                    </a:cubicBezTo>
                    <a:cubicBezTo>
                      <a:pt x="698333" y="330155"/>
                      <a:pt x="705686" y="282115"/>
                      <a:pt x="700516" y="235385"/>
                    </a:cubicBezTo>
                    <a:cubicBezTo>
                      <a:pt x="695783" y="268728"/>
                      <a:pt x="678902" y="299930"/>
                      <a:pt x="654502" y="323273"/>
                    </a:cubicBezTo>
                    <a:cubicBezTo>
                      <a:pt x="647341" y="340948"/>
                      <a:pt x="638049" y="357759"/>
                      <a:pt x="626662" y="373138"/>
                    </a:cubicBezTo>
                    <a:cubicBezTo>
                      <a:pt x="620985" y="380805"/>
                      <a:pt x="613623" y="388770"/>
                      <a:pt x="604035" y="389084"/>
                    </a:cubicBezTo>
                    <a:cubicBezTo>
                      <a:pt x="592193" y="389477"/>
                      <a:pt x="583137" y="377277"/>
                      <a:pt x="582412" y="365549"/>
                    </a:cubicBezTo>
                    <a:cubicBezTo>
                      <a:pt x="581687" y="353821"/>
                      <a:pt x="586848" y="342625"/>
                      <a:pt x="591477" y="331805"/>
                    </a:cubicBezTo>
                    <a:cubicBezTo>
                      <a:pt x="605441" y="299170"/>
                      <a:pt x="615422" y="264885"/>
                      <a:pt x="621387" y="229927"/>
                    </a:cubicBezTo>
                    <a:cubicBezTo>
                      <a:pt x="620549" y="206226"/>
                      <a:pt x="617492" y="182604"/>
                      <a:pt x="612121" y="159488"/>
                    </a:cubicBezTo>
                    <a:cubicBezTo>
                      <a:pt x="608785" y="205973"/>
                      <a:pt x="585329" y="250694"/>
                      <a:pt x="548869" y="280080"/>
                    </a:cubicBezTo>
                    <a:cubicBezTo>
                      <a:pt x="573190" y="229621"/>
                      <a:pt x="556021" y="163042"/>
                      <a:pt x="510278" y="130355"/>
                    </a:cubicBezTo>
                    <a:cubicBezTo>
                      <a:pt x="507554" y="137463"/>
                      <a:pt x="504322" y="144371"/>
                      <a:pt x="500672" y="151060"/>
                    </a:cubicBezTo>
                    <a:cubicBezTo>
                      <a:pt x="491730" y="196908"/>
                      <a:pt x="468518" y="240092"/>
                      <a:pt x="433333" y="271208"/>
                    </a:cubicBezTo>
                    <a:cubicBezTo>
                      <a:pt x="441367" y="202628"/>
                      <a:pt x="442764" y="133298"/>
                      <a:pt x="437551" y="64448"/>
                    </a:cubicBezTo>
                    <a:cubicBezTo>
                      <a:pt x="420722" y="37768"/>
                      <a:pt x="392943" y="17709"/>
                      <a:pt x="361793" y="18940"/>
                    </a:cubicBezTo>
                    <a:cubicBezTo>
                      <a:pt x="366884" y="67338"/>
                      <a:pt x="356981" y="117185"/>
                      <a:pt x="333752" y="160046"/>
                    </a:cubicBezTo>
                    <a:cubicBezTo>
                      <a:pt x="339934" y="138293"/>
                      <a:pt x="340589" y="115360"/>
                      <a:pt x="336668" y="93152"/>
                    </a:cubicBezTo>
                    <a:cubicBezTo>
                      <a:pt x="333594" y="112819"/>
                      <a:pt x="326975" y="131883"/>
                      <a:pt x="316539" y="148964"/>
                    </a:cubicBezTo>
                    <a:cubicBezTo>
                      <a:pt x="308182" y="101213"/>
                      <a:pt x="292034" y="54832"/>
                      <a:pt x="269049" y="12059"/>
                    </a:cubicBezTo>
                    <a:cubicBezTo>
                      <a:pt x="266779" y="40598"/>
                      <a:pt x="261146" y="68875"/>
                      <a:pt x="252169" y="96087"/>
                    </a:cubicBezTo>
                    <a:cubicBezTo>
                      <a:pt x="248658" y="62989"/>
                      <a:pt x="228398" y="32057"/>
                      <a:pt x="199335" y="15430"/>
                    </a:cubicBezTo>
                    <a:cubicBezTo>
                      <a:pt x="155269" y="-9782"/>
                      <a:pt x="102784" y="-473"/>
                      <a:pt x="53277" y="17543"/>
                    </a:cubicBezTo>
                    <a:cubicBezTo>
                      <a:pt x="45059" y="22931"/>
                      <a:pt x="37348" y="28992"/>
                      <a:pt x="30371" y="35978"/>
                    </a:cubicBezTo>
                    <a:cubicBezTo>
                      <a:pt x="30012" y="35690"/>
                      <a:pt x="29655" y="35402"/>
                      <a:pt x="29296" y="35105"/>
                    </a:cubicBezTo>
                    <a:cubicBezTo>
                      <a:pt x="27454" y="37541"/>
                      <a:pt x="25829" y="40065"/>
                      <a:pt x="24196" y="42580"/>
                    </a:cubicBezTo>
                    <a:cubicBezTo>
                      <a:pt x="22223" y="44851"/>
                      <a:pt x="20249" y="47113"/>
                      <a:pt x="18424" y="49549"/>
                    </a:cubicBezTo>
                    <a:cubicBezTo>
                      <a:pt x="18808" y="49803"/>
                      <a:pt x="19184" y="50073"/>
                      <a:pt x="19568" y="50327"/>
                    </a:cubicBezTo>
                    <a:cubicBezTo>
                      <a:pt x="-8910" y="101658"/>
                      <a:pt x="-666" y="167732"/>
                      <a:pt x="9246" y="227028"/>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39" name="Google Shape;139;p2"/>
            <p:cNvGrpSpPr/>
            <p:nvPr/>
          </p:nvGrpSpPr>
          <p:grpSpPr>
            <a:xfrm flipH="1">
              <a:off x="-541932" y="4327313"/>
              <a:ext cx="990002" cy="949315"/>
              <a:chOff x="3775867" y="3773288"/>
              <a:chExt cx="1732893" cy="1661676"/>
            </a:xfrm>
          </p:grpSpPr>
          <p:sp>
            <p:nvSpPr>
              <p:cNvPr id="140" name="Google Shape;140;p2"/>
              <p:cNvSpPr/>
              <p:nvPr/>
            </p:nvSpPr>
            <p:spPr>
              <a:xfrm>
                <a:off x="3786700" y="3784521"/>
                <a:ext cx="1710700" cy="1639051"/>
              </a:xfrm>
              <a:custGeom>
                <a:rect b="b" l="l" r="r" t="t"/>
                <a:pathLst>
                  <a:path extrusionOk="0" h="529153" w="552284">
                    <a:moveTo>
                      <a:pt x="43818" y="488729"/>
                    </a:moveTo>
                    <a:cubicBezTo>
                      <a:pt x="43818" y="488729"/>
                      <a:pt x="-31687" y="375306"/>
                      <a:pt x="15532" y="262346"/>
                    </a:cubicBezTo>
                    <a:cubicBezTo>
                      <a:pt x="62751" y="149386"/>
                      <a:pt x="137749" y="61227"/>
                      <a:pt x="212747" y="44696"/>
                    </a:cubicBezTo>
                    <a:cubicBezTo>
                      <a:pt x="287745" y="28165"/>
                      <a:pt x="384960" y="-4898"/>
                      <a:pt x="434964" y="612"/>
                    </a:cubicBezTo>
                    <a:cubicBezTo>
                      <a:pt x="484960" y="6123"/>
                      <a:pt x="518294" y="28165"/>
                      <a:pt x="546073" y="25405"/>
                    </a:cubicBezTo>
                    <a:cubicBezTo>
                      <a:pt x="546073" y="25405"/>
                      <a:pt x="529411" y="97041"/>
                      <a:pt x="546073" y="196221"/>
                    </a:cubicBezTo>
                    <a:cubicBezTo>
                      <a:pt x="562735" y="295400"/>
                      <a:pt x="551627" y="428577"/>
                      <a:pt x="440519" y="488720"/>
                    </a:cubicBezTo>
                    <a:cubicBezTo>
                      <a:pt x="329410" y="548864"/>
                      <a:pt x="99883" y="536017"/>
                      <a:pt x="43818" y="488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 name="Google Shape;141;p2"/>
              <p:cNvSpPr/>
              <p:nvPr/>
            </p:nvSpPr>
            <p:spPr>
              <a:xfrm>
                <a:off x="3775867" y="3773288"/>
                <a:ext cx="1732893" cy="1661676"/>
              </a:xfrm>
              <a:custGeom>
                <a:rect b="b" l="l" r="r" t="t"/>
                <a:pathLst>
                  <a:path extrusionOk="0" h="536457" w="559449">
                    <a:moveTo>
                      <a:pt x="239623" y="536457"/>
                    </a:moveTo>
                    <a:cubicBezTo>
                      <a:pt x="234759" y="536457"/>
                      <a:pt x="229877" y="536405"/>
                      <a:pt x="224952" y="536309"/>
                    </a:cubicBezTo>
                    <a:cubicBezTo>
                      <a:pt x="143256" y="534632"/>
                      <a:pt x="72606" y="518476"/>
                      <a:pt x="44966" y="495159"/>
                    </a:cubicBezTo>
                    <a:lnTo>
                      <a:pt x="44286" y="494391"/>
                    </a:lnTo>
                    <a:cubicBezTo>
                      <a:pt x="43517" y="493238"/>
                      <a:pt x="-31752" y="378025"/>
                      <a:pt x="15668" y="264576"/>
                    </a:cubicBezTo>
                    <a:cubicBezTo>
                      <a:pt x="65585" y="145153"/>
                      <a:pt x="142146" y="60925"/>
                      <a:pt x="215468" y="44769"/>
                    </a:cubicBezTo>
                    <a:cubicBezTo>
                      <a:pt x="237160" y="39992"/>
                      <a:pt x="261237" y="33678"/>
                      <a:pt x="284528" y="27582"/>
                    </a:cubicBezTo>
                    <a:cubicBezTo>
                      <a:pt x="342627" y="12370"/>
                      <a:pt x="402701" y="-3349"/>
                      <a:pt x="438864" y="624"/>
                    </a:cubicBezTo>
                    <a:cubicBezTo>
                      <a:pt x="463648" y="3358"/>
                      <a:pt x="484126" y="10003"/>
                      <a:pt x="502195" y="15863"/>
                    </a:cubicBezTo>
                    <a:cubicBezTo>
                      <a:pt x="520202" y="21705"/>
                      <a:pt x="535747" y="26744"/>
                      <a:pt x="549204" y="25417"/>
                    </a:cubicBezTo>
                    <a:lnTo>
                      <a:pt x="554278" y="24910"/>
                    </a:lnTo>
                    <a:lnTo>
                      <a:pt x="553125" y="29879"/>
                    </a:lnTo>
                    <a:cubicBezTo>
                      <a:pt x="552959" y="30586"/>
                      <a:pt x="536839" y="102030"/>
                      <a:pt x="553169" y="199254"/>
                    </a:cubicBezTo>
                    <a:cubicBezTo>
                      <a:pt x="564199" y="264899"/>
                      <a:pt x="575813" y="425165"/>
                      <a:pt x="445754" y="495570"/>
                    </a:cubicBezTo>
                    <a:cubicBezTo>
                      <a:pt x="397383" y="521751"/>
                      <a:pt x="322865" y="536457"/>
                      <a:pt x="239623" y="536457"/>
                    </a:cubicBezTo>
                    <a:close/>
                    <a:moveTo>
                      <a:pt x="50084" y="489911"/>
                    </a:moveTo>
                    <a:cubicBezTo>
                      <a:pt x="104071" y="534562"/>
                      <a:pt x="329965" y="549950"/>
                      <a:pt x="442278" y="489151"/>
                    </a:cubicBezTo>
                    <a:cubicBezTo>
                      <a:pt x="568190" y="420991"/>
                      <a:pt x="556732" y="264558"/>
                      <a:pt x="545964" y="200468"/>
                    </a:cubicBezTo>
                    <a:cubicBezTo>
                      <a:pt x="531773" y="116029"/>
                      <a:pt x="541764" y="50585"/>
                      <a:pt x="545056" y="32936"/>
                    </a:cubicBezTo>
                    <a:cubicBezTo>
                      <a:pt x="531354" y="32892"/>
                      <a:pt x="516709" y="28246"/>
                      <a:pt x="499942" y="22806"/>
                    </a:cubicBezTo>
                    <a:cubicBezTo>
                      <a:pt x="482205" y="17050"/>
                      <a:pt x="462102" y="10527"/>
                      <a:pt x="438060" y="7881"/>
                    </a:cubicBezTo>
                    <a:cubicBezTo>
                      <a:pt x="403251" y="4073"/>
                      <a:pt x="343832" y="19600"/>
                      <a:pt x="286379" y="34647"/>
                    </a:cubicBezTo>
                    <a:cubicBezTo>
                      <a:pt x="263018" y="40760"/>
                      <a:pt x="238872" y="47083"/>
                      <a:pt x="217040" y="51895"/>
                    </a:cubicBezTo>
                    <a:cubicBezTo>
                      <a:pt x="146006" y="67553"/>
                      <a:pt x="71427" y="150123"/>
                      <a:pt x="22409" y="267388"/>
                    </a:cubicBezTo>
                    <a:cubicBezTo>
                      <a:pt x="-22050" y="373746"/>
                      <a:pt x="45167" y="482217"/>
                      <a:pt x="50093" y="4899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 name="Google Shape;142;p2"/>
              <p:cNvSpPr/>
              <p:nvPr/>
            </p:nvSpPr>
            <p:spPr>
              <a:xfrm>
                <a:off x="4067171" y="5103480"/>
                <a:ext cx="1078785" cy="96066"/>
              </a:xfrm>
              <a:custGeom>
                <a:rect b="b" l="l" r="r" t="t"/>
                <a:pathLst>
                  <a:path extrusionOk="0" h="31014" w="348276">
                    <a:moveTo>
                      <a:pt x="4288" y="31006"/>
                    </a:moveTo>
                    <a:lnTo>
                      <a:pt x="0" y="25085"/>
                    </a:lnTo>
                    <a:cubicBezTo>
                      <a:pt x="40625" y="-4310"/>
                      <a:pt x="93486" y="-2057"/>
                      <a:pt x="148634" y="3183"/>
                    </a:cubicBezTo>
                    <a:lnTo>
                      <a:pt x="253298" y="13112"/>
                    </a:lnTo>
                    <a:cubicBezTo>
                      <a:pt x="284186" y="16046"/>
                      <a:pt x="316122" y="19077"/>
                      <a:pt x="347255" y="14684"/>
                    </a:cubicBezTo>
                    <a:lnTo>
                      <a:pt x="348277" y="21924"/>
                    </a:lnTo>
                    <a:cubicBezTo>
                      <a:pt x="316297" y="26439"/>
                      <a:pt x="283915" y="23365"/>
                      <a:pt x="252608" y="20395"/>
                    </a:cubicBezTo>
                    <a:lnTo>
                      <a:pt x="147944" y="10466"/>
                    </a:lnTo>
                    <a:cubicBezTo>
                      <a:pt x="94245" y="5375"/>
                      <a:pt x="42861" y="3113"/>
                      <a:pt x="4288" y="31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 name="Google Shape;143;p2"/>
              <p:cNvSpPr/>
              <p:nvPr/>
            </p:nvSpPr>
            <p:spPr>
              <a:xfrm>
                <a:off x="4067440" y="4205979"/>
                <a:ext cx="178909" cy="965553"/>
              </a:xfrm>
              <a:custGeom>
                <a:rect b="b" l="l" r="r" t="t"/>
                <a:pathLst>
                  <a:path extrusionOk="0" h="311720" w="57759">
                    <a:moveTo>
                      <a:pt x="5362" y="311721"/>
                    </a:moveTo>
                    <a:lnTo>
                      <a:pt x="0" y="306761"/>
                    </a:lnTo>
                    <a:cubicBezTo>
                      <a:pt x="29290" y="275095"/>
                      <a:pt x="42581" y="228322"/>
                      <a:pt x="41822" y="159585"/>
                    </a:cubicBezTo>
                    <a:cubicBezTo>
                      <a:pt x="41700" y="148634"/>
                      <a:pt x="41324" y="137412"/>
                      <a:pt x="40966" y="126558"/>
                    </a:cubicBezTo>
                    <a:cubicBezTo>
                      <a:pt x="39560" y="84438"/>
                      <a:pt x="38102" y="40888"/>
                      <a:pt x="50782" y="0"/>
                    </a:cubicBezTo>
                    <a:lnTo>
                      <a:pt x="57759" y="2166"/>
                    </a:lnTo>
                    <a:cubicBezTo>
                      <a:pt x="45446" y="41874"/>
                      <a:pt x="46878" y="84805"/>
                      <a:pt x="48266" y="126322"/>
                    </a:cubicBezTo>
                    <a:cubicBezTo>
                      <a:pt x="48633" y="137211"/>
                      <a:pt x="49009" y="148477"/>
                      <a:pt x="49131" y="159507"/>
                    </a:cubicBezTo>
                    <a:cubicBezTo>
                      <a:pt x="49629" y="204010"/>
                      <a:pt x="45620" y="268205"/>
                      <a:pt x="5371" y="311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 name="Google Shape;144;p2"/>
              <p:cNvSpPr/>
              <p:nvPr/>
            </p:nvSpPr>
            <p:spPr>
              <a:xfrm>
                <a:off x="4553653" y="3987681"/>
                <a:ext cx="183697" cy="704529"/>
              </a:xfrm>
              <a:custGeom>
                <a:rect b="b" l="l" r="r" t="t"/>
                <a:pathLst>
                  <a:path extrusionOk="0" h="227451" w="59305">
                    <a:moveTo>
                      <a:pt x="6148" y="227443"/>
                    </a:moveTo>
                    <a:lnTo>
                      <a:pt x="0" y="223495"/>
                    </a:lnTo>
                    <a:cubicBezTo>
                      <a:pt x="10017" y="207898"/>
                      <a:pt x="13257" y="188713"/>
                      <a:pt x="16383" y="170164"/>
                    </a:cubicBezTo>
                    <a:cubicBezTo>
                      <a:pt x="25107" y="118465"/>
                      <a:pt x="34739" y="66225"/>
                      <a:pt x="45018" y="14893"/>
                    </a:cubicBezTo>
                    <a:cubicBezTo>
                      <a:pt x="47035" y="4798"/>
                      <a:pt x="52642" y="-1001"/>
                      <a:pt x="59305" y="143"/>
                    </a:cubicBezTo>
                    <a:lnTo>
                      <a:pt x="58074" y="7348"/>
                    </a:lnTo>
                    <a:cubicBezTo>
                      <a:pt x="55515" y="6928"/>
                      <a:pt x="53113" y="11644"/>
                      <a:pt x="52179" y="16325"/>
                    </a:cubicBezTo>
                    <a:cubicBezTo>
                      <a:pt x="41918" y="67587"/>
                      <a:pt x="32303" y="119758"/>
                      <a:pt x="23587" y="171386"/>
                    </a:cubicBezTo>
                    <a:cubicBezTo>
                      <a:pt x="20330" y="190668"/>
                      <a:pt x="16968" y="210597"/>
                      <a:pt x="6148" y="2274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 name="Google Shape;145;p2"/>
              <p:cNvSpPr/>
              <p:nvPr/>
            </p:nvSpPr>
            <p:spPr>
              <a:xfrm>
                <a:off x="4598710" y="4514738"/>
                <a:ext cx="815962" cy="139465"/>
              </a:xfrm>
              <a:custGeom>
                <a:rect b="b" l="l" r="r" t="t"/>
                <a:pathLst>
                  <a:path extrusionOk="0" h="45025" w="263426">
                    <a:moveTo>
                      <a:pt x="1877" y="45026"/>
                    </a:moveTo>
                    <a:lnTo>
                      <a:pt x="0" y="37970"/>
                    </a:lnTo>
                    <a:cubicBezTo>
                      <a:pt x="82692" y="15945"/>
                      <a:pt x="168012" y="4348"/>
                      <a:pt x="253638" y="3475"/>
                    </a:cubicBezTo>
                    <a:cubicBezTo>
                      <a:pt x="253813" y="2488"/>
                      <a:pt x="254346" y="1580"/>
                      <a:pt x="255193" y="933"/>
                    </a:cubicBezTo>
                    <a:cubicBezTo>
                      <a:pt x="257061" y="-516"/>
                      <a:pt x="259699" y="-114"/>
                      <a:pt x="261341" y="1030"/>
                    </a:cubicBezTo>
                    <a:cubicBezTo>
                      <a:pt x="263096" y="2252"/>
                      <a:pt x="263830" y="4322"/>
                      <a:pt x="263209" y="6304"/>
                    </a:cubicBezTo>
                    <a:cubicBezTo>
                      <a:pt x="262694" y="7946"/>
                      <a:pt x="261009" y="10723"/>
                      <a:pt x="255472" y="10767"/>
                    </a:cubicBezTo>
                    <a:cubicBezTo>
                      <a:pt x="169872" y="11483"/>
                      <a:pt x="84543" y="23019"/>
                      <a:pt x="1877" y="45026"/>
                    </a:cubicBezTo>
                    <a:close/>
                    <a:moveTo>
                      <a:pt x="256127" y="4994"/>
                    </a:moveTo>
                    <a:cubicBezTo>
                      <a:pt x="256153" y="5798"/>
                      <a:pt x="256537" y="6584"/>
                      <a:pt x="257166" y="7029"/>
                    </a:cubicBezTo>
                    <a:cubicBezTo>
                      <a:pt x="258031" y="7640"/>
                      <a:pt x="259149" y="7125"/>
                      <a:pt x="259664" y="6723"/>
                    </a:cubicBezTo>
                    <a:cubicBezTo>
                      <a:pt x="260712" y="5911"/>
                      <a:pt x="261157" y="4479"/>
                      <a:pt x="260729" y="3309"/>
                    </a:cubicBezTo>
                    <a:lnTo>
                      <a:pt x="256127" y="50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 name="Google Shape;146;p2"/>
              <p:cNvSpPr/>
              <p:nvPr/>
            </p:nvSpPr>
            <p:spPr>
              <a:xfrm>
                <a:off x="3886429" y="3922972"/>
                <a:ext cx="1505664" cy="1467822"/>
              </a:xfrm>
              <a:custGeom>
                <a:rect b="b" l="l" r="r" t="t"/>
                <a:pathLst>
                  <a:path extrusionOk="0" h="473873" w="486090">
                    <a:moveTo>
                      <a:pt x="0" y="457342"/>
                    </a:moveTo>
                    <a:cubicBezTo>
                      <a:pt x="2777" y="449080"/>
                      <a:pt x="341657" y="104690"/>
                      <a:pt x="486091" y="0"/>
                    </a:cubicBezTo>
                    <a:cubicBezTo>
                      <a:pt x="486091" y="0"/>
                      <a:pt x="80552" y="380195"/>
                      <a:pt x="11108" y="473873"/>
                    </a:cubicBezTo>
                    <a:lnTo>
                      <a:pt x="0" y="45734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 name="Google Shape;147;p2"/>
              <p:cNvSpPr/>
              <p:nvPr/>
            </p:nvSpPr>
            <p:spPr>
              <a:xfrm>
                <a:off x="3853252" y="3889788"/>
                <a:ext cx="1571997" cy="1534201"/>
              </a:xfrm>
              <a:custGeom>
                <a:rect b="b" l="l" r="r" t="t"/>
                <a:pathLst>
                  <a:path extrusionOk="0" h="495303" w="507505">
                    <a:moveTo>
                      <a:pt x="496803" y="10715"/>
                    </a:moveTo>
                    <a:cubicBezTo>
                      <a:pt x="496803" y="10715"/>
                      <a:pt x="91265" y="390911"/>
                      <a:pt x="21821" y="484588"/>
                    </a:cubicBezTo>
                    <a:lnTo>
                      <a:pt x="10713" y="468057"/>
                    </a:lnTo>
                    <a:cubicBezTo>
                      <a:pt x="13490" y="459796"/>
                      <a:pt x="352361" y="115405"/>
                      <a:pt x="496803" y="10715"/>
                    </a:cubicBezTo>
                    <a:moveTo>
                      <a:pt x="496794" y="0"/>
                    </a:moveTo>
                    <a:cubicBezTo>
                      <a:pt x="494611" y="0"/>
                      <a:pt x="492410" y="663"/>
                      <a:pt x="490516" y="2043"/>
                    </a:cubicBezTo>
                    <a:cubicBezTo>
                      <a:pt x="408976" y="61148"/>
                      <a:pt x="269215" y="193957"/>
                      <a:pt x="193169" y="267864"/>
                    </a:cubicBezTo>
                    <a:cubicBezTo>
                      <a:pt x="130799" y="328479"/>
                      <a:pt x="82890" y="376877"/>
                      <a:pt x="59879" y="400333"/>
                    </a:cubicBezTo>
                    <a:cubicBezTo>
                      <a:pt x="2521" y="458800"/>
                      <a:pt x="1482" y="461909"/>
                      <a:pt x="556" y="464651"/>
                    </a:cubicBezTo>
                    <a:cubicBezTo>
                      <a:pt x="-500" y="467804"/>
                      <a:pt x="-38" y="471279"/>
                      <a:pt x="1822" y="474039"/>
                    </a:cubicBezTo>
                    <a:lnTo>
                      <a:pt x="12931" y="490571"/>
                    </a:lnTo>
                    <a:cubicBezTo>
                      <a:pt x="14869" y="493461"/>
                      <a:pt x="18092" y="495225"/>
                      <a:pt x="21576" y="495304"/>
                    </a:cubicBezTo>
                    <a:cubicBezTo>
                      <a:pt x="21655" y="495304"/>
                      <a:pt x="21742" y="495304"/>
                      <a:pt x="21821" y="495304"/>
                    </a:cubicBezTo>
                    <a:cubicBezTo>
                      <a:pt x="25209" y="495304"/>
                      <a:pt x="28405" y="493697"/>
                      <a:pt x="30423" y="490972"/>
                    </a:cubicBezTo>
                    <a:cubicBezTo>
                      <a:pt x="98504" y="399137"/>
                      <a:pt x="500078" y="22330"/>
                      <a:pt x="504121" y="18540"/>
                    </a:cubicBezTo>
                    <a:cubicBezTo>
                      <a:pt x="508243" y="14671"/>
                      <a:pt x="508654" y="8261"/>
                      <a:pt x="505056" y="3903"/>
                    </a:cubicBezTo>
                    <a:cubicBezTo>
                      <a:pt x="502942" y="1345"/>
                      <a:pt x="499886" y="9"/>
                      <a:pt x="496786" y="9"/>
                    </a:cubicBezTo>
                    <a:lnTo>
                      <a:pt x="496786" y="9"/>
                    </a:lnTo>
                    <a:close/>
                    <a:moveTo>
                      <a:pt x="496803" y="21431"/>
                    </a:moveTo>
                    <a:lnTo>
                      <a:pt x="496821" y="21431"/>
                    </a:lnTo>
                    <a:lnTo>
                      <a:pt x="496803" y="214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 name="Google Shape;148;p2"/>
              <p:cNvSpPr/>
              <p:nvPr/>
            </p:nvSpPr>
            <p:spPr>
              <a:xfrm>
                <a:off x="3855417" y="3869558"/>
                <a:ext cx="1624053" cy="1555822"/>
              </a:xfrm>
              <a:custGeom>
                <a:rect b="b" l="l" r="r" t="t"/>
                <a:pathLst>
                  <a:path extrusionOk="0" h="502283" w="524311">
                    <a:moveTo>
                      <a:pt x="24886" y="450757"/>
                    </a:moveTo>
                    <a:cubicBezTo>
                      <a:pt x="-14613" y="403538"/>
                      <a:pt x="-1767" y="331763"/>
                      <a:pt x="26536" y="277208"/>
                    </a:cubicBezTo>
                    <a:cubicBezTo>
                      <a:pt x="54840" y="222654"/>
                      <a:pt x="96513" y="173986"/>
                      <a:pt x="112294" y="114654"/>
                    </a:cubicBezTo>
                    <a:cubicBezTo>
                      <a:pt x="117655" y="159698"/>
                      <a:pt x="132274" y="203642"/>
                      <a:pt x="154997" y="243010"/>
                    </a:cubicBezTo>
                    <a:cubicBezTo>
                      <a:pt x="190182" y="217475"/>
                      <a:pt x="217586" y="181530"/>
                      <a:pt x="232781" y="141001"/>
                    </a:cubicBezTo>
                    <a:cubicBezTo>
                      <a:pt x="247252" y="102393"/>
                      <a:pt x="259748" y="51367"/>
                      <a:pt x="300872" y="45629"/>
                    </a:cubicBezTo>
                    <a:cubicBezTo>
                      <a:pt x="299483" y="64981"/>
                      <a:pt x="298104" y="84333"/>
                      <a:pt x="296715" y="103686"/>
                    </a:cubicBezTo>
                    <a:cubicBezTo>
                      <a:pt x="329201" y="72754"/>
                      <a:pt x="364063" y="44267"/>
                      <a:pt x="400889" y="18548"/>
                    </a:cubicBezTo>
                    <a:cubicBezTo>
                      <a:pt x="396733" y="34800"/>
                      <a:pt x="392585" y="51044"/>
                      <a:pt x="388428" y="67296"/>
                    </a:cubicBezTo>
                    <a:cubicBezTo>
                      <a:pt x="426573" y="39167"/>
                      <a:pt x="468762" y="16435"/>
                      <a:pt x="513317" y="0"/>
                    </a:cubicBezTo>
                    <a:cubicBezTo>
                      <a:pt x="495886" y="122522"/>
                      <a:pt x="555532" y="255961"/>
                      <a:pt x="500174" y="366851"/>
                    </a:cubicBezTo>
                    <a:cubicBezTo>
                      <a:pt x="462657" y="442007"/>
                      <a:pt x="378961" y="485916"/>
                      <a:pt x="295283" y="497915"/>
                    </a:cubicBezTo>
                    <a:cubicBezTo>
                      <a:pt x="211604" y="509922"/>
                      <a:pt x="126650" y="494946"/>
                      <a:pt x="43461" y="479960"/>
                    </a:cubicBezTo>
                    <a:cubicBezTo>
                      <a:pt x="36247" y="485689"/>
                      <a:pt x="29034" y="491417"/>
                      <a:pt x="21829" y="497138"/>
                    </a:cubicBezTo>
                    <a:cubicBezTo>
                      <a:pt x="15568" y="491252"/>
                      <a:pt x="9315" y="485357"/>
                      <a:pt x="3053" y="479471"/>
                    </a:cubicBezTo>
                    <a:cubicBezTo>
                      <a:pt x="13096" y="460975"/>
                      <a:pt x="23148" y="442478"/>
                      <a:pt x="33191" y="42398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9" name="Google Shape;149;p2"/>
            <p:cNvGrpSpPr/>
            <p:nvPr/>
          </p:nvGrpSpPr>
          <p:grpSpPr>
            <a:xfrm>
              <a:off x="482664" y="4690527"/>
              <a:ext cx="1083052" cy="901458"/>
              <a:chOff x="2104957" y="1249515"/>
              <a:chExt cx="4206027" cy="3500807"/>
            </a:xfrm>
          </p:grpSpPr>
          <p:sp>
            <p:nvSpPr>
              <p:cNvPr id="150" name="Google Shape;150;p2"/>
              <p:cNvSpPr/>
              <p:nvPr/>
            </p:nvSpPr>
            <p:spPr>
              <a:xfrm>
                <a:off x="2125057" y="2770501"/>
                <a:ext cx="2125765" cy="1912782"/>
              </a:xfrm>
              <a:custGeom>
                <a:rect b="b" l="l" r="r" t="t"/>
                <a:pathLst>
                  <a:path extrusionOk="0" h="310139" w="344672">
                    <a:moveTo>
                      <a:pt x="328953" y="303825"/>
                    </a:moveTo>
                    <a:cubicBezTo>
                      <a:pt x="265028" y="239140"/>
                      <a:pt x="194030" y="183826"/>
                      <a:pt x="118315" y="139620"/>
                    </a:cubicBezTo>
                    <a:cubicBezTo>
                      <a:pt x="80065" y="117334"/>
                      <a:pt x="39283" y="96707"/>
                      <a:pt x="11687" y="58884"/>
                    </a:cubicBezTo>
                    <a:cubicBezTo>
                      <a:pt x="4875" y="49549"/>
                      <a:pt x="-1325" y="37986"/>
                      <a:pt x="246" y="25892"/>
                    </a:cubicBezTo>
                    <a:cubicBezTo>
                      <a:pt x="2081" y="11535"/>
                      <a:pt x="14743" y="1640"/>
                      <a:pt x="27231" y="234"/>
                    </a:cubicBezTo>
                    <a:cubicBezTo>
                      <a:pt x="39719" y="-1172"/>
                      <a:pt x="51945" y="3989"/>
                      <a:pt x="63560" y="9508"/>
                    </a:cubicBezTo>
                    <a:cubicBezTo>
                      <a:pt x="183026" y="66412"/>
                      <a:pt x="284327" y="173023"/>
                      <a:pt x="344672" y="305344"/>
                    </a:cubicBezTo>
                    <a:cubicBezTo>
                      <a:pt x="338471" y="314296"/>
                      <a:pt x="323451" y="309947"/>
                      <a:pt x="32161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 name="Google Shape;151;p2"/>
              <p:cNvSpPr/>
              <p:nvPr/>
            </p:nvSpPr>
            <p:spPr>
              <a:xfrm>
                <a:off x="2104957" y="2750303"/>
                <a:ext cx="2168487" cy="1953124"/>
              </a:xfrm>
              <a:custGeom>
                <a:rect b="b" l="l" r="r" t="t"/>
                <a:pathLst>
                  <a:path extrusionOk="0" h="316680" w="351599">
                    <a:moveTo>
                      <a:pt x="338587" y="316680"/>
                    </a:moveTo>
                    <a:cubicBezTo>
                      <a:pt x="337364" y="316680"/>
                      <a:pt x="336142" y="316540"/>
                      <a:pt x="334832" y="316261"/>
                    </a:cubicBezTo>
                    <a:cubicBezTo>
                      <a:pt x="327933" y="314698"/>
                      <a:pt x="322781" y="309275"/>
                      <a:pt x="321645" y="302445"/>
                    </a:cubicBezTo>
                    <a:lnTo>
                      <a:pt x="322693" y="302271"/>
                    </a:lnTo>
                    <a:cubicBezTo>
                      <a:pt x="260864" y="240818"/>
                      <a:pt x="192661" y="188175"/>
                      <a:pt x="119828" y="145707"/>
                    </a:cubicBezTo>
                    <a:cubicBezTo>
                      <a:pt x="115636" y="143210"/>
                      <a:pt x="111270" y="140738"/>
                      <a:pt x="106990" y="138249"/>
                    </a:cubicBezTo>
                    <a:cubicBezTo>
                      <a:pt x="72670" y="118565"/>
                      <a:pt x="37215" y="98209"/>
                      <a:pt x="12326" y="64072"/>
                    </a:cubicBezTo>
                    <a:cubicBezTo>
                      <a:pt x="2807" y="51086"/>
                      <a:pt x="-1123" y="39524"/>
                      <a:pt x="274" y="28739"/>
                    </a:cubicBezTo>
                    <a:cubicBezTo>
                      <a:pt x="2370" y="12007"/>
                      <a:pt x="16867" y="1745"/>
                      <a:pt x="30054" y="252"/>
                    </a:cubicBezTo>
                    <a:cubicBezTo>
                      <a:pt x="43502" y="-1241"/>
                      <a:pt x="56253" y="4147"/>
                      <a:pt x="68217" y="9823"/>
                    </a:cubicBezTo>
                    <a:cubicBezTo>
                      <a:pt x="187595" y="66692"/>
                      <a:pt x="290643" y="175094"/>
                      <a:pt x="350900" y="307249"/>
                    </a:cubicBezTo>
                    <a:lnTo>
                      <a:pt x="351599" y="308934"/>
                    </a:lnTo>
                    <a:lnTo>
                      <a:pt x="350551" y="310462"/>
                    </a:lnTo>
                    <a:cubicBezTo>
                      <a:pt x="347757" y="314445"/>
                      <a:pt x="343390" y="316663"/>
                      <a:pt x="338500" y="316663"/>
                    </a:cubicBezTo>
                    <a:close/>
                    <a:moveTo>
                      <a:pt x="331688" y="307598"/>
                    </a:moveTo>
                    <a:cubicBezTo>
                      <a:pt x="333085" y="308812"/>
                      <a:pt x="334832" y="309563"/>
                      <a:pt x="336317" y="309903"/>
                    </a:cubicBezTo>
                    <a:cubicBezTo>
                      <a:pt x="339285" y="310576"/>
                      <a:pt x="342080" y="309903"/>
                      <a:pt x="344089" y="308087"/>
                    </a:cubicBezTo>
                    <a:cubicBezTo>
                      <a:pt x="284356" y="178168"/>
                      <a:pt x="182880" y="71670"/>
                      <a:pt x="65422" y="15727"/>
                    </a:cubicBezTo>
                    <a:cubicBezTo>
                      <a:pt x="54331" y="10461"/>
                      <a:pt x="42542" y="5431"/>
                      <a:pt x="30839" y="6749"/>
                    </a:cubicBezTo>
                    <a:cubicBezTo>
                      <a:pt x="20448" y="7920"/>
                      <a:pt x="8483" y="16321"/>
                      <a:pt x="6737" y="29577"/>
                    </a:cubicBezTo>
                    <a:cubicBezTo>
                      <a:pt x="5602" y="38633"/>
                      <a:pt x="9095" y="48659"/>
                      <a:pt x="17566" y="60230"/>
                    </a:cubicBezTo>
                    <a:cubicBezTo>
                      <a:pt x="41668" y="93240"/>
                      <a:pt x="76513" y="113247"/>
                      <a:pt x="110222" y="132591"/>
                    </a:cubicBezTo>
                    <a:cubicBezTo>
                      <a:pt x="114588" y="135080"/>
                      <a:pt x="118868" y="137560"/>
                      <a:pt x="123146" y="140066"/>
                    </a:cubicBezTo>
                    <a:cubicBezTo>
                      <a:pt x="199297" y="184447"/>
                      <a:pt x="270383" y="239874"/>
                      <a:pt x="334482" y="304795"/>
                    </a:cubicBezTo>
                    <a:lnTo>
                      <a:pt x="331688" y="307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 name="Google Shape;152;p2"/>
              <p:cNvSpPr/>
              <p:nvPr/>
            </p:nvSpPr>
            <p:spPr>
              <a:xfrm>
                <a:off x="2843689" y="1869526"/>
                <a:ext cx="1382871" cy="2804140"/>
              </a:xfrm>
              <a:custGeom>
                <a:rect b="b" l="l" r="r" t="t"/>
                <a:pathLst>
                  <a:path extrusionOk="0" h="454664" w="224219">
                    <a:moveTo>
                      <a:pt x="224220" y="449452"/>
                    </a:moveTo>
                    <a:cubicBezTo>
                      <a:pt x="174529" y="370218"/>
                      <a:pt x="124752" y="290993"/>
                      <a:pt x="75062" y="211759"/>
                    </a:cubicBezTo>
                    <a:cubicBezTo>
                      <a:pt x="47641" y="168016"/>
                      <a:pt x="19695" y="123339"/>
                      <a:pt x="5199" y="71955"/>
                    </a:cubicBezTo>
                    <a:cubicBezTo>
                      <a:pt x="1269" y="58121"/>
                      <a:pt x="-1613" y="43302"/>
                      <a:pt x="1007" y="29076"/>
                    </a:cubicBezTo>
                    <a:cubicBezTo>
                      <a:pt x="3714" y="14850"/>
                      <a:pt x="13407" y="1524"/>
                      <a:pt x="25895" y="127"/>
                    </a:cubicBezTo>
                    <a:cubicBezTo>
                      <a:pt x="35676" y="-965"/>
                      <a:pt x="45021" y="5174"/>
                      <a:pt x="52880" y="12099"/>
                    </a:cubicBezTo>
                    <a:cubicBezTo>
                      <a:pt x="79341" y="35521"/>
                      <a:pt x="97156" y="69466"/>
                      <a:pt x="113312" y="103262"/>
                    </a:cubicBezTo>
                    <a:cubicBezTo>
                      <a:pt x="153483" y="187639"/>
                      <a:pt x="186755" y="276409"/>
                      <a:pt x="212605" y="368008"/>
                    </a:cubicBezTo>
                    <a:cubicBezTo>
                      <a:pt x="220552" y="396085"/>
                      <a:pt x="227800" y="426598"/>
                      <a:pt x="219853" y="454665"/>
                    </a:cubicBezTo>
                    <a:cubicBezTo>
                      <a:pt x="216535" y="450709"/>
                      <a:pt x="213216" y="446753"/>
                      <a:pt x="209985"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3" name="Google Shape;153;p2"/>
              <p:cNvSpPr/>
              <p:nvPr/>
            </p:nvSpPr>
            <p:spPr>
              <a:xfrm>
                <a:off x="2823787" y="1849464"/>
                <a:ext cx="1420011" cy="2866543"/>
              </a:xfrm>
              <a:custGeom>
                <a:rect b="b" l="l" r="r" t="t"/>
                <a:pathLst>
                  <a:path extrusionOk="0" h="464782" w="230241">
                    <a:moveTo>
                      <a:pt x="224477" y="464782"/>
                    </a:moveTo>
                    <a:lnTo>
                      <a:pt x="210680" y="448146"/>
                    </a:lnTo>
                    <a:lnTo>
                      <a:pt x="215744" y="443980"/>
                    </a:lnTo>
                    <a:lnTo>
                      <a:pt x="221421" y="450853"/>
                    </a:lnTo>
                    <a:cubicBezTo>
                      <a:pt x="221509" y="450434"/>
                      <a:pt x="221596" y="450023"/>
                      <a:pt x="221683" y="449604"/>
                    </a:cubicBezTo>
                    <a:lnTo>
                      <a:pt x="75494" y="216750"/>
                    </a:lnTo>
                    <a:cubicBezTo>
                      <a:pt x="48248" y="173322"/>
                      <a:pt x="20041" y="128417"/>
                      <a:pt x="5282" y="76098"/>
                    </a:cubicBezTo>
                    <a:cubicBezTo>
                      <a:pt x="1788" y="63671"/>
                      <a:pt x="-1880" y="47393"/>
                      <a:pt x="1090" y="31735"/>
                    </a:cubicBezTo>
                    <a:cubicBezTo>
                      <a:pt x="3710" y="17719"/>
                      <a:pt x="13491" y="1851"/>
                      <a:pt x="28773" y="148"/>
                    </a:cubicBezTo>
                    <a:cubicBezTo>
                      <a:pt x="40738" y="-1188"/>
                      <a:pt x="51304" y="6803"/>
                      <a:pt x="58203" y="12916"/>
                    </a:cubicBezTo>
                    <a:cubicBezTo>
                      <a:pt x="85799" y="37289"/>
                      <a:pt x="104313" y="73295"/>
                      <a:pt x="119421" y="105126"/>
                    </a:cubicBezTo>
                    <a:cubicBezTo>
                      <a:pt x="159592" y="189521"/>
                      <a:pt x="193127" y="278771"/>
                      <a:pt x="218976" y="370388"/>
                    </a:cubicBezTo>
                    <a:cubicBezTo>
                      <a:pt x="226137" y="395766"/>
                      <a:pt x="232599" y="422480"/>
                      <a:pt x="228495" y="448251"/>
                    </a:cubicBezTo>
                    <a:lnTo>
                      <a:pt x="230242" y="450975"/>
                    </a:lnTo>
                    <a:lnTo>
                      <a:pt x="227709" y="452539"/>
                    </a:lnTo>
                    <a:cubicBezTo>
                      <a:pt x="227272" y="454643"/>
                      <a:pt x="226835" y="456730"/>
                      <a:pt x="226224" y="458817"/>
                    </a:cubicBezTo>
                    <a:lnTo>
                      <a:pt x="224477" y="464782"/>
                    </a:lnTo>
                    <a:close/>
                    <a:moveTo>
                      <a:pt x="31480" y="6514"/>
                    </a:moveTo>
                    <a:cubicBezTo>
                      <a:pt x="30782" y="6514"/>
                      <a:pt x="30170" y="6549"/>
                      <a:pt x="29472" y="6628"/>
                    </a:cubicBezTo>
                    <a:cubicBezTo>
                      <a:pt x="18032" y="7903"/>
                      <a:pt x="9736" y="20828"/>
                      <a:pt x="7465" y="32940"/>
                    </a:cubicBezTo>
                    <a:cubicBezTo>
                      <a:pt x="4758" y="47271"/>
                      <a:pt x="8251" y="62580"/>
                      <a:pt x="11569" y="74317"/>
                    </a:cubicBezTo>
                    <a:cubicBezTo>
                      <a:pt x="26066" y="125744"/>
                      <a:pt x="54011" y="170248"/>
                      <a:pt x="80996" y="213283"/>
                    </a:cubicBezTo>
                    <a:lnTo>
                      <a:pt x="222993" y="439422"/>
                    </a:lnTo>
                    <a:cubicBezTo>
                      <a:pt x="224652" y="417257"/>
                      <a:pt x="218889" y="394202"/>
                      <a:pt x="212688" y="372161"/>
                    </a:cubicBezTo>
                    <a:cubicBezTo>
                      <a:pt x="186926" y="280893"/>
                      <a:pt x="153566" y="191992"/>
                      <a:pt x="113570" y="107929"/>
                    </a:cubicBezTo>
                    <a:cubicBezTo>
                      <a:pt x="98637" y="76674"/>
                      <a:pt x="80559" y="41367"/>
                      <a:pt x="53924" y="17806"/>
                    </a:cubicBezTo>
                    <a:cubicBezTo>
                      <a:pt x="45278" y="10147"/>
                      <a:pt x="38030" y="6523"/>
                      <a:pt x="31480" y="65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 name="Google Shape;154;p2"/>
              <p:cNvSpPr/>
              <p:nvPr/>
            </p:nvSpPr>
            <p:spPr>
              <a:xfrm>
                <a:off x="3630994" y="1269546"/>
                <a:ext cx="746175" cy="3356964"/>
              </a:xfrm>
              <a:custGeom>
                <a:rect b="b" l="l" r="r" t="t"/>
                <a:pathLst>
                  <a:path extrusionOk="0" h="544299" w="120985">
                    <a:moveTo>
                      <a:pt x="103548" y="544299"/>
                    </a:moveTo>
                    <a:cubicBezTo>
                      <a:pt x="71585" y="423602"/>
                      <a:pt x="41457" y="302267"/>
                      <a:pt x="13163" y="180356"/>
                    </a:cubicBezTo>
                    <a:cubicBezTo>
                      <a:pt x="325" y="125093"/>
                      <a:pt x="-10853" y="60732"/>
                      <a:pt x="18926" y="15015"/>
                    </a:cubicBezTo>
                    <a:cubicBezTo>
                      <a:pt x="23118" y="8501"/>
                      <a:pt x="28532" y="2344"/>
                      <a:pt x="35344" y="545"/>
                    </a:cubicBezTo>
                    <a:cubicBezTo>
                      <a:pt x="47396" y="-2616"/>
                      <a:pt x="58661" y="8509"/>
                      <a:pt x="65997" y="20019"/>
                    </a:cubicBezTo>
                    <a:cubicBezTo>
                      <a:pt x="85821" y="51117"/>
                      <a:pt x="93942" y="90005"/>
                      <a:pt x="100142" y="127984"/>
                    </a:cubicBezTo>
                    <a:cubicBezTo>
                      <a:pt x="120228" y="250638"/>
                      <a:pt x="125817" y="376453"/>
                      <a:pt x="116822" y="500861"/>
                    </a:cubicBezTo>
                    <a:cubicBezTo>
                      <a:pt x="115512" y="518886"/>
                      <a:pt x="109748" y="541801"/>
                      <a:pt x="94204" y="542841"/>
                    </a:cubicBezTo>
                    <a:cubicBezTo>
                      <a:pt x="90012" y="540465"/>
                      <a:pt x="88266" y="533610"/>
                      <a:pt x="90711"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 name="Google Shape;155;p2"/>
              <p:cNvSpPr/>
              <p:nvPr/>
            </p:nvSpPr>
            <p:spPr>
              <a:xfrm>
                <a:off x="3611154" y="1249552"/>
                <a:ext cx="786461" cy="3388425"/>
              </a:xfrm>
              <a:custGeom>
                <a:rect b="b" l="l" r="r" t="t"/>
                <a:pathLst>
                  <a:path extrusionOk="0" h="549400" w="127517">
                    <a:moveTo>
                      <a:pt x="96634" y="549401"/>
                    </a:moveTo>
                    <a:lnTo>
                      <a:pt x="95849" y="548920"/>
                    </a:lnTo>
                    <a:cubicBezTo>
                      <a:pt x="90084" y="545707"/>
                      <a:pt x="87814" y="536851"/>
                      <a:pt x="91045" y="530703"/>
                    </a:cubicBezTo>
                    <a:lnTo>
                      <a:pt x="96809" y="533734"/>
                    </a:lnTo>
                    <a:cubicBezTo>
                      <a:pt x="95324" y="536467"/>
                      <a:pt x="96110" y="540781"/>
                      <a:pt x="98294" y="542702"/>
                    </a:cubicBezTo>
                    <a:cubicBezTo>
                      <a:pt x="99517" y="542502"/>
                      <a:pt x="100652" y="542117"/>
                      <a:pt x="101787" y="541558"/>
                    </a:cubicBezTo>
                    <a:cubicBezTo>
                      <a:pt x="70610" y="423577"/>
                      <a:pt x="40831" y="303430"/>
                      <a:pt x="13148" y="184348"/>
                    </a:cubicBezTo>
                    <a:cubicBezTo>
                      <a:pt x="-912" y="123777"/>
                      <a:pt x="-9907" y="61520"/>
                      <a:pt x="19436" y="16484"/>
                    </a:cubicBezTo>
                    <a:cubicBezTo>
                      <a:pt x="25199" y="7542"/>
                      <a:pt x="31225" y="2354"/>
                      <a:pt x="37775" y="634"/>
                    </a:cubicBezTo>
                    <a:cubicBezTo>
                      <a:pt x="49128" y="-2344"/>
                      <a:pt x="61615" y="5263"/>
                      <a:pt x="72008" y="21505"/>
                    </a:cubicBezTo>
                    <a:cubicBezTo>
                      <a:pt x="92704" y="54018"/>
                      <a:pt x="100739" y="94914"/>
                      <a:pt x="106590" y="130702"/>
                    </a:cubicBezTo>
                    <a:cubicBezTo>
                      <a:pt x="126762" y="253800"/>
                      <a:pt x="132352" y="379511"/>
                      <a:pt x="123357" y="504339"/>
                    </a:cubicBezTo>
                    <a:cubicBezTo>
                      <a:pt x="122571" y="514416"/>
                      <a:pt x="119776" y="534878"/>
                      <a:pt x="109297" y="544353"/>
                    </a:cubicBezTo>
                    <a:cubicBezTo>
                      <a:pt x="109471" y="545139"/>
                      <a:pt x="109646" y="545925"/>
                      <a:pt x="109908" y="546711"/>
                    </a:cubicBezTo>
                    <a:lnTo>
                      <a:pt x="103620" y="548379"/>
                    </a:lnTo>
                    <a:cubicBezTo>
                      <a:pt x="103533" y="548256"/>
                      <a:pt x="103533" y="548143"/>
                      <a:pt x="103533" y="548012"/>
                    </a:cubicBezTo>
                    <a:cubicBezTo>
                      <a:pt x="101700" y="548728"/>
                      <a:pt x="99778" y="549191"/>
                      <a:pt x="97595" y="549331"/>
                    </a:cubicBezTo>
                    <a:lnTo>
                      <a:pt x="96634" y="549392"/>
                    </a:lnTo>
                    <a:close/>
                    <a:moveTo>
                      <a:pt x="42840" y="6503"/>
                    </a:moveTo>
                    <a:cubicBezTo>
                      <a:pt x="41705" y="6503"/>
                      <a:pt x="40569" y="6642"/>
                      <a:pt x="39433" y="6939"/>
                    </a:cubicBezTo>
                    <a:cubicBezTo>
                      <a:pt x="34543" y="8232"/>
                      <a:pt x="29740" y="12511"/>
                      <a:pt x="24850" y="20038"/>
                    </a:cubicBezTo>
                    <a:cubicBezTo>
                      <a:pt x="-3095" y="63022"/>
                      <a:pt x="5812" y="123698"/>
                      <a:pt x="19523" y="182863"/>
                    </a:cubicBezTo>
                    <a:cubicBezTo>
                      <a:pt x="46944" y="300836"/>
                      <a:pt x="76461" y="419839"/>
                      <a:pt x="107288" y="536755"/>
                    </a:cubicBezTo>
                    <a:cubicBezTo>
                      <a:pt x="112965" y="529332"/>
                      <a:pt x="115934" y="516242"/>
                      <a:pt x="116807" y="503859"/>
                    </a:cubicBezTo>
                    <a:cubicBezTo>
                      <a:pt x="125802" y="379537"/>
                      <a:pt x="120213" y="254342"/>
                      <a:pt x="100127" y="131750"/>
                    </a:cubicBezTo>
                    <a:cubicBezTo>
                      <a:pt x="94364" y="96608"/>
                      <a:pt x="86504" y="56472"/>
                      <a:pt x="66505" y="25007"/>
                    </a:cubicBezTo>
                    <a:cubicBezTo>
                      <a:pt x="62750" y="19139"/>
                      <a:pt x="53406" y="6503"/>
                      <a:pt x="42840" y="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 name="Google Shape;156;p2"/>
              <p:cNvSpPr/>
              <p:nvPr/>
            </p:nvSpPr>
            <p:spPr>
              <a:xfrm>
                <a:off x="4165119" y="2770501"/>
                <a:ext cx="2125765" cy="1912782"/>
              </a:xfrm>
              <a:custGeom>
                <a:rect b="b" l="l" r="r" t="t"/>
                <a:pathLst>
                  <a:path extrusionOk="0" h="310139" w="344672">
                    <a:moveTo>
                      <a:pt x="15719" y="303825"/>
                    </a:moveTo>
                    <a:cubicBezTo>
                      <a:pt x="79644" y="239140"/>
                      <a:pt x="150556" y="183826"/>
                      <a:pt x="226357" y="139620"/>
                    </a:cubicBezTo>
                    <a:cubicBezTo>
                      <a:pt x="264607" y="117334"/>
                      <a:pt x="305303" y="96707"/>
                      <a:pt x="332985" y="58884"/>
                    </a:cubicBezTo>
                    <a:cubicBezTo>
                      <a:pt x="339798" y="49549"/>
                      <a:pt x="345998" y="37986"/>
                      <a:pt x="344426" y="25892"/>
                    </a:cubicBezTo>
                    <a:cubicBezTo>
                      <a:pt x="342591" y="11535"/>
                      <a:pt x="329929" y="1640"/>
                      <a:pt x="317441" y="234"/>
                    </a:cubicBezTo>
                    <a:cubicBezTo>
                      <a:pt x="304953" y="-1172"/>
                      <a:pt x="292727" y="3989"/>
                      <a:pt x="281112" y="9508"/>
                    </a:cubicBezTo>
                    <a:cubicBezTo>
                      <a:pt x="161646" y="66412"/>
                      <a:pt x="60257" y="173023"/>
                      <a:pt x="0" y="305344"/>
                    </a:cubicBezTo>
                    <a:cubicBezTo>
                      <a:pt x="6201" y="314296"/>
                      <a:pt x="21134" y="309947"/>
                      <a:pt x="2296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 name="Google Shape;157;p2"/>
              <p:cNvSpPr/>
              <p:nvPr/>
            </p:nvSpPr>
            <p:spPr>
              <a:xfrm>
                <a:off x="4141961" y="2750327"/>
                <a:ext cx="2169023" cy="1953099"/>
              </a:xfrm>
              <a:custGeom>
                <a:rect b="b" l="l" r="r" t="t"/>
                <a:pathLst>
                  <a:path extrusionOk="0" h="316676" w="351686">
                    <a:moveTo>
                      <a:pt x="13099" y="316676"/>
                    </a:moveTo>
                    <a:cubicBezTo>
                      <a:pt x="8209" y="316676"/>
                      <a:pt x="3843" y="314458"/>
                      <a:pt x="1048" y="310476"/>
                    </a:cubicBezTo>
                    <a:lnTo>
                      <a:pt x="0" y="308947"/>
                    </a:lnTo>
                    <a:lnTo>
                      <a:pt x="786" y="307253"/>
                    </a:lnTo>
                    <a:cubicBezTo>
                      <a:pt x="61043" y="175098"/>
                      <a:pt x="164092" y="66688"/>
                      <a:pt x="283470" y="9828"/>
                    </a:cubicBezTo>
                    <a:cubicBezTo>
                      <a:pt x="295347" y="4152"/>
                      <a:pt x="308097" y="-1254"/>
                      <a:pt x="321546" y="257"/>
                    </a:cubicBezTo>
                    <a:cubicBezTo>
                      <a:pt x="334732" y="1741"/>
                      <a:pt x="349229" y="12002"/>
                      <a:pt x="351412" y="28744"/>
                    </a:cubicBezTo>
                    <a:cubicBezTo>
                      <a:pt x="352809" y="39529"/>
                      <a:pt x="348879" y="51082"/>
                      <a:pt x="339360" y="64077"/>
                    </a:cubicBezTo>
                    <a:cubicBezTo>
                      <a:pt x="314384" y="98214"/>
                      <a:pt x="278929" y="118570"/>
                      <a:pt x="244696" y="138254"/>
                    </a:cubicBezTo>
                    <a:cubicBezTo>
                      <a:pt x="240330" y="140734"/>
                      <a:pt x="236050" y="143206"/>
                      <a:pt x="231771" y="145703"/>
                    </a:cubicBezTo>
                    <a:cubicBezTo>
                      <a:pt x="158939" y="188171"/>
                      <a:pt x="90822" y="240813"/>
                      <a:pt x="28906" y="302267"/>
                    </a:cubicBezTo>
                    <a:lnTo>
                      <a:pt x="29954" y="302441"/>
                    </a:lnTo>
                    <a:cubicBezTo>
                      <a:pt x="28906" y="309271"/>
                      <a:pt x="23666" y="314694"/>
                      <a:pt x="16767" y="316257"/>
                    </a:cubicBezTo>
                    <a:cubicBezTo>
                      <a:pt x="15544" y="316545"/>
                      <a:pt x="14322" y="316676"/>
                      <a:pt x="13099" y="316676"/>
                    </a:cubicBezTo>
                    <a:close/>
                    <a:moveTo>
                      <a:pt x="7598" y="308083"/>
                    </a:moveTo>
                    <a:cubicBezTo>
                      <a:pt x="9519" y="309899"/>
                      <a:pt x="12313" y="310572"/>
                      <a:pt x="15370" y="309891"/>
                    </a:cubicBezTo>
                    <a:cubicBezTo>
                      <a:pt x="16854" y="309550"/>
                      <a:pt x="18514" y="308799"/>
                      <a:pt x="19999" y="307594"/>
                    </a:cubicBezTo>
                    <a:lnTo>
                      <a:pt x="17204" y="304808"/>
                    </a:lnTo>
                    <a:cubicBezTo>
                      <a:pt x="81303" y="239888"/>
                      <a:pt x="152389" y="184460"/>
                      <a:pt x="228540" y="140079"/>
                    </a:cubicBezTo>
                    <a:cubicBezTo>
                      <a:pt x="232819" y="137582"/>
                      <a:pt x="237098" y="135102"/>
                      <a:pt x="241465" y="132613"/>
                    </a:cubicBezTo>
                    <a:cubicBezTo>
                      <a:pt x="275086" y="113269"/>
                      <a:pt x="310018" y="93262"/>
                      <a:pt x="334120" y="60243"/>
                    </a:cubicBezTo>
                    <a:cubicBezTo>
                      <a:pt x="342504" y="48663"/>
                      <a:pt x="346085" y="38638"/>
                      <a:pt x="344950" y="29591"/>
                    </a:cubicBezTo>
                    <a:cubicBezTo>
                      <a:pt x="343203" y="16334"/>
                      <a:pt x="331239" y="7933"/>
                      <a:pt x="320847" y="6763"/>
                    </a:cubicBezTo>
                    <a:cubicBezTo>
                      <a:pt x="309145" y="5453"/>
                      <a:pt x="297355" y="10474"/>
                      <a:pt x="286264" y="15740"/>
                    </a:cubicBezTo>
                    <a:cubicBezTo>
                      <a:pt x="168807" y="71683"/>
                      <a:pt x="67330" y="178172"/>
                      <a:pt x="7598" y="3081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 name="Google Shape;158;p2"/>
              <p:cNvSpPr/>
              <p:nvPr/>
            </p:nvSpPr>
            <p:spPr>
              <a:xfrm>
                <a:off x="4189357" y="1869526"/>
                <a:ext cx="1382661" cy="2804140"/>
              </a:xfrm>
              <a:custGeom>
                <a:rect b="b" l="l" r="r" t="t"/>
                <a:pathLst>
                  <a:path extrusionOk="0" h="454664" w="224185">
                    <a:moveTo>
                      <a:pt x="0" y="449452"/>
                    </a:moveTo>
                    <a:cubicBezTo>
                      <a:pt x="49691" y="370218"/>
                      <a:pt x="99380" y="290993"/>
                      <a:pt x="149158" y="211759"/>
                    </a:cubicBezTo>
                    <a:cubicBezTo>
                      <a:pt x="176579" y="168016"/>
                      <a:pt x="204438" y="123339"/>
                      <a:pt x="219021" y="71955"/>
                    </a:cubicBezTo>
                    <a:cubicBezTo>
                      <a:pt x="222951" y="58121"/>
                      <a:pt x="225833" y="43302"/>
                      <a:pt x="223126" y="29076"/>
                    </a:cubicBezTo>
                    <a:cubicBezTo>
                      <a:pt x="220506" y="14850"/>
                      <a:pt x="210813" y="1524"/>
                      <a:pt x="198325" y="127"/>
                    </a:cubicBezTo>
                    <a:cubicBezTo>
                      <a:pt x="188456" y="-965"/>
                      <a:pt x="179199" y="5174"/>
                      <a:pt x="171340" y="12099"/>
                    </a:cubicBezTo>
                    <a:cubicBezTo>
                      <a:pt x="144879" y="35521"/>
                      <a:pt x="126977" y="69466"/>
                      <a:pt x="110908" y="103262"/>
                    </a:cubicBezTo>
                    <a:cubicBezTo>
                      <a:pt x="70736" y="187639"/>
                      <a:pt x="37464" y="276409"/>
                      <a:pt x="11615" y="368008"/>
                    </a:cubicBezTo>
                    <a:cubicBezTo>
                      <a:pt x="3668" y="396085"/>
                      <a:pt x="-3580" y="426598"/>
                      <a:pt x="4366" y="454665"/>
                    </a:cubicBezTo>
                    <a:cubicBezTo>
                      <a:pt x="7685" y="450709"/>
                      <a:pt x="10916" y="446753"/>
                      <a:pt x="14234"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 name="Google Shape;159;p2"/>
              <p:cNvSpPr/>
              <p:nvPr/>
            </p:nvSpPr>
            <p:spPr>
              <a:xfrm>
                <a:off x="4172119" y="1849390"/>
                <a:ext cx="1420011" cy="2866666"/>
              </a:xfrm>
              <a:custGeom>
                <a:rect b="b" l="l" r="r" t="t"/>
                <a:pathLst>
                  <a:path extrusionOk="0" h="464802" w="230241">
                    <a:moveTo>
                      <a:pt x="5676" y="464794"/>
                    </a:moveTo>
                    <a:lnTo>
                      <a:pt x="4018" y="458821"/>
                    </a:lnTo>
                    <a:cubicBezTo>
                      <a:pt x="3406" y="456733"/>
                      <a:pt x="2970" y="454637"/>
                      <a:pt x="2533" y="452542"/>
                    </a:cubicBezTo>
                    <a:lnTo>
                      <a:pt x="0" y="450978"/>
                    </a:lnTo>
                    <a:lnTo>
                      <a:pt x="1747" y="448254"/>
                    </a:lnTo>
                    <a:cubicBezTo>
                      <a:pt x="-2357" y="422474"/>
                      <a:pt x="4105" y="395760"/>
                      <a:pt x="11266" y="370391"/>
                    </a:cubicBezTo>
                    <a:cubicBezTo>
                      <a:pt x="37115" y="278774"/>
                      <a:pt x="70563" y="189524"/>
                      <a:pt x="110821" y="105130"/>
                    </a:cubicBezTo>
                    <a:cubicBezTo>
                      <a:pt x="125929" y="73298"/>
                      <a:pt x="144442" y="37292"/>
                      <a:pt x="171951" y="12919"/>
                    </a:cubicBezTo>
                    <a:cubicBezTo>
                      <a:pt x="178937" y="6797"/>
                      <a:pt x="189504" y="-1202"/>
                      <a:pt x="201468" y="152"/>
                    </a:cubicBezTo>
                    <a:cubicBezTo>
                      <a:pt x="216751" y="1854"/>
                      <a:pt x="226532" y="17713"/>
                      <a:pt x="229152" y="31738"/>
                    </a:cubicBezTo>
                    <a:cubicBezTo>
                      <a:pt x="232121" y="47405"/>
                      <a:pt x="228453" y="63674"/>
                      <a:pt x="224960" y="76110"/>
                    </a:cubicBezTo>
                    <a:cubicBezTo>
                      <a:pt x="210114" y="128429"/>
                      <a:pt x="181994" y="173334"/>
                      <a:pt x="154747" y="216762"/>
                    </a:cubicBezTo>
                    <a:lnTo>
                      <a:pt x="8559" y="449616"/>
                    </a:lnTo>
                    <a:cubicBezTo>
                      <a:pt x="8646" y="450035"/>
                      <a:pt x="8733" y="450446"/>
                      <a:pt x="8821" y="450865"/>
                    </a:cubicBezTo>
                    <a:lnTo>
                      <a:pt x="14497" y="443992"/>
                    </a:lnTo>
                    <a:lnTo>
                      <a:pt x="19562" y="448158"/>
                    </a:lnTo>
                    <a:lnTo>
                      <a:pt x="5676" y="464803"/>
                    </a:lnTo>
                    <a:close/>
                    <a:moveTo>
                      <a:pt x="198761" y="6526"/>
                    </a:moveTo>
                    <a:cubicBezTo>
                      <a:pt x="192212" y="6526"/>
                      <a:pt x="184963" y="10159"/>
                      <a:pt x="176318" y="17809"/>
                    </a:cubicBezTo>
                    <a:cubicBezTo>
                      <a:pt x="149682" y="41371"/>
                      <a:pt x="131518" y="76678"/>
                      <a:pt x="116672" y="107933"/>
                    </a:cubicBezTo>
                    <a:cubicBezTo>
                      <a:pt x="76588" y="192005"/>
                      <a:pt x="43316" y="280897"/>
                      <a:pt x="17554" y="372164"/>
                    </a:cubicBezTo>
                    <a:cubicBezTo>
                      <a:pt x="11266" y="394206"/>
                      <a:pt x="5589" y="417252"/>
                      <a:pt x="7249" y="439425"/>
                    </a:cubicBezTo>
                    <a:lnTo>
                      <a:pt x="149159" y="213287"/>
                    </a:lnTo>
                    <a:cubicBezTo>
                      <a:pt x="176143" y="170251"/>
                      <a:pt x="204088" y="125748"/>
                      <a:pt x="218672" y="74329"/>
                    </a:cubicBezTo>
                    <a:cubicBezTo>
                      <a:pt x="221990" y="62592"/>
                      <a:pt x="225484" y="47274"/>
                      <a:pt x="222777" y="32943"/>
                    </a:cubicBezTo>
                    <a:cubicBezTo>
                      <a:pt x="220419" y="20831"/>
                      <a:pt x="212122" y="7906"/>
                      <a:pt x="200770" y="6631"/>
                    </a:cubicBezTo>
                    <a:cubicBezTo>
                      <a:pt x="200071" y="6561"/>
                      <a:pt x="199460" y="6518"/>
                      <a:pt x="198761" y="6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 name="Google Shape;160;p2"/>
              <p:cNvSpPr/>
              <p:nvPr/>
            </p:nvSpPr>
            <p:spPr>
              <a:xfrm>
                <a:off x="4038313" y="1269546"/>
                <a:ext cx="746379" cy="3356964"/>
              </a:xfrm>
              <a:custGeom>
                <a:rect b="b" l="l" r="r" t="t"/>
                <a:pathLst>
                  <a:path extrusionOk="0" h="544299" w="121018">
                    <a:moveTo>
                      <a:pt x="17505" y="544299"/>
                    </a:moveTo>
                    <a:cubicBezTo>
                      <a:pt x="49468" y="423602"/>
                      <a:pt x="79596" y="302267"/>
                      <a:pt x="107890" y="180356"/>
                    </a:cubicBezTo>
                    <a:cubicBezTo>
                      <a:pt x="120728" y="125093"/>
                      <a:pt x="131819" y="60732"/>
                      <a:pt x="102127" y="15015"/>
                    </a:cubicBezTo>
                    <a:cubicBezTo>
                      <a:pt x="97847" y="8501"/>
                      <a:pt x="92521" y="2344"/>
                      <a:pt x="85621" y="545"/>
                    </a:cubicBezTo>
                    <a:cubicBezTo>
                      <a:pt x="73570" y="-2616"/>
                      <a:pt x="62392" y="8509"/>
                      <a:pt x="55056" y="20019"/>
                    </a:cubicBezTo>
                    <a:cubicBezTo>
                      <a:pt x="35145" y="51117"/>
                      <a:pt x="27111" y="90005"/>
                      <a:pt x="20911" y="127984"/>
                    </a:cubicBezTo>
                    <a:cubicBezTo>
                      <a:pt x="825" y="250638"/>
                      <a:pt x="-4851" y="376453"/>
                      <a:pt x="4144" y="500861"/>
                    </a:cubicBezTo>
                    <a:cubicBezTo>
                      <a:pt x="5453" y="518886"/>
                      <a:pt x="11217" y="541801"/>
                      <a:pt x="26849" y="542841"/>
                    </a:cubicBezTo>
                    <a:cubicBezTo>
                      <a:pt x="31041" y="540465"/>
                      <a:pt x="32787" y="533610"/>
                      <a:pt x="30342"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 name="Google Shape;161;p2"/>
              <p:cNvSpPr/>
              <p:nvPr/>
            </p:nvSpPr>
            <p:spPr>
              <a:xfrm>
                <a:off x="4018276" y="1249515"/>
                <a:ext cx="786251" cy="3388517"/>
              </a:xfrm>
              <a:custGeom>
                <a:rect b="b" l="l" r="r" t="t"/>
                <a:pathLst>
                  <a:path extrusionOk="0" h="549415" w="127483">
                    <a:moveTo>
                      <a:pt x="30796" y="549407"/>
                    </a:moveTo>
                    <a:lnTo>
                      <a:pt x="29836" y="549346"/>
                    </a:lnTo>
                    <a:cubicBezTo>
                      <a:pt x="27739" y="549206"/>
                      <a:pt x="25818" y="548743"/>
                      <a:pt x="23984" y="548018"/>
                    </a:cubicBezTo>
                    <a:cubicBezTo>
                      <a:pt x="23984" y="548140"/>
                      <a:pt x="23984" y="548262"/>
                      <a:pt x="23897" y="548385"/>
                    </a:cubicBezTo>
                    <a:lnTo>
                      <a:pt x="17610" y="546717"/>
                    </a:lnTo>
                    <a:cubicBezTo>
                      <a:pt x="17871" y="545931"/>
                      <a:pt x="18046" y="545145"/>
                      <a:pt x="18221" y="544359"/>
                    </a:cubicBezTo>
                    <a:cubicBezTo>
                      <a:pt x="7742" y="534884"/>
                      <a:pt x="4947" y="514422"/>
                      <a:pt x="4161" y="504345"/>
                    </a:cubicBezTo>
                    <a:cubicBezTo>
                      <a:pt x="-4834" y="379499"/>
                      <a:pt x="755" y="253789"/>
                      <a:pt x="20928" y="130708"/>
                    </a:cubicBezTo>
                    <a:cubicBezTo>
                      <a:pt x="26779" y="94920"/>
                      <a:pt x="34814" y="54024"/>
                      <a:pt x="55510" y="21511"/>
                    </a:cubicBezTo>
                    <a:cubicBezTo>
                      <a:pt x="65902" y="5260"/>
                      <a:pt x="78390" y="-2355"/>
                      <a:pt x="89743" y="640"/>
                    </a:cubicBezTo>
                    <a:cubicBezTo>
                      <a:pt x="96293" y="2360"/>
                      <a:pt x="102319" y="7539"/>
                      <a:pt x="108082" y="16490"/>
                    </a:cubicBezTo>
                    <a:cubicBezTo>
                      <a:pt x="137337" y="61517"/>
                      <a:pt x="128430" y="123774"/>
                      <a:pt x="114370" y="184354"/>
                    </a:cubicBezTo>
                    <a:cubicBezTo>
                      <a:pt x="86687" y="303445"/>
                      <a:pt x="56908" y="423583"/>
                      <a:pt x="25731" y="541564"/>
                    </a:cubicBezTo>
                    <a:cubicBezTo>
                      <a:pt x="26866" y="542123"/>
                      <a:pt x="28001" y="542516"/>
                      <a:pt x="29224" y="542717"/>
                    </a:cubicBezTo>
                    <a:cubicBezTo>
                      <a:pt x="31320" y="540796"/>
                      <a:pt x="32106" y="536482"/>
                      <a:pt x="30709" y="533748"/>
                    </a:cubicBezTo>
                    <a:lnTo>
                      <a:pt x="36472" y="530718"/>
                    </a:lnTo>
                    <a:cubicBezTo>
                      <a:pt x="39704" y="536866"/>
                      <a:pt x="37346" y="545730"/>
                      <a:pt x="31669" y="548935"/>
                    </a:cubicBezTo>
                    <a:lnTo>
                      <a:pt x="30796" y="549415"/>
                    </a:lnTo>
                    <a:close/>
                    <a:moveTo>
                      <a:pt x="84678" y="6508"/>
                    </a:moveTo>
                    <a:cubicBezTo>
                      <a:pt x="74024" y="6508"/>
                      <a:pt x="64767" y="19145"/>
                      <a:pt x="61012" y="25013"/>
                    </a:cubicBezTo>
                    <a:cubicBezTo>
                      <a:pt x="40927" y="56487"/>
                      <a:pt x="33154" y="96614"/>
                      <a:pt x="27391" y="131756"/>
                    </a:cubicBezTo>
                    <a:cubicBezTo>
                      <a:pt x="7305" y="254330"/>
                      <a:pt x="1716" y="379534"/>
                      <a:pt x="10710" y="503865"/>
                    </a:cubicBezTo>
                    <a:cubicBezTo>
                      <a:pt x="11584" y="516248"/>
                      <a:pt x="14553" y="529329"/>
                      <a:pt x="20230" y="536761"/>
                    </a:cubicBezTo>
                    <a:cubicBezTo>
                      <a:pt x="51056" y="419845"/>
                      <a:pt x="80573" y="300842"/>
                      <a:pt x="107995" y="182869"/>
                    </a:cubicBezTo>
                    <a:cubicBezTo>
                      <a:pt x="121706" y="123704"/>
                      <a:pt x="130613" y="63019"/>
                      <a:pt x="102668" y="20044"/>
                    </a:cubicBezTo>
                    <a:cubicBezTo>
                      <a:pt x="97777" y="12517"/>
                      <a:pt x="92974" y="8238"/>
                      <a:pt x="88084" y="6954"/>
                    </a:cubicBezTo>
                    <a:cubicBezTo>
                      <a:pt x="86948" y="6657"/>
                      <a:pt x="85813" y="6517"/>
                      <a:pt x="84678" y="65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 name="Google Shape;162;p2"/>
              <p:cNvSpPr/>
              <p:nvPr/>
            </p:nvSpPr>
            <p:spPr>
              <a:xfrm>
                <a:off x="4182326" y="2960182"/>
                <a:ext cx="1819493" cy="1712104"/>
              </a:xfrm>
              <a:custGeom>
                <a:rect b="b" l="l" r="r" t="t"/>
                <a:pathLst>
                  <a:path extrusionOk="0" h="277601" w="295013">
                    <a:moveTo>
                      <a:pt x="3061" y="276851"/>
                    </a:moveTo>
                    <a:cubicBezTo>
                      <a:pt x="32316" y="231728"/>
                      <a:pt x="65676" y="189268"/>
                      <a:pt x="102791" y="150372"/>
                    </a:cubicBezTo>
                    <a:cubicBezTo>
                      <a:pt x="138770" y="112725"/>
                      <a:pt x="178242" y="78422"/>
                      <a:pt x="220860" y="48485"/>
                    </a:cubicBezTo>
                    <a:cubicBezTo>
                      <a:pt x="244351" y="31936"/>
                      <a:pt x="268891" y="16750"/>
                      <a:pt x="294216" y="3031"/>
                    </a:cubicBezTo>
                    <a:cubicBezTo>
                      <a:pt x="296050" y="2026"/>
                      <a:pt x="294390" y="-786"/>
                      <a:pt x="292556" y="210"/>
                    </a:cubicBezTo>
                    <a:cubicBezTo>
                      <a:pt x="247232" y="24784"/>
                      <a:pt x="204529" y="54127"/>
                      <a:pt x="165056" y="87338"/>
                    </a:cubicBezTo>
                    <a:cubicBezTo>
                      <a:pt x="124273" y="121676"/>
                      <a:pt x="86984" y="160083"/>
                      <a:pt x="53537" y="201599"/>
                    </a:cubicBezTo>
                    <a:cubicBezTo>
                      <a:pt x="34499" y="225196"/>
                      <a:pt x="16772" y="249779"/>
                      <a:pt x="266" y="275200"/>
                    </a:cubicBezTo>
                    <a:cubicBezTo>
                      <a:pt x="-869" y="276964"/>
                      <a:pt x="1926" y="278606"/>
                      <a:pt x="3061" y="276851"/>
                    </a:cubicBezTo>
                    <a:lnTo>
                      <a:pt x="3061" y="2768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 name="Google Shape;163;p2"/>
              <p:cNvSpPr/>
              <p:nvPr/>
            </p:nvSpPr>
            <p:spPr>
              <a:xfrm>
                <a:off x="4174191" y="2132419"/>
                <a:ext cx="1163807" cy="2496382"/>
              </a:xfrm>
              <a:custGeom>
                <a:rect b="b" l="l" r="r" t="t"/>
                <a:pathLst>
                  <a:path extrusionOk="0" h="404764" w="188700">
                    <a:moveTo>
                      <a:pt x="3245" y="403654"/>
                    </a:moveTo>
                    <a:cubicBezTo>
                      <a:pt x="22806" y="348803"/>
                      <a:pt x="44202" y="294615"/>
                      <a:pt x="67607" y="241275"/>
                    </a:cubicBezTo>
                    <a:cubicBezTo>
                      <a:pt x="90486" y="188991"/>
                      <a:pt x="115201" y="137511"/>
                      <a:pt x="141748" y="86982"/>
                    </a:cubicBezTo>
                    <a:cubicBezTo>
                      <a:pt x="156769" y="58486"/>
                      <a:pt x="172313" y="30297"/>
                      <a:pt x="188469" y="2439"/>
                    </a:cubicBezTo>
                    <a:cubicBezTo>
                      <a:pt x="189517" y="622"/>
                      <a:pt x="186723" y="-1028"/>
                      <a:pt x="185588" y="788"/>
                    </a:cubicBezTo>
                    <a:cubicBezTo>
                      <a:pt x="156944" y="50400"/>
                      <a:pt x="130047" y="101051"/>
                      <a:pt x="104983" y="152601"/>
                    </a:cubicBezTo>
                    <a:cubicBezTo>
                      <a:pt x="79833" y="204265"/>
                      <a:pt x="56603" y="256819"/>
                      <a:pt x="35207" y="310125"/>
                    </a:cubicBezTo>
                    <a:cubicBezTo>
                      <a:pt x="22894" y="340769"/>
                      <a:pt x="11192" y="371666"/>
                      <a:pt x="101" y="402781"/>
                    </a:cubicBezTo>
                    <a:cubicBezTo>
                      <a:pt x="-598" y="404763"/>
                      <a:pt x="2546" y="405619"/>
                      <a:pt x="3245" y="403646"/>
                    </a:cubicBezTo>
                    <a:lnTo>
                      <a:pt x="3245" y="4036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 name="Google Shape;164;p2"/>
              <p:cNvSpPr/>
              <p:nvPr/>
            </p:nvSpPr>
            <p:spPr>
              <a:xfrm>
                <a:off x="4129534" y="1727752"/>
                <a:ext cx="411249" cy="2944389"/>
              </a:xfrm>
              <a:custGeom>
                <a:rect b="b" l="l" r="r" t="t"/>
                <a:pathLst>
                  <a:path extrusionOk="0" h="477404" w="66680">
                    <a:moveTo>
                      <a:pt x="3238" y="475836"/>
                    </a:moveTo>
                    <a:cubicBezTo>
                      <a:pt x="7255" y="413806"/>
                      <a:pt x="12844" y="351890"/>
                      <a:pt x="20092" y="290157"/>
                    </a:cubicBezTo>
                    <a:cubicBezTo>
                      <a:pt x="27427" y="228154"/>
                      <a:pt x="36510" y="166342"/>
                      <a:pt x="47164" y="104828"/>
                    </a:cubicBezTo>
                    <a:cubicBezTo>
                      <a:pt x="53103" y="70464"/>
                      <a:pt x="59652" y="36205"/>
                      <a:pt x="66639" y="2041"/>
                    </a:cubicBezTo>
                    <a:cubicBezTo>
                      <a:pt x="67075" y="-11"/>
                      <a:pt x="63932" y="-884"/>
                      <a:pt x="63582" y="1177"/>
                    </a:cubicBezTo>
                    <a:cubicBezTo>
                      <a:pt x="50919" y="62377"/>
                      <a:pt x="40003" y="123918"/>
                      <a:pt x="30834" y="185720"/>
                    </a:cubicBezTo>
                    <a:cubicBezTo>
                      <a:pt x="21664" y="246991"/>
                      <a:pt x="14154" y="308514"/>
                      <a:pt x="8390" y="370185"/>
                    </a:cubicBezTo>
                    <a:cubicBezTo>
                      <a:pt x="5072" y="405353"/>
                      <a:pt x="2277" y="440582"/>
                      <a:pt x="7" y="475836"/>
                    </a:cubicBezTo>
                    <a:cubicBezTo>
                      <a:pt x="-168" y="477932"/>
                      <a:pt x="3150" y="477923"/>
                      <a:pt x="3238" y="475836"/>
                    </a:cubicBezTo>
                    <a:lnTo>
                      <a:pt x="3238" y="4758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 name="Google Shape;165;p2"/>
              <p:cNvSpPr/>
              <p:nvPr/>
            </p:nvSpPr>
            <p:spPr>
              <a:xfrm>
                <a:off x="3123283" y="2200537"/>
                <a:ext cx="1120647" cy="2474851"/>
              </a:xfrm>
              <a:custGeom>
                <a:rect b="b" l="l" r="r" t="t"/>
                <a:pathLst>
                  <a:path extrusionOk="0" h="401273" w="181702">
                    <a:moveTo>
                      <a:pt x="122" y="1960"/>
                    </a:moveTo>
                    <a:cubicBezTo>
                      <a:pt x="21431" y="54619"/>
                      <a:pt x="43437" y="106982"/>
                      <a:pt x="66231" y="159003"/>
                    </a:cubicBezTo>
                    <a:cubicBezTo>
                      <a:pt x="89023" y="210973"/>
                      <a:pt x="112515" y="262611"/>
                      <a:pt x="136792" y="313890"/>
                    </a:cubicBezTo>
                    <a:cubicBezTo>
                      <a:pt x="150503" y="342857"/>
                      <a:pt x="164476" y="371711"/>
                      <a:pt x="178710" y="400442"/>
                    </a:cubicBezTo>
                    <a:cubicBezTo>
                      <a:pt x="179670" y="402329"/>
                      <a:pt x="182465" y="400669"/>
                      <a:pt x="181505" y="398791"/>
                    </a:cubicBezTo>
                    <a:cubicBezTo>
                      <a:pt x="156616" y="348281"/>
                      <a:pt x="132339" y="297402"/>
                      <a:pt x="108847" y="246184"/>
                    </a:cubicBezTo>
                    <a:cubicBezTo>
                      <a:pt x="85355" y="194782"/>
                      <a:pt x="62563" y="143031"/>
                      <a:pt x="40469" y="90957"/>
                    </a:cubicBezTo>
                    <a:cubicBezTo>
                      <a:pt x="27806" y="61108"/>
                      <a:pt x="15405" y="31145"/>
                      <a:pt x="3266" y="1087"/>
                    </a:cubicBezTo>
                    <a:cubicBezTo>
                      <a:pt x="2567" y="-835"/>
                      <a:pt x="-664" y="4"/>
                      <a:pt x="122" y="1951"/>
                    </a:cubicBezTo>
                    <a:lnTo>
                      <a:pt x="122" y="19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 name="Google Shape;166;p2"/>
              <p:cNvSpPr/>
              <p:nvPr/>
            </p:nvSpPr>
            <p:spPr>
              <a:xfrm>
                <a:off x="2450055" y="3054998"/>
                <a:ext cx="1762505" cy="1587292"/>
              </a:xfrm>
              <a:custGeom>
                <a:rect b="b" l="l" r="r" t="t"/>
                <a:pathLst>
                  <a:path extrusionOk="0" h="257364" w="285773">
                    <a:moveTo>
                      <a:pt x="297" y="2415"/>
                    </a:moveTo>
                    <a:cubicBezTo>
                      <a:pt x="13396" y="22309"/>
                      <a:pt x="32433" y="36552"/>
                      <a:pt x="52781" y="48350"/>
                    </a:cubicBezTo>
                    <a:cubicBezTo>
                      <a:pt x="73216" y="60148"/>
                      <a:pt x="95485" y="71021"/>
                      <a:pt x="115920" y="84138"/>
                    </a:cubicBezTo>
                    <a:cubicBezTo>
                      <a:pt x="158711" y="111637"/>
                      <a:pt x="197049" y="145801"/>
                      <a:pt x="230147" y="184391"/>
                    </a:cubicBezTo>
                    <a:cubicBezTo>
                      <a:pt x="249533" y="207027"/>
                      <a:pt x="267087" y="231226"/>
                      <a:pt x="282718" y="256595"/>
                    </a:cubicBezTo>
                    <a:cubicBezTo>
                      <a:pt x="283766" y="258377"/>
                      <a:pt x="286648" y="256743"/>
                      <a:pt x="285513" y="254944"/>
                    </a:cubicBezTo>
                    <a:cubicBezTo>
                      <a:pt x="258529" y="211219"/>
                      <a:pt x="225954" y="170943"/>
                      <a:pt x="188141" y="136072"/>
                    </a:cubicBezTo>
                    <a:cubicBezTo>
                      <a:pt x="169977" y="119270"/>
                      <a:pt x="150589" y="103734"/>
                      <a:pt x="130242" y="89700"/>
                    </a:cubicBezTo>
                    <a:cubicBezTo>
                      <a:pt x="110069" y="75842"/>
                      <a:pt x="88761" y="64227"/>
                      <a:pt x="67278" y="52620"/>
                    </a:cubicBezTo>
                    <a:cubicBezTo>
                      <a:pt x="42738" y="39408"/>
                      <a:pt x="18723" y="24422"/>
                      <a:pt x="3091" y="747"/>
                    </a:cubicBezTo>
                    <a:cubicBezTo>
                      <a:pt x="1955" y="-999"/>
                      <a:pt x="-926" y="634"/>
                      <a:pt x="297" y="2398"/>
                    </a:cubicBezTo>
                    <a:lnTo>
                      <a:pt x="297" y="2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 name="Google Shape;167;p2"/>
              <p:cNvSpPr/>
              <p:nvPr/>
            </p:nvSpPr>
            <p:spPr>
              <a:xfrm>
                <a:off x="3842341" y="1447584"/>
                <a:ext cx="201646" cy="2123816"/>
              </a:xfrm>
              <a:custGeom>
                <a:rect b="b" l="l" r="r" t="t"/>
                <a:pathLst>
                  <a:path extrusionOk="0" h="344356" w="32695">
                    <a:moveTo>
                      <a:pt x="27" y="2050"/>
                    </a:moveTo>
                    <a:cubicBezTo>
                      <a:pt x="15571" y="89903"/>
                      <a:pt x="25003" y="178822"/>
                      <a:pt x="28234" y="267985"/>
                    </a:cubicBezTo>
                    <a:cubicBezTo>
                      <a:pt x="29107" y="292908"/>
                      <a:pt x="29456" y="317840"/>
                      <a:pt x="29369" y="342782"/>
                    </a:cubicBezTo>
                    <a:cubicBezTo>
                      <a:pt x="29369" y="344877"/>
                      <a:pt x="32688" y="344886"/>
                      <a:pt x="32688" y="342782"/>
                    </a:cubicBezTo>
                    <a:cubicBezTo>
                      <a:pt x="32949" y="253733"/>
                      <a:pt x="27011" y="164692"/>
                      <a:pt x="14960" y="76455"/>
                    </a:cubicBezTo>
                    <a:cubicBezTo>
                      <a:pt x="11554" y="51286"/>
                      <a:pt x="7624" y="26188"/>
                      <a:pt x="3171" y="1177"/>
                    </a:cubicBezTo>
                    <a:cubicBezTo>
                      <a:pt x="2821" y="-884"/>
                      <a:pt x="-323" y="-11"/>
                      <a:pt x="27" y="2042"/>
                    </a:cubicBezTo>
                    <a:lnTo>
                      <a:pt x="27" y="20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 name="Google Shape;168;p2"/>
              <p:cNvSpPr/>
              <p:nvPr/>
            </p:nvSpPr>
            <p:spPr>
              <a:xfrm>
                <a:off x="3031940" y="3319797"/>
                <a:ext cx="2226036" cy="1402619"/>
              </a:xfrm>
              <a:custGeom>
                <a:rect b="b" l="l" r="r" t="t"/>
                <a:pathLst>
                  <a:path extrusionOk="0" h="227421" w="360930">
                    <a:moveTo>
                      <a:pt x="180334" y="221781"/>
                    </a:moveTo>
                    <a:cubicBezTo>
                      <a:pt x="128374" y="180291"/>
                      <a:pt x="62265" y="163253"/>
                      <a:pt x="0" y="175295"/>
                    </a:cubicBezTo>
                    <a:cubicBezTo>
                      <a:pt x="26984" y="157210"/>
                      <a:pt x="58074" y="145525"/>
                      <a:pt x="89163" y="148302"/>
                    </a:cubicBezTo>
                    <a:cubicBezTo>
                      <a:pt x="120251" y="151079"/>
                      <a:pt x="151166" y="169916"/>
                      <a:pt x="166449" y="201407"/>
                    </a:cubicBezTo>
                    <a:cubicBezTo>
                      <a:pt x="132740" y="139202"/>
                      <a:pt x="107152" y="71033"/>
                      <a:pt x="90996" y="0"/>
                    </a:cubicBezTo>
                    <a:cubicBezTo>
                      <a:pt x="127151" y="47612"/>
                      <a:pt x="157017" y="101668"/>
                      <a:pt x="179198" y="159672"/>
                    </a:cubicBezTo>
                    <a:cubicBezTo>
                      <a:pt x="179810" y="106210"/>
                      <a:pt x="197189" y="53201"/>
                      <a:pt x="227404" y="12811"/>
                    </a:cubicBezTo>
                    <a:cubicBezTo>
                      <a:pt x="219545" y="57829"/>
                      <a:pt x="210725" y="102612"/>
                      <a:pt x="200857" y="147114"/>
                    </a:cubicBezTo>
                    <a:cubicBezTo>
                      <a:pt x="233081" y="99660"/>
                      <a:pt x="277706" y="63602"/>
                      <a:pt x="327309" y="44878"/>
                    </a:cubicBezTo>
                    <a:cubicBezTo>
                      <a:pt x="295172" y="84596"/>
                      <a:pt x="263034" y="124321"/>
                      <a:pt x="230897" y="164039"/>
                    </a:cubicBezTo>
                    <a:cubicBezTo>
                      <a:pt x="266266" y="127509"/>
                      <a:pt x="325213" y="127116"/>
                      <a:pt x="360931" y="163157"/>
                    </a:cubicBezTo>
                    <a:cubicBezTo>
                      <a:pt x="302420" y="174247"/>
                      <a:pt x="245481" y="195792"/>
                      <a:pt x="192560" y="226776"/>
                    </a:cubicBezTo>
                    <a:cubicBezTo>
                      <a:pt x="187583" y="229684"/>
                      <a:pt x="185748" y="222034"/>
                      <a:pt x="181208" y="218366"/>
                    </a:cubicBezTo>
                    <a:cubicBezTo>
                      <a:pt x="176666" y="214698"/>
                      <a:pt x="177103" y="214008"/>
                      <a:pt x="181208" y="21836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 name="Google Shape;169;p2"/>
              <p:cNvSpPr/>
              <p:nvPr/>
            </p:nvSpPr>
            <p:spPr>
              <a:xfrm>
                <a:off x="2124983" y="2737561"/>
                <a:ext cx="1799448" cy="1716921"/>
              </a:xfrm>
              <a:custGeom>
                <a:rect b="b" l="l" r="r" t="t"/>
                <a:pathLst>
                  <a:path extrusionOk="0" h="278382" w="291763">
                    <a:moveTo>
                      <a:pt x="84619" y="31033"/>
                    </a:moveTo>
                    <a:cubicBezTo>
                      <a:pt x="72480" y="33198"/>
                      <a:pt x="66542" y="48516"/>
                      <a:pt x="70035" y="60288"/>
                    </a:cubicBezTo>
                    <a:cubicBezTo>
                      <a:pt x="73615" y="72060"/>
                      <a:pt x="83396" y="80749"/>
                      <a:pt x="93090" y="88434"/>
                    </a:cubicBezTo>
                    <a:cubicBezTo>
                      <a:pt x="129419" y="117427"/>
                      <a:pt x="169416" y="141740"/>
                      <a:pt x="205657" y="170898"/>
                    </a:cubicBezTo>
                    <a:cubicBezTo>
                      <a:pt x="241899" y="200058"/>
                      <a:pt x="274997" y="235164"/>
                      <a:pt x="291763" y="278383"/>
                    </a:cubicBezTo>
                    <a:cubicBezTo>
                      <a:pt x="258753" y="242211"/>
                      <a:pt x="217533" y="214633"/>
                      <a:pt x="176751" y="187438"/>
                    </a:cubicBezTo>
                    <a:cubicBezTo>
                      <a:pt x="134921" y="159572"/>
                      <a:pt x="93177" y="131714"/>
                      <a:pt x="51347" y="103847"/>
                    </a:cubicBezTo>
                    <a:cubicBezTo>
                      <a:pt x="31698" y="90757"/>
                      <a:pt x="10913" y="76269"/>
                      <a:pt x="2617" y="54288"/>
                    </a:cubicBezTo>
                    <a:cubicBezTo>
                      <a:pt x="-5679" y="32308"/>
                      <a:pt x="6372" y="1620"/>
                      <a:pt x="29951" y="66"/>
                    </a:cubicBezTo>
                    <a:cubicBezTo>
                      <a:pt x="50648" y="-1288"/>
                      <a:pt x="65844" y="18640"/>
                      <a:pt x="85056" y="26456"/>
                    </a:cubicBezTo>
                    <a:cubicBezTo>
                      <a:pt x="89248" y="28177"/>
                      <a:pt x="96496" y="26910"/>
                      <a:pt x="95273" y="225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 name="Google Shape;170;p2"/>
              <p:cNvSpPr/>
              <p:nvPr/>
            </p:nvSpPr>
            <p:spPr>
              <a:xfrm>
                <a:off x="3745564" y="1265328"/>
                <a:ext cx="463272" cy="1809470"/>
              </a:xfrm>
              <a:custGeom>
                <a:rect b="b" l="l" r="r" t="t"/>
                <a:pathLst>
                  <a:path extrusionOk="0" h="293388" w="75115">
                    <a:moveTo>
                      <a:pt x="7772" y="10442"/>
                    </a:moveTo>
                    <a:cubicBezTo>
                      <a:pt x="16766" y="12049"/>
                      <a:pt x="22793" y="20494"/>
                      <a:pt x="26635" y="28712"/>
                    </a:cubicBezTo>
                    <a:cubicBezTo>
                      <a:pt x="36067" y="48762"/>
                      <a:pt x="38687" y="71206"/>
                      <a:pt x="40870" y="93230"/>
                    </a:cubicBezTo>
                    <a:cubicBezTo>
                      <a:pt x="47506" y="159740"/>
                      <a:pt x="50825" y="226564"/>
                      <a:pt x="50913" y="293388"/>
                    </a:cubicBezTo>
                    <a:cubicBezTo>
                      <a:pt x="51698" y="235594"/>
                      <a:pt x="52571" y="177013"/>
                      <a:pt x="68465" y="121411"/>
                    </a:cubicBezTo>
                    <a:cubicBezTo>
                      <a:pt x="71610" y="110408"/>
                      <a:pt x="75365" y="99308"/>
                      <a:pt x="75103" y="87877"/>
                    </a:cubicBezTo>
                    <a:cubicBezTo>
                      <a:pt x="74753" y="77336"/>
                      <a:pt x="70998" y="67206"/>
                      <a:pt x="66894" y="57504"/>
                    </a:cubicBezTo>
                    <a:cubicBezTo>
                      <a:pt x="62265" y="46824"/>
                      <a:pt x="57026" y="36388"/>
                      <a:pt x="51349" y="26267"/>
                    </a:cubicBezTo>
                    <a:cubicBezTo>
                      <a:pt x="45498" y="15953"/>
                      <a:pt x="38250" y="5299"/>
                      <a:pt x="27072" y="1212"/>
                    </a:cubicBezTo>
                    <a:cubicBezTo>
                      <a:pt x="15806" y="-2867"/>
                      <a:pt x="349" y="3709"/>
                      <a:pt x="0" y="15542"/>
                    </a:cubicBezTo>
                    <a:cubicBezTo>
                      <a:pt x="4453" y="12844"/>
                      <a:pt x="8820" y="10146"/>
                      <a:pt x="13186" y="74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 name="Google Shape;171;p2"/>
              <p:cNvSpPr/>
              <p:nvPr/>
            </p:nvSpPr>
            <p:spPr>
              <a:xfrm>
                <a:off x="4384860" y="2799579"/>
                <a:ext cx="1884054" cy="1592856"/>
              </a:xfrm>
              <a:custGeom>
                <a:rect b="b" l="l" r="r" t="t"/>
                <a:pathLst>
                  <a:path extrusionOk="0" h="258266" w="305481">
                    <a:moveTo>
                      <a:pt x="2096" y="258267"/>
                    </a:moveTo>
                    <a:cubicBezTo>
                      <a:pt x="97721" y="196228"/>
                      <a:pt x="189767" y="146372"/>
                      <a:pt x="277881" y="74177"/>
                    </a:cubicBezTo>
                    <a:cubicBezTo>
                      <a:pt x="287924" y="65977"/>
                      <a:pt x="300674" y="42573"/>
                      <a:pt x="304429" y="30233"/>
                    </a:cubicBezTo>
                    <a:cubicBezTo>
                      <a:pt x="308184" y="17893"/>
                      <a:pt x="301635" y="1703"/>
                      <a:pt x="288797" y="0"/>
                    </a:cubicBezTo>
                    <a:cubicBezTo>
                      <a:pt x="278754" y="33002"/>
                      <a:pt x="250111" y="56537"/>
                      <a:pt x="222952" y="78020"/>
                    </a:cubicBezTo>
                    <a:cubicBezTo>
                      <a:pt x="148634" y="136792"/>
                      <a:pt x="74317" y="195564"/>
                      <a:pt x="0" y="25432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 name="Google Shape;172;p2"/>
              <p:cNvSpPr/>
              <p:nvPr/>
            </p:nvSpPr>
            <p:spPr>
              <a:xfrm>
                <a:off x="4277685" y="1857864"/>
                <a:ext cx="1301096" cy="2475301"/>
              </a:xfrm>
              <a:custGeom>
                <a:rect b="b" l="l" r="r" t="t"/>
                <a:pathLst>
                  <a:path extrusionOk="0" h="401346" w="210960">
                    <a:moveTo>
                      <a:pt x="7423" y="376178"/>
                    </a:moveTo>
                    <a:cubicBezTo>
                      <a:pt x="67155" y="250783"/>
                      <a:pt x="126889" y="125396"/>
                      <a:pt x="186534" y="0"/>
                    </a:cubicBezTo>
                    <a:cubicBezTo>
                      <a:pt x="204525" y="9161"/>
                      <a:pt x="212471" y="31308"/>
                      <a:pt x="210725" y="51236"/>
                    </a:cubicBezTo>
                    <a:cubicBezTo>
                      <a:pt x="208978" y="71156"/>
                      <a:pt x="199459" y="89477"/>
                      <a:pt x="190115" y="107214"/>
                    </a:cubicBezTo>
                    <a:cubicBezTo>
                      <a:pt x="172038" y="141639"/>
                      <a:pt x="153874" y="176055"/>
                      <a:pt x="135797" y="210471"/>
                    </a:cubicBezTo>
                    <a:cubicBezTo>
                      <a:pt x="113353" y="253141"/>
                      <a:pt x="90386" y="296490"/>
                      <a:pt x="56327" y="330767"/>
                    </a:cubicBezTo>
                    <a:cubicBezTo>
                      <a:pt x="34844" y="352425"/>
                      <a:pt x="7947" y="371978"/>
                      <a:pt x="0" y="4013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 name="Google Shape;173;p2"/>
              <p:cNvSpPr/>
              <p:nvPr/>
            </p:nvSpPr>
            <p:spPr>
              <a:xfrm>
                <a:off x="4099413" y="1282547"/>
                <a:ext cx="689971" cy="3068245"/>
              </a:xfrm>
              <a:custGeom>
                <a:rect b="b" l="l" r="r" t="t"/>
                <a:pathLst>
                  <a:path extrusionOk="0" h="497486" w="111872">
                    <a:moveTo>
                      <a:pt x="43752" y="22583"/>
                    </a:moveTo>
                    <a:cubicBezTo>
                      <a:pt x="49604" y="11885"/>
                      <a:pt x="67593" y="15352"/>
                      <a:pt x="73793" y="25823"/>
                    </a:cubicBezTo>
                    <a:cubicBezTo>
                      <a:pt x="80081" y="36285"/>
                      <a:pt x="78159" y="49437"/>
                      <a:pt x="76064" y="61409"/>
                    </a:cubicBezTo>
                    <a:cubicBezTo>
                      <a:pt x="50739" y="206768"/>
                      <a:pt x="25325" y="352128"/>
                      <a:pt x="0" y="497487"/>
                    </a:cubicBezTo>
                    <a:cubicBezTo>
                      <a:pt x="31177" y="390491"/>
                      <a:pt x="62353" y="283504"/>
                      <a:pt x="93530" y="176509"/>
                    </a:cubicBezTo>
                    <a:cubicBezTo>
                      <a:pt x="106367" y="132565"/>
                      <a:pt x="119204" y="85870"/>
                      <a:pt x="106891" y="41778"/>
                    </a:cubicBezTo>
                    <a:cubicBezTo>
                      <a:pt x="101913" y="23587"/>
                      <a:pt x="90473" y="4881"/>
                      <a:pt x="71959" y="585"/>
                    </a:cubicBezTo>
                    <a:cubicBezTo>
                      <a:pt x="53359" y="-3712"/>
                      <a:pt x="31526" y="16531"/>
                      <a:pt x="40696" y="3305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 name="Google Shape;174;p2"/>
              <p:cNvSpPr/>
              <p:nvPr/>
            </p:nvSpPr>
            <p:spPr>
              <a:xfrm>
                <a:off x="2903216" y="3201897"/>
                <a:ext cx="2410777" cy="1548425"/>
              </a:xfrm>
              <a:custGeom>
                <a:rect b="b" l="l" r="r" t="t"/>
                <a:pathLst>
                  <a:path extrusionOk="0" h="251062" w="390884">
                    <a:moveTo>
                      <a:pt x="211336" y="251062"/>
                    </a:moveTo>
                    <a:cubicBezTo>
                      <a:pt x="207057" y="251062"/>
                      <a:pt x="204088" y="246958"/>
                      <a:pt x="202428" y="244713"/>
                    </a:cubicBezTo>
                    <a:cubicBezTo>
                      <a:pt x="201730" y="243761"/>
                      <a:pt x="201032" y="242792"/>
                      <a:pt x="200333" y="241989"/>
                    </a:cubicBezTo>
                    <a:lnTo>
                      <a:pt x="198412" y="244390"/>
                    </a:lnTo>
                    <a:cubicBezTo>
                      <a:pt x="147324" y="203581"/>
                      <a:pt x="82876" y="186954"/>
                      <a:pt x="21657" y="198796"/>
                    </a:cubicBezTo>
                    <a:lnTo>
                      <a:pt x="0" y="202987"/>
                    </a:lnTo>
                    <a:lnTo>
                      <a:pt x="18339" y="190709"/>
                    </a:lnTo>
                    <a:cubicBezTo>
                      <a:pt x="49341" y="169960"/>
                      <a:pt x="81216" y="160371"/>
                      <a:pt x="110471" y="162982"/>
                    </a:cubicBezTo>
                    <a:cubicBezTo>
                      <a:pt x="130295" y="164755"/>
                      <a:pt x="148983" y="172484"/>
                      <a:pt x="164092" y="184605"/>
                    </a:cubicBezTo>
                    <a:cubicBezTo>
                      <a:pt x="139552" y="132670"/>
                      <a:pt x="120601" y="77522"/>
                      <a:pt x="107502" y="20112"/>
                    </a:cubicBezTo>
                    <a:lnTo>
                      <a:pt x="102961" y="0"/>
                    </a:lnTo>
                    <a:lnTo>
                      <a:pt x="115449" y="16418"/>
                    </a:lnTo>
                    <a:cubicBezTo>
                      <a:pt x="148023" y="59279"/>
                      <a:pt x="175269" y="106891"/>
                      <a:pt x="196665" y="158205"/>
                    </a:cubicBezTo>
                    <a:cubicBezTo>
                      <a:pt x="200944" y="111083"/>
                      <a:pt x="217973" y="64990"/>
                      <a:pt x="244783" y="29264"/>
                    </a:cubicBezTo>
                    <a:lnTo>
                      <a:pt x="255961" y="14331"/>
                    </a:lnTo>
                    <a:lnTo>
                      <a:pt x="252730" y="32705"/>
                    </a:lnTo>
                    <a:cubicBezTo>
                      <a:pt x="246093" y="70632"/>
                      <a:pt x="238670" y="108882"/>
                      <a:pt x="230549" y="146669"/>
                    </a:cubicBezTo>
                    <a:cubicBezTo>
                      <a:pt x="261900" y="106961"/>
                      <a:pt x="302508" y="76483"/>
                      <a:pt x="346609" y="59829"/>
                    </a:cubicBezTo>
                    <a:lnTo>
                      <a:pt x="361979" y="54022"/>
                    </a:lnTo>
                    <a:lnTo>
                      <a:pt x="276047" y="160275"/>
                    </a:lnTo>
                    <a:cubicBezTo>
                      <a:pt x="288535" y="154319"/>
                      <a:pt x="302333" y="151141"/>
                      <a:pt x="316742" y="151053"/>
                    </a:cubicBezTo>
                    <a:cubicBezTo>
                      <a:pt x="342591" y="150974"/>
                      <a:pt x="366869" y="160878"/>
                      <a:pt x="384946" y="179147"/>
                    </a:cubicBezTo>
                    <a:lnTo>
                      <a:pt x="390884" y="185102"/>
                    </a:lnTo>
                    <a:lnTo>
                      <a:pt x="382676" y="186666"/>
                    </a:lnTo>
                    <a:cubicBezTo>
                      <a:pt x="324514" y="197704"/>
                      <a:pt x="268362" y="218934"/>
                      <a:pt x="215703" y="249761"/>
                    </a:cubicBezTo>
                    <a:cubicBezTo>
                      <a:pt x="214131" y="250678"/>
                      <a:pt x="212733" y="251062"/>
                      <a:pt x="211423" y="251062"/>
                    </a:cubicBezTo>
                    <a:close/>
                    <a:moveTo>
                      <a:pt x="205136" y="234243"/>
                    </a:moveTo>
                    <a:cubicBezTo>
                      <a:pt x="207057" y="235841"/>
                      <a:pt x="208454" y="237780"/>
                      <a:pt x="209677" y="239500"/>
                    </a:cubicBezTo>
                    <a:cubicBezTo>
                      <a:pt x="210201" y="240251"/>
                      <a:pt x="210987" y="241290"/>
                      <a:pt x="211511" y="241866"/>
                    </a:cubicBezTo>
                    <a:cubicBezTo>
                      <a:pt x="262424" y="212131"/>
                      <a:pt x="316393" y="191242"/>
                      <a:pt x="372283" y="179636"/>
                    </a:cubicBezTo>
                    <a:cubicBezTo>
                      <a:pt x="356739" y="166790"/>
                      <a:pt x="337440" y="159769"/>
                      <a:pt x="316742" y="159987"/>
                    </a:cubicBezTo>
                    <a:cubicBezTo>
                      <a:pt x="293164" y="160127"/>
                      <a:pt x="271244" y="169462"/>
                      <a:pt x="255001" y="186282"/>
                    </a:cubicBezTo>
                    <a:lnTo>
                      <a:pt x="248276" y="180369"/>
                    </a:lnTo>
                    <a:lnTo>
                      <a:pt x="333510" y="75033"/>
                    </a:lnTo>
                    <a:cubicBezTo>
                      <a:pt x="291417" y="94691"/>
                      <a:pt x="253516" y="127465"/>
                      <a:pt x="225484" y="168755"/>
                    </a:cubicBezTo>
                    <a:lnTo>
                      <a:pt x="212384" y="187950"/>
                    </a:lnTo>
                    <a:lnTo>
                      <a:pt x="217449" y="165279"/>
                    </a:lnTo>
                    <a:cubicBezTo>
                      <a:pt x="225658" y="127824"/>
                      <a:pt x="233343" y="89783"/>
                      <a:pt x="240242" y="51908"/>
                    </a:cubicBezTo>
                    <a:cubicBezTo>
                      <a:pt x="217886" y="88752"/>
                      <a:pt x="205048" y="133919"/>
                      <a:pt x="204525" y="178841"/>
                    </a:cubicBezTo>
                    <a:lnTo>
                      <a:pt x="204350" y="202324"/>
                    </a:lnTo>
                    <a:lnTo>
                      <a:pt x="195967" y="180387"/>
                    </a:lnTo>
                    <a:cubicBezTo>
                      <a:pt x="176579" y="129780"/>
                      <a:pt x="151603" y="82578"/>
                      <a:pt x="121474" y="39787"/>
                    </a:cubicBezTo>
                    <a:cubicBezTo>
                      <a:pt x="136932" y="100254"/>
                      <a:pt x="159201" y="157987"/>
                      <a:pt x="187670" y="211799"/>
                    </a:cubicBezTo>
                    <a:cubicBezTo>
                      <a:pt x="188980" y="214000"/>
                      <a:pt x="190202" y="216262"/>
                      <a:pt x="191337" y="218576"/>
                    </a:cubicBezTo>
                    <a:lnTo>
                      <a:pt x="183391" y="222654"/>
                    </a:lnTo>
                    <a:cubicBezTo>
                      <a:pt x="182256" y="220497"/>
                      <a:pt x="181033" y="218322"/>
                      <a:pt x="179898" y="216148"/>
                    </a:cubicBezTo>
                    <a:cubicBezTo>
                      <a:pt x="165227" y="191224"/>
                      <a:pt x="138853" y="174475"/>
                      <a:pt x="109598" y="171864"/>
                    </a:cubicBezTo>
                    <a:cubicBezTo>
                      <a:pt x="84622" y="169646"/>
                      <a:pt x="61130" y="177313"/>
                      <a:pt x="42268" y="186928"/>
                    </a:cubicBezTo>
                    <a:cubicBezTo>
                      <a:pt x="95712" y="182361"/>
                      <a:pt x="150031" y="197835"/>
                      <a:pt x="195355" y="230846"/>
                    </a:cubicBezTo>
                    <a:lnTo>
                      <a:pt x="197625" y="230199"/>
                    </a:lnTo>
                    <a:cubicBezTo>
                      <a:pt x="200420" y="229413"/>
                      <a:pt x="202167" y="231029"/>
                      <a:pt x="205136" y="2342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5" name="Google Shape;175;p2"/>
            <p:cNvGrpSpPr/>
            <p:nvPr/>
          </p:nvGrpSpPr>
          <p:grpSpPr>
            <a:xfrm>
              <a:off x="7765331" y="3499007"/>
              <a:ext cx="271734" cy="1661482"/>
              <a:chOff x="6217494" y="723816"/>
              <a:chExt cx="666833" cy="4077258"/>
            </a:xfrm>
          </p:grpSpPr>
          <p:sp>
            <p:nvSpPr>
              <p:cNvPr id="176" name="Google Shape;176;p2"/>
              <p:cNvSpPr/>
              <p:nvPr/>
            </p:nvSpPr>
            <p:spPr>
              <a:xfrm>
                <a:off x="6397122" y="1383712"/>
                <a:ext cx="281134" cy="202655"/>
              </a:xfrm>
              <a:custGeom>
                <a:rect b="b" l="l" r="r" t="t"/>
                <a:pathLst>
                  <a:path extrusionOk="0" h="95143" w="131988">
                    <a:moveTo>
                      <a:pt x="6803" y="42835"/>
                    </a:moveTo>
                    <a:cubicBezTo>
                      <a:pt x="36879" y="37665"/>
                      <a:pt x="68230" y="64388"/>
                      <a:pt x="67593" y="94656"/>
                    </a:cubicBezTo>
                    <a:cubicBezTo>
                      <a:pt x="81303" y="95817"/>
                      <a:pt x="95197" y="94900"/>
                      <a:pt x="108637" y="91940"/>
                    </a:cubicBezTo>
                    <a:cubicBezTo>
                      <a:pt x="96682" y="60466"/>
                      <a:pt x="106428" y="22103"/>
                      <a:pt x="131989" y="0"/>
                    </a:cubicBezTo>
                    <a:cubicBezTo>
                      <a:pt x="90115" y="17998"/>
                      <a:pt x="45411" y="29517"/>
                      <a:pt x="0" y="3399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 name="Google Shape;177;p2"/>
              <p:cNvSpPr/>
              <p:nvPr/>
            </p:nvSpPr>
            <p:spPr>
              <a:xfrm>
                <a:off x="6541075" y="1579554"/>
                <a:ext cx="330225" cy="3208462"/>
              </a:xfrm>
              <a:custGeom>
                <a:rect b="b" l="l" r="r" t="t"/>
                <a:pathLst>
                  <a:path extrusionOk="0" h="1506320" w="155035">
                    <a:moveTo>
                      <a:pt x="9" y="2716"/>
                    </a:moveTo>
                    <a:cubicBezTo>
                      <a:pt x="9" y="2716"/>
                      <a:pt x="213546" y="779682"/>
                      <a:pt x="96542" y="1506321"/>
                    </a:cubicBezTo>
                    <a:lnTo>
                      <a:pt x="133666" y="1498042"/>
                    </a:lnTo>
                    <a:cubicBezTo>
                      <a:pt x="133666" y="1498042"/>
                      <a:pt x="221493" y="1045581"/>
                      <a:pt x="41045" y="0"/>
                    </a:cubicBezTo>
                    <a:lnTo>
                      <a:pt x="0" y="271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8" name="Google Shape;178;p2"/>
              <p:cNvSpPr/>
              <p:nvPr/>
            </p:nvSpPr>
            <p:spPr>
              <a:xfrm>
                <a:off x="6384075" y="1370696"/>
                <a:ext cx="307180" cy="228732"/>
              </a:xfrm>
              <a:custGeom>
                <a:rect b="b" l="l" r="r" t="t"/>
                <a:pathLst>
                  <a:path extrusionOk="0" h="107386" w="144216">
                    <a:moveTo>
                      <a:pt x="85307" y="107378"/>
                    </a:moveTo>
                    <a:cubicBezTo>
                      <a:pt x="81272" y="107378"/>
                      <a:pt x="77229" y="107212"/>
                      <a:pt x="73194" y="106863"/>
                    </a:cubicBezTo>
                    <a:cubicBezTo>
                      <a:pt x="69980" y="106592"/>
                      <a:pt x="67527" y="103867"/>
                      <a:pt x="67596" y="100645"/>
                    </a:cubicBezTo>
                    <a:cubicBezTo>
                      <a:pt x="67858" y="88148"/>
                      <a:pt x="61833" y="75669"/>
                      <a:pt x="51056" y="66394"/>
                    </a:cubicBezTo>
                    <a:cubicBezTo>
                      <a:pt x="40271" y="57103"/>
                      <a:pt x="26395" y="52841"/>
                      <a:pt x="13959" y="54981"/>
                    </a:cubicBezTo>
                    <a:cubicBezTo>
                      <a:pt x="10614" y="55522"/>
                      <a:pt x="7471" y="53313"/>
                      <a:pt x="6894" y="49985"/>
                    </a:cubicBezTo>
                    <a:cubicBezTo>
                      <a:pt x="6658" y="48614"/>
                      <a:pt x="6894" y="47278"/>
                      <a:pt x="7497" y="46125"/>
                    </a:cubicBezTo>
                    <a:cubicBezTo>
                      <a:pt x="7235" y="46151"/>
                      <a:pt x="6981" y="46178"/>
                      <a:pt x="6719" y="46204"/>
                    </a:cubicBezTo>
                    <a:cubicBezTo>
                      <a:pt x="3392" y="46527"/>
                      <a:pt x="362" y="44073"/>
                      <a:pt x="30" y="40720"/>
                    </a:cubicBezTo>
                    <a:cubicBezTo>
                      <a:pt x="-302" y="37358"/>
                      <a:pt x="2152" y="34362"/>
                      <a:pt x="5514" y="34030"/>
                    </a:cubicBezTo>
                    <a:cubicBezTo>
                      <a:pt x="50463" y="29594"/>
                      <a:pt x="94258" y="18311"/>
                      <a:pt x="135687" y="496"/>
                    </a:cubicBezTo>
                    <a:cubicBezTo>
                      <a:pt x="138464" y="-691"/>
                      <a:pt x="141686" y="313"/>
                      <a:pt x="143285" y="2871"/>
                    </a:cubicBezTo>
                    <a:cubicBezTo>
                      <a:pt x="144883" y="5430"/>
                      <a:pt x="144385" y="8775"/>
                      <a:pt x="142097" y="10740"/>
                    </a:cubicBezTo>
                    <a:cubicBezTo>
                      <a:pt x="118553" y="31096"/>
                      <a:pt x="109453" y="66901"/>
                      <a:pt x="120465" y="95886"/>
                    </a:cubicBezTo>
                    <a:cubicBezTo>
                      <a:pt x="121094" y="97545"/>
                      <a:pt x="120972" y="99405"/>
                      <a:pt x="120125" y="100968"/>
                    </a:cubicBezTo>
                    <a:cubicBezTo>
                      <a:pt x="119278" y="102531"/>
                      <a:pt x="117793" y="103649"/>
                      <a:pt x="116064" y="104033"/>
                    </a:cubicBezTo>
                    <a:cubicBezTo>
                      <a:pt x="105934" y="106269"/>
                      <a:pt x="95629" y="107387"/>
                      <a:pt x="85298" y="107387"/>
                    </a:cubicBezTo>
                    <a:close/>
                    <a:moveTo>
                      <a:pt x="79604" y="95021"/>
                    </a:moveTo>
                    <a:cubicBezTo>
                      <a:pt x="88704" y="95405"/>
                      <a:pt x="97804" y="94864"/>
                      <a:pt x="106781" y="93371"/>
                    </a:cubicBezTo>
                    <a:cubicBezTo>
                      <a:pt x="100039" y="69276"/>
                      <a:pt x="104414" y="42169"/>
                      <a:pt x="117688" y="20826"/>
                    </a:cubicBezTo>
                    <a:cubicBezTo>
                      <a:pt x="89551" y="31149"/>
                      <a:pt x="60488" y="38624"/>
                      <a:pt x="30831" y="43165"/>
                    </a:cubicBezTo>
                    <a:cubicBezTo>
                      <a:pt x="40856" y="45104"/>
                      <a:pt x="50602" y="49854"/>
                      <a:pt x="59038" y="57120"/>
                    </a:cubicBezTo>
                    <a:cubicBezTo>
                      <a:pt x="70941" y="67364"/>
                      <a:pt x="78233" y="80926"/>
                      <a:pt x="79604" y="9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 name="Google Shape;179;p2"/>
              <p:cNvSpPr/>
              <p:nvPr/>
            </p:nvSpPr>
            <p:spPr>
              <a:xfrm>
                <a:off x="6528072" y="1566558"/>
                <a:ext cx="356255" cy="3234516"/>
              </a:xfrm>
              <a:custGeom>
                <a:rect b="b" l="l" r="r" t="t"/>
                <a:pathLst>
                  <a:path extrusionOk="0" h="1518552" w="167256">
                    <a:moveTo>
                      <a:pt x="102647" y="1518535"/>
                    </a:moveTo>
                    <a:cubicBezTo>
                      <a:pt x="101101" y="1518535"/>
                      <a:pt x="99599" y="1517950"/>
                      <a:pt x="98455" y="1516875"/>
                    </a:cubicBezTo>
                    <a:cubicBezTo>
                      <a:pt x="96979" y="1515478"/>
                      <a:pt x="96290" y="1513452"/>
                      <a:pt x="96613" y="1511452"/>
                    </a:cubicBezTo>
                    <a:cubicBezTo>
                      <a:pt x="156931" y="1136837"/>
                      <a:pt x="127501" y="748642"/>
                      <a:pt x="92194" y="488961"/>
                    </a:cubicBezTo>
                    <a:cubicBezTo>
                      <a:pt x="53935" y="207552"/>
                      <a:pt x="752" y="12381"/>
                      <a:pt x="219" y="10442"/>
                    </a:cubicBezTo>
                    <a:cubicBezTo>
                      <a:pt x="-270" y="8669"/>
                      <a:pt x="70" y="6774"/>
                      <a:pt x="1136" y="5280"/>
                    </a:cubicBezTo>
                    <a:cubicBezTo>
                      <a:pt x="2201" y="3779"/>
                      <a:pt x="3887" y="2844"/>
                      <a:pt x="5712" y="2722"/>
                    </a:cubicBezTo>
                    <a:lnTo>
                      <a:pt x="46757" y="6"/>
                    </a:lnTo>
                    <a:cubicBezTo>
                      <a:pt x="49892" y="-125"/>
                      <a:pt x="52660" y="1980"/>
                      <a:pt x="53184" y="5071"/>
                    </a:cubicBezTo>
                    <a:cubicBezTo>
                      <a:pt x="146469" y="545611"/>
                      <a:pt x="166703" y="924523"/>
                      <a:pt x="167244" y="1147212"/>
                    </a:cubicBezTo>
                    <a:cubicBezTo>
                      <a:pt x="167838" y="1388825"/>
                      <a:pt x="145997" y="1504187"/>
                      <a:pt x="145770" y="1505322"/>
                    </a:cubicBezTo>
                    <a:cubicBezTo>
                      <a:pt x="145307" y="1507706"/>
                      <a:pt x="143473" y="1509592"/>
                      <a:pt x="141098" y="1510125"/>
                    </a:cubicBezTo>
                    <a:lnTo>
                      <a:pt x="103975" y="1518404"/>
                    </a:lnTo>
                    <a:cubicBezTo>
                      <a:pt x="103529" y="1518508"/>
                      <a:pt x="103084" y="1518552"/>
                      <a:pt x="102647" y="1518552"/>
                    </a:cubicBezTo>
                    <a:close/>
                    <a:moveTo>
                      <a:pt x="13930" y="14424"/>
                    </a:moveTo>
                    <a:cubicBezTo>
                      <a:pt x="23859" y="52307"/>
                      <a:pt x="70073" y="235462"/>
                      <a:pt x="104315" y="487302"/>
                    </a:cubicBezTo>
                    <a:cubicBezTo>
                      <a:pt x="139456" y="745760"/>
                      <a:pt x="168781" y="1131152"/>
                      <a:pt x="110105" y="1504483"/>
                    </a:cubicBezTo>
                    <a:lnTo>
                      <a:pt x="134461" y="1499052"/>
                    </a:lnTo>
                    <a:cubicBezTo>
                      <a:pt x="138181" y="1477089"/>
                      <a:pt x="155577" y="1362626"/>
                      <a:pt x="155010" y="1146557"/>
                    </a:cubicBezTo>
                    <a:cubicBezTo>
                      <a:pt x="154433" y="925169"/>
                      <a:pt x="134330" y="548965"/>
                      <a:pt x="42058" y="12547"/>
                    </a:cubicBezTo>
                    <a:lnTo>
                      <a:pt x="13930" y="1440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 name="Google Shape;180;p2"/>
              <p:cNvSpPr/>
              <p:nvPr/>
            </p:nvSpPr>
            <p:spPr>
              <a:xfrm>
                <a:off x="6230475" y="740687"/>
                <a:ext cx="518615" cy="737958"/>
              </a:xfrm>
              <a:custGeom>
                <a:rect b="b" l="l" r="r" t="t"/>
                <a:pathLst>
                  <a:path extrusionOk="0" h="346459" w="243481">
                    <a:moveTo>
                      <a:pt x="103485" y="343307"/>
                    </a:moveTo>
                    <a:cubicBezTo>
                      <a:pt x="132225" y="347184"/>
                      <a:pt x="161690" y="338609"/>
                      <a:pt x="186553" y="323798"/>
                    </a:cubicBezTo>
                    <a:cubicBezTo>
                      <a:pt x="202132" y="314515"/>
                      <a:pt x="216393" y="302611"/>
                      <a:pt x="226471" y="287609"/>
                    </a:cubicBezTo>
                    <a:cubicBezTo>
                      <a:pt x="250722" y="251507"/>
                      <a:pt x="246975" y="202384"/>
                      <a:pt x="228217" y="163191"/>
                    </a:cubicBezTo>
                    <a:cubicBezTo>
                      <a:pt x="209459" y="123998"/>
                      <a:pt x="177881" y="92533"/>
                      <a:pt x="146905" y="61898"/>
                    </a:cubicBezTo>
                    <a:cubicBezTo>
                      <a:pt x="133430" y="48572"/>
                      <a:pt x="119947" y="35236"/>
                      <a:pt x="106472" y="21910"/>
                    </a:cubicBezTo>
                    <a:cubicBezTo>
                      <a:pt x="96045" y="11597"/>
                      <a:pt x="84151" y="611"/>
                      <a:pt x="69427" y="25"/>
                    </a:cubicBezTo>
                    <a:cubicBezTo>
                      <a:pt x="46905" y="-874"/>
                      <a:pt x="31666" y="22216"/>
                      <a:pt x="23431" y="43035"/>
                    </a:cubicBezTo>
                    <a:cubicBezTo>
                      <a:pt x="-2253" y="107920"/>
                      <a:pt x="-6995" y="180779"/>
                      <a:pt x="10061" y="248407"/>
                    </a:cubicBezTo>
                    <a:cubicBezTo>
                      <a:pt x="15859" y="271391"/>
                      <a:pt x="24330" y="294184"/>
                      <a:pt x="39167" y="312759"/>
                    </a:cubicBezTo>
                    <a:cubicBezTo>
                      <a:pt x="53996" y="331326"/>
                      <a:pt x="75950" y="345298"/>
                      <a:pt x="99809" y="346416"/>
                    </a:cubicBezTo>
                    <a:cubicBezTo>
                      <a:pt x="106498" y="346730"/>
                      <a:pt x="114253" y="345447"/>
                      <a:pt x="117685" y="339735"/>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 name="Google Shape;181;p2"/>
              <p:cNvSpPr/>
              <p:nvPr/>
            </p:nvSpPr>
            <p:spPr>
              <a:xfrm>
                <a:off x="6217494" y="727635"/>
                <a:ext cx="544654" cy="764031"/>
              </a:xfrm>
              <a:custGeom>
                <a:rect b="b" l="l" r="r" t="t"/>
                <a:pathLst>
                  <a:path extrusionOk="0" h="358700" w="255706">
                    <a:moveTo>
                      <a:pt x="107780" y="358701"/>
                    </a:moveTo>
                    <a:cubicBezTo>
                      <a:pt x="107073" y="358701"/>
                      <a:pt x="106357" y="358684"/>
                      <a:pt x="105623" y="358649"/>
                    </a:cubicBezTo>
                    <a:cubicBezTo>
                      <a:pt x="81582" y="357522"/>
                      <a:pt x="57845" y="344414"/>
                      <a:pt x="40493" y="322695"/>
                    </a:cubicBezTo>
                    <a:cubicBezTo>
                      <a:pt x="27097" y="305919"/>
                      <a:pt x="17473" y="284733"/>
                      <a:pt x="10234" y="256020"/>
                    </a:cubicBezTo>
                    <a:cubicBezTo>
                      <a:pt x="-7119" y="187204"/>
                      <a:pt x="-2289" y="112931"/>
                      <a:pt x="23848" y="46901"/>
                    </a:cubicBezTo>
                    <a:cubicBezTo>
                      <a:pt x="30974" y="28903"/>
                      <a:pt x="47279" y="-1260"/>
                      <a:pt x="75783" y="41"/>
                    </a:cubicBezTo>
                    <a:cubicBezTo>
                      <a:pt x="92305" y="696"/>
                      <a:pt x="105143" y="12083"/>
                      <a:pt x="116880" y="23689"/>
                    </a:cubicBezTo>
                    <a:lnTo>
                      <a:pt x="157313" y="63686"/>
                    </a:lnTo>
                    <a:cubicBezTo>
                      <a:pt x="186883" y="92932"/>
                      <a:pt x="220400" y="126074"/>
                      <a:pt x="239839" y="166682"/>
                    </a:cubicBezTo>
                    <a:cubicBezTo>
                      <a:pt x="257025" y="202592"/>
                      <a:pt x="265479" y="255722"/>
                      <a:pt x="237656" y="297151"/>
                    </a:cubicBezTo>
                    <a:cubicBezTo>
                      <a:pt x="227936" y="311622"/>
                      <a:pt x="213850" y="324424"/>
                      <a:pt x="195790" y="335183"/>
                    </a:cubicBezTo>
                    <a:cubicBezTo>
                      <a:pt x="171338" y="349758"/>
                      <a:pt x="144912" y="357155"/>
                      <a:pt x="120242" y="356430"/>
                    </a:cubicBezTo>
                    <a:cubicBezTo>
                      <a:pt x="116740" y="357924"/>
                      <a:pt x="112548" y="358701"/>
                      <a:pt x="107780" y="358701"/>
                    </a:cubicBezTo>
                    <a:close/>
                    <a:moveTo>
                      <a:pt x="74289" y="12241"/>
                    </a:moveTo>
                    <a:cubicBezTo>
                      <a:pt x="53051" y="12241"/>
                      <a:pt x="39925" y="39531"/>
                      <a:pt x="35218" y="51408"/>
                    </a:cubicBezTo>
                    <a:cubicBezTo>
                      <a:pt x="10015" y="115070"/>
                      <a:pt x="5352" y="186680"/>
                      <a:pt x="22093" y="253033"/>
                    </a:cubicBezTo>
                    <a:cubicBezTo>
                      <a:pt x="28887" y="279983"/>
                      <a:pt x="37768" y="299693"/>
                      <a:pt x="50047" y="315063"/>
                    </a:cubicBezTo>
                    <a:cubicBezTo>
                      <a:pt x="64517" y="333183"/>
                      <a:pt x="84682" y="344754"/>
                      <a:pt x="104331" y="346309"/>
                    </a:cubicBezTo>
                    <a:cubicBezTo>
                      <a:pt x="105545" y="344274"/>
                      <a:pt x="107902" y="343016"/>
                      <a:pt x="110409" y="343384"/>
                    </a:cubicBezTo>
                    <a:cubicBezTo>
                      <a:pt x="112697" y="343689"/>
                      <a:pt x="115011" y="343916"/>
                      <a:pt x="117343" y="344056"/>
                    </a:cubicBezTo>
                    <a:cubicBezTo>
                      <a:pt x="117849" y="343654"/>
                      <a:pt x="118251" y="343200"/>
                      <a:pt x="118548" y="342711"/>
                    </a:cubicBezTo>
                    <a:cubicBezTo>
                      <a:pt x="120286" y="339811"/>
                      <a:pt x="124050" y="338868"/>
                      <a:pt x="126940" y="340615"/>
                    </a:cubicBezTo>
                    <a:cubicBezTo>
                      <a:pt x="128285" y="341427"/>
                      <a:pt x="129211" y="342667"/>
                      <a:pt x="129638" y="344056"/>
                    </a:cubicBezTo>
                    <a:cubicBezTo>
                      <a:pt x="149366" y="342903"/>
                      <a:pt x="170063" y="336266"/>
                      <a:pt x="189538" y="324669"/>
                    </a:cubicBezTo>
                    <a:cubicBezTo>
                      <a:pt x="206034" y="314844"/>
                      <a:pt x="218810" y="303282"/>
                      <a:pt x="227508" y="290322"/>
                    </a:cubicBezTo>
                    <a:cubicBezTo>
                      <a:pt x="252467" y="253172"/>
                      <a:pt x="244546" y="204818"/>
                      <a:pt x="228818" y="171956"/>
                    </a:cubicBezTo>
                    <a:cubicBezTo>
                      <a:pt x="210304" y="133270"/>
                      <a:pt x="178997" y="102312"/>
                      <a:pt x="148729" y="72375"/>
                    </a:cubicBezTo>
                    <a:lnTo>
                      <a:pt x="108295" y="32379"/>
                    </a:lnTo>
                    <a:cubicBezTo>
                      <a:pt x="97851" y="22056"/>
                      <a:pt x="87476" y="12738"/>
                      <a:pt x="75311" y="12258"/>
                    </a:cubicBezTo>
                    <a:cubicBezTo>
                      <a:pt x="74971" y="12241"/>
                      <a:pt x="74639" y="12241"/>
                      <a:pt x="74307" y="12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 name="Google Shape;182;p2"/>
              <p:cNvSpPr/>
              <p:nvPr/>
            </p:nvSpPr>
            <p:spPr>
              <a:xfrm>
                <a:off x="6280636" y="730679"/>
                <a:ext cx="295284" cy="738424"/>
              </a:xfrm>
              <a:custGeom>
                <a:rect b="b" l="l" r="r" t="t"/>
                <a:pathLst>
                  <a:path extrusionOk="0" h="346678" w="138631">
                    <a:moveTo>
                      <a:pt x="124534" y="346679"/>
                    </a:moveTo>
                    <a:cubicBezTo>
                      <a:pt x="124316" y="346679"/>
                      <a:pt x="124089" y="346679"/>
                      <a:pt x="123870" y="346670"/>
                    </a:cubicBezTo>
                    <a:cubicBezTo>
                      <a:pt x="112098" y="346268"/>
                      <a:pt x="101662" y="335902"/>
                      <a:pt x="98746" y="332724"/>
                    </a:cubicBezTo>
                    <a:cubicBezTo>
                      <a:pt x="26787" y="254538"/>
                      <a:pt x="-9350" y="145019"/>
                      <a:pt x="2081" y="39761"/>
                    </a:cubicBezTo>
                    <a:cubicBezTo>
                      <a:pt x="2928" y="31910"/>
                      <a:pt x="5522" y="8035"/>
                      <a:pt x="23739" y="472"/>
                    </a:cubicBezTo>
                    <a:cubicBezTo>
                      <a:pt x="26848" y="-830"/>
                      <a:pt x="30437" y="655"/>
                      <a:pt x="31729" y="3773"/>
                    </a:cubicBezTo>
                    <a:cubicBezTo>
                      <a:pt x="33022" y="6890"/>
                      <a:pt x="31546" y="10471"/>
                      <a:pt x="28428" y="11763"/>
                    </a:cubicBezTo>
                    <a:cubicBezTo>
                      <a:pt x="20674" y="14986"/>
                      <a:pt x="16028" y="24575"/>
                      <a:pt x="14237" y="41080"/>
                    </a:cubicBezTo>
                    <a:cubicBezTo>
                      <a:pt x="3190" y="142879"/>
                      <a:pt x="38148" y="248818"/>
                      <a:pt x="107749" y="324445"/>
                    </a:cubicBezTo>
                    <a:cubicBezTo>
                      <a:pt x="113111" y="330270"/>
                      <a:pt x="119757" y="334296"/>
                      <a:pt x="124289" y="334444"/>
                    </a:cubicBezTo>
                    <a:cubicBezTo>
                      <a:pt x="125931" y="334523"/>
                      <a:pt x="127189" y="334051"/>
                      <a:pt x="128307" y="332986"/>
                    </a:cubicBezTo>
                    <a:cubicBezTo>
                      <a:pt x="130760" y="330663"/>
                      <a:pt x="134629" y="330759"/>
                      <a:pt x="136952" y="333213"/>
                    </a:cubicBezTo>
                    <a:cubicBezTo>
                      <a:pt x="139275" y="335658"/>
                      <a:pt x="139179" y="339535"/>
                      <a:pt x="136725" y="341858"/>
                    </a:cubicBezTo>
                    <a:cubicBezTo>
                      <a:pt x="133389" y="345020"/>
                      <a:pt x="129189" y="346679"/>
                      <a:pt x="124543" y="3466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 name="Google Shape;183;p2"/>
              <p:cNvSpPr/>
              <p:nvPr/>
            </p:nvSpPr>
            <p:spPr>
              <a:xfrm>
                <a:off x="6227727" y="723816"/>
                <a:ext cx="399882" cy="765394"/>
              </a:xfrm>
              <a:custGeom>
                <a:rect b="b" l="l" r="r" t="t"/>
                <a:pathLst>
                  <a:path extrusionOk="0" h="359340" w="187738">
                    <a:moveTo>
                      <a:pt x="154841" y="73355"/>
                    </a:moveTo>
                    <a:cubicBezTo>
                      <a:pt x="130581" y="60011"/>
                      <a:pt x="108355" y="43017"/>
                      <a:pt x="89178" y="23141"/>
                    </a:cubicBezTo>
                    <a:cubicBezTo>
                      <a:pt x="97518" y="73111"/>
                      <a:pt x="120267" y="120635"/>
                      <a:pt x="154028" y="158641"/>
                    </a:cubicBezTo>
                    <a:cubicBezTo>
                      <a:pt x="124494" y="144433"/>
                      <a:pt x="97841" y="124373"/>
                      <a:pt x="76096" y="99982"/>
                    </a:cubicBezTo>
                    <a:cubicBezTo>
                      <a:pt x="72053" y="108636"/>
                      <a:pt x="76210" y="118714"/>
                      <a:pt x="80541" y="127220"/>
                    </a:cubicBezTo>
                    <a:cubicBezTo>
                      <a:pt x="98828" y="163112"/>
                      <a:pt x="121149" y="196978"/>
                      <a:pt x="146964" y="227989"/>
                    </a:cubicBezTo>
                    <a:cubicBezTo>
                      <a:pt x="159757" y="243359"/>
                      <a:pt x="173616" y="258362"/>
                      <a:pt x="181651" y="276631"/>
                    </a:cubicBezTo>
                    <a:cubicBezTo>
                      <a:pt x="189685" y="294900"/>
                      <a:pt x="190794" y="317667"/>
                      <a:pt x="178690" y="333578"/>
                    </a:cubicBezTo>
                    <a:cubicBezTo>
                      <a:pt x="168665" y="346756"/>
                      <a:pt x="151767" y="352765"/>
                      <a:pt x="135480" y="356144"/>
                    </a:cubicBezTo>
                    <a:cubicBezTo>
                      <a:pt x="114695" y="360467"/>
                      <a:pt x="92200" y="361445"/>
                      <a:pt x="73013" y="352415"/>
                    </a:cubicBezTo>
                    <a:cubicBezTo>
                      <a:pt x="49819" y="341499"/>
                      <a:pt x="35453" y="317999"/>
                      <a:pt x="25349" y="294586"/>
                    </a:cubicBezTo>
                    <a:cubicBezTo>
                      <a:pt x="-3172" y="228460"/>
                      <a:pt x="-7827" y="152484"/>
                      <a:pt x="12407" y="83424"/>
                    </a:cubicBezTo>
                    <a:cubicBezTo>
                      <a:pt x="17315" y="66692"/>
                      <a:pt x="23611" y="50397"/>
                      <a:pt x="29899" y="34119"/>
                    </a:cubicBezTo>
                    <a:cubicBezTo>
                      <a:pt x="34824" y="21377"/>
                      <a:pt x="40946" y="7361"/>
                      <a:pt x="53626" y="2078"/>
                    </a:cubicBezTo>
                    <a:cubicBezTo>
                      <a:pt x="71546" y="-5398"/>
                      <a:pt x="90776" y="8671"/>
                      <a:pt x="104347" y="22478"/>
                    </a:cubicBezTo>
                    <a:cubicBezTo>
                      <a:pt x="121263" y="39681"/>
                      <a:pt x="136973" y="58064"/>
                      <a:pt x="151312" y="774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84" name="Google Shape;184;p2"/>
            <p:cNvGrpSpPr/>
            <p:nvPr/>
          </p:nvGrpSpPr>
          <p:grpSpPr>
            <a:xfrm>
              <a:off x="8430784" y="3627216"/>
              <a:ext cx="896804" cy="976796"/>
              <a:chOff x="3591335" y="3639035"/>
              <a:chExt cx="1598011" cy="1740548"/>
            </a:xfrm>
          </p:grpSpPr>
          <p:sp>
            <p:nvSpPr>
              <p:cNvPr id="185" name="Google Shape;185;p2"/>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 name="Google Shape;186;p2"/>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 name="Google Shape;187;p2"/>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 name="Google Shape;188;p2"/>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 name="Google Shape;189;p2"/>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 name="Google Shape;190;p2"/>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 name="Google Shape;191;p2"/>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 name="Google Shape;192;p2"/>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 name="Google Shape;193;p2"/>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4" name="Google Shape;194;p2"/>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5" name="Google Shape;195;p2"/>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 name="Google Shape;196;p2"/>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 name="Google Shape;197;p2"/>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 name="Google Shape;198;p2"/>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 name="Google Shape;199;p2"/>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 name="Google Shape;200;p2"/>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 name="Google Shape;201;p2"/>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 name="Google Shape;202;p2"/>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03" name="Google Shape;203;p2"/>
            <p:cNvGrpSpPr/>
            <p:nvPr/>
          </p:nvGrpSpPr>
          <p:grpSpPr>
            <a:xfrm>
              <a:off x="7115687" y="3801148"/>
              <a:ext cx="1083073" cy="1057209"/>
              <a:chOff x="4720463" y="3639783"/>
              <a:chExt cx="2406294" cy="2349354"/>
            </a:xfrm>
          </p:grpSpPr>
          <p:sp>
            <p:nvSpPr>
              <p:cNvPr id="204" name="Google Shape;204;p2"/>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5" name="Google Shape;205;p2"/>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6" name="Google Shape;206;p2"/>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 name="Google Shape;207;p2"/>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 name="Google Shape;208;p2"/>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 name="Google Shape;209;p2"/>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 name="Google Shape;210;p2"/>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 name="Google Shape;211;p2"/>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 name="Google Shape;212;p2"/>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 name="Google Shape;213;p2"/>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 name="Google Shape;214;p2"/>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15" name="Google Shape;215;p2"/>
            <p:cNvGrpSpPr/>
            <p:nvPr/>
          </p:nvGrpSpPr>
          <p:grpSpPr>
            <a:xfrm>
              <a:off x="6993605" y="4448292"/>
              <a:ext cx="771719" cy="707346"/>
              <a:chOff x="6773726" y="3253838"/>
              <a:chExt cx="1730311" cy="1585978"/>
            </a:xfrm>
          </p:grpSpPr>
          <p:sp>
            <p:nvSpPr>
              <p:cNvPr id="216" name="Google Shape;216;p2"/>
              <p:cNvSpPr/>
              <p:nvPr/>
            </p:nvSpPr>
            <p:spPr>
              <a:xfrm>
                <a:off x="6963072" y="3271945"/>
                <a:ext cx="1272448" cy="1218918"/>
              </a:xfrm>
              <a:custGeom>
                <a:rect b="b" l="l" r="r" t="t"/>
                <a:pathLst>
                  <a:path extrusionOk="0" h="262274" w="273792">
                    <a:moveTo>
                      <a:pt x="0" y="114218"/>
                    </a:moveTo>
                    <a:cubicBezTo>
                      <a:pt x="11964" y="93154"/>
                      <a:pt x="23928" y="72081"/>
                      <a:pt x="35980" y="51018"/>
                    </a:cubicBezTo>
                    <a:cubicBezTo>
                      <a:pt x="41045" y="42084"/>
                      <a:pt x="46371" y="32844"/>
                      <a:pt x="54842" y="26897"/>
                    </a:cubicBezTo>
                    <a:cubicBezTo>
                      <a:pt x="63227" y="20950"/>
                      <a:pt x="75714" y="19282"/>
                      <a:pt x="83661" y="25867"/>
                    </a:cubicBezTo>
                    <a:cubicBezTo>
                      <a:pt x="90997" y="31980"/>
                      <a:pt x="93005" y="43630"/>
                      <a:pt x="101738" y="47655"/>
                    </a:cubicBezTo>
                    <a:cubicBezTo>
                      <a:pt x="114488" y="29945"/>
                      <a:pt x="129597" y="13877"/>
                      <a:pt x="146538" y="0"/>
                    </a:cubicBezTo>
                    <a:cubicBezTo>
                      <a:pt x="193172" y="12890"/>
                      <a:pt x="234304" y="44407"/>
                      <a:pt x="258669" y="85932"/>
                    </a:cubicBezTo>
                    <a:cubicBezTo>
                      <a:pt x="266179" y="98725"/>
                      <a:pt x="272205" y="112698"/>
                      <a:pt x="273515" y="127439"/>
                    </a:cubicBezTo>
                    <a:cubicBezTo>
                      <a:pt x="275785" y="153131"/>
                      <a:pt x="263734" y="177706"/>
                      <a:pt x="252031" y="200734"/>
                    </a:cubicBezTo>
                    <a:cubicBezTo>
                      <a:pt x="246093" y="212506"/>
                      <a:pt x="239980" y="224435"/>
                      <a:pt x="231160" y="234286"/>
                    </a:cubicBezTo>
                    <a:cubicBezTo>
                      <a:pt x="207406" y="260747"/>
                      <a:pt x="166885" y="267593"/>
                      <a:pt x="132390" y="258406"/>
                    </a:cubicBezTo>
                    <a:cubicBezTo>
                      <a:pt x="97895" y="249219"/>
                      <a:pt x="68640" y="226496"/>
                      <a:pt x="43578" y="201337"/>
                    </a:cubicBezTo>
                    <a:cubicBezTo>
                      <a:pt x="25412" y="183138"/>
                      <a:pt x="7598" y="158144"/>
                      <a:pt x="15894" y="133884"/>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 name="Google Shape;217;p2"/>
              <p:cNvSpPr/>
              <p:nvPr/>
            </p:nvSpPr>
            <p:spPr>
              <a:xfrm>
                <a:off x="6948866" y="3253838"/>
                <a:ext cx="1302950" cy="1253905"/>
              </a:xfrm>
              <a:custGeom>
                <a:rect b="b" l="l" r="r" t="t"/>
                <a:pathLst>
                  <a:path extrusionOk="0" h="269802" w="280355">
                    <a:moveTo>
                      <a:pt x="165401" y="269803"/>
                    </a:moveTo>
                    <a:cubicBezTo>
                      <a:pt x="155271" y="269803"/>
                      <a:pt x="144879" y="268467"/>
                      <a:pt x="134574" y="265716"/>
                    </a:cubicBezTo>
                    <a:cubicBezTo>
                      <a:pt x="104358" y="257664"/>
                      <a:pt x="75540" y="239237"/>
                      <a:pt x="44101" y="207730"/>
                    </a:cubicBezTo>
                    <a:cubicBezTo>
                      <a:pt x="18077" y="181600"/>
                      <a:pt x="8471" y="157690"/>
                      <a:pt x="15632" y="136643"/>
                    </a:cubicBezTo>
                    <a:lnTo>
                      <a:pt x="22269" y="138923"/>
                    </a:lnTo>
                    <a:cubicBezTo>
                      <a:pt x="16069" y="157210"/>
                      <a:pt x="25064" y="178684"/>
                      <a:pt x="49079" y="202743"/>
                    </a:cubicBezTo>
                    <a:cubicBezTo>
                      <a:pt x="79644" y="233334"/>
                      <a:pt x="107415" y="251176"/>
                      <a:pt x="136320" y="258895"/>
                    </a:cubicBezTo>
                    <a:cubicBezTo>
                      <a:pt x="172300" y="268484"/>
                      <a:pt x="210638" y="259210"/>
                      <a:pt x="231597" y="235823"/>
                    </a:cubicBezTo>
                    <a:cubicBezTo>
                      <a:pt x="240155" y="226252"/>
                      <a:pt x="246181" y="214445"/>
                      <a:pt x="251944" y="203022"/>
                    </a:cubicBezTo>
                    <a:cubicBezTo>
                      <a:pt x="262337" y="182561"/>
                      <a:pt x="275348" y="157105"/>
                      <a:pt x="273078" y="131639"/>
                    </a:cubicBezTo>
                    <a:cubicBezTo>
                      <a:pt x="271943" y="119326"/>
                      <a:pt x="267227" y="106227"/>
                      <a:pt x="258669" y="91599"/>
                    </a:cubicBezTo>
                    <a:cubicBezTo>
                      <a:pt x="235002" y="51236"/>
                      <a:pt x="195617" y="20767"/>
                      <a:pt x="150468" y="7781"/>
                    </a:cubicBezTo>
                    <a:cubicBezTo>
                      <a:pt x="134312" y="21212"/>
                      <a:pt x="119903" y="36617"/>
                      <a:pt x="107589" y="53611"/>
                    </a:cubicBezTo>
                    <a:lnTo>
                      <a:pt x="105930" y="55960"/>
                    </a:lnTo>
                    <a:lnTo>
                      <a:pt x="103310" y="54746"/>
                    </a:lnTo>
                    <a:cubicBezTo>
                      <a:pt x="97372" y="52013"/>
                      <a:pt x="94228" y="46712"/>
                      <a:pt x="91259" y="41586"/>
                    </a:cubicBezTo>
                    <a:cubicBezTo>
                      <a:pt x="89163" y="38067"/>
                      <a:pt x="87154" y="34731"/>
                      <a:pt x="84447" y="32469"/>
                    </a:cubicBezTo>
                    <a:cubicBezTo>
                      <a:pt x="77636" y="26810"/>
                      <a:pt x="66720" y="28862"/>
                      <a:pt x="59907" y="33665"/>
                    </a:cubicBezTo>
                    <a:cubicBezTo>
                      <a:pt x="51961" y="39272"/>
                      <a:pt x="46721" y="48503"/>
                      <a:pt x="42093" y="56641"/>
                    </a:cubicBezTo>
                    <a:lnTo>
                      <a:pt x="6113" y="119842"/>
                    </a:lnTo>
                    <a:lnTo>
                      <a:pt x="0" y="116357"/>
                    </a:lnTo>
                    <a:lnTo>
                      <a:pt x="35980" y="53157"/>
                    </a:lnTo>
                    <a:cubicBezTo>
                      <a:pt x="40958" y="44372"/>
                      <a:pt x="46634" y="34416"/>
                      <a:pt x="55804" y="27901"/>
                    </a:cubicBezTo>
                    <a:cubicBezTo>
                      <a:pt x="64973" y="21431"/>
                      <a:pt x="79295" y="19064"/>
                      <a:pt x="88901" y="27046"/>
                    </a:cubicBezTo>
                    <a:cubicBezTo>
                      <a:pt x="92569" y="30094"/>
                      <a:pt x="95014" y="34119"/>
                      <a:pt x="97285" y="38006"/>
                    </a:cubicBezTo>
                    <a:cubicBezTo>
                      <a:pt x="99293" y="41429"/>
                      <a:pt x="101215" y="44704"/>
                      <a:pt x="103835" y="46834"/>
                    </a:cubicBezTo>
                    <a:cubicBezTo>
                      <a:pt x="116409" y="29910"/>
                      <a:pt x="130993" y="14549"/>
                      <a:pt x="147411" y="1162"/>
                    </a:cubicBezTo>
                    <a:lnTo>
                      <a:pt x="148809" y="0"/>
                    </a:lnTo>
                    <a:lnTo>
                      <a:pt x="150556" y="489"/>
                    </a:lnTo>
                    <a:cubicBezTo>
                      <a:pt x="198237" y="13667"/>
                      <a:pt x="239893" y="45577"/>
                      <a:pt x="264782" y="88036"/>
                    </a:cubicBezTo>
                    <a:cubicBezTo>
                      <a:pt x="273863" y="103581"/>
                      <a:pt x="278841" y="117641"/>
                      <a:pt x="280064" y="131011"/>
                    </a:cubicBezTo>
                    <a:cubicBezTo>
                      <a:pt x="282509" y="158493"/>
                      <a:pt x="269060" y="184954"/>
                      <a:pt x="258232" y="206219"/>
                    </a:cubicBezTo>
                    <a:cubicBezTo>
                      <a:pt x="252206" y="218043"/>
                      <a:pt x="246006" y="230269"/>
                      <a:pt x="236836" y="240530"/>
                    </a:cubicBezTo>
                    <a:cubicBezTo>
                      <a:pt x="219894" y="259446"/>
                      <a:pt x="193609" y="269794"/>
                      <a:pt x="165401" y="2697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8" name="Google Shape;218;p2"/>
              <p:cNvSpPr/>
              <p:nvPr/>
            </p:nvSpPr>
            <p:spPr>
              <a:xfrm>
                <a:off x="7312487" y="3540775"/>
                <a:ext cx="208329" cy="708553"/>
              </a:xfrm>
              <a:custGeom>
                <a:rect b="b" l="l" r="r" t="t"/>
                <a:pathLst>
                  <a:path extrusionOk="0" h="152459" w="44826">
                    <a:moveTo>
                      <a:pt x="3345" y="0"/>
                    </a:moveTo>
                    <a:cubicBezTo>
                      <a:pt x="3345" y="0"/>
                      <a:pt x="3432" y="2306"/>
                      <a:pt x="3607" y="6358"/>
                    </a:cubicBezTo>
                    <a:cubicBezTo>
                      <a:pt x="3694" y="10436"/>
                      <a:pt x="4043" y="16331"/>
                      <a:pt x="4742" y="23544"/>
                    </a:cubicBezTo>
                    <a:cubicBezTo>
                      <a:pt x="5965" y="37980"/>
                      <a:pt x="9021" y="57637"/>
                      <a:pt x="14698" y="78736"/>
                    </a:cubicBezTo>
                    <a:cubicBezTo>
                      <a:pt x="20461" y="99817"/>
                      <a:pt x="27797" y="118322"/>
                      <a:pt x="34084" y="131430"/>
                    </a:cubicBezTo>
                    <a:cubicBezTo>
                      <a:pt x="37141" y="137980"/>
                      <a:pt x="39848" y="143272"/>
                      <a:pt x="41770" y="146835"/>
                    </a:cubicBezTo>
                    <a:cubicBezTo>
                      <a:pt x="43690" y="150416"/>
                      <a:pt x="44826" y="152459"/>
                      <a:pt x="44826" y="152459"/>
                    </a:cubicBezTo>
                    <a:cubicBezTo>
                      <a:pt x="44826" y="152459"/>
                      <a:pt x="43341" y="150695"/>
                      <a:pt x="40634" y="147586"/>
                    </a:cubicBezTo>
                    <a:cubicBezTo>
                      <a:pt x="38014" y="144451"/>
                      <a:pt x="34347" y="139692"/>
                      <a:pt x="30242" y="133552"/>
                    </a:cubicBezTo>
                    <a:cubicBezTo>
                      <a:pt x="21946" y="121318"/>
                      <a:pt x="12252" y="102935"/>
                      <a:pt x="6227" y="80998"/>
                    </a:cubicBezTo>
                    <a:cubicBezTo>
                      <a:pt x="288" y="59043"/>
                      <a:pt x="-585" y="38320"/>
                      <a:pt x="288" y="23614"/>
                    </a:cubicBezTo>
                    <a:cubicBezTo>
                      <a:pt x="812" y="16243"/>
                      <a:pt x="1510" y="10331"/>
                      <a:pt x="2209" y="6279"/>
                    </a:cubicBezTo>
                    <a:cubicBezTo>
                      <a:pt x="2908" y="2280"/>
                      <a:pt x="3345" y="0"/>
                      <a:pt x="334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 name="Google Shape;219;p2"/>
              <p:cNvSpPr/>
              <p:nvPr/>
            </p:nvSpPr>
            <p:spPr>
              <a:xfrm>
                <a:off x="7524463" y="3555632"/>
                <a:ext cx="95436" cy="583545"/>
              </a:xfrm>
              <a:custGeom>
                <a:rect b="b" l="l" r="r" t="t"/>
                <a:pathLst>
                  <a:path extrusionOk="0" h="125561" w="20535">
                    <a:moveTo>
                      <a:pt x="6912" y="9"/>
                    </a:moveTo>
                    <a:cubicBezTo>
                      <a:pt x="7087" y="78"/>
                      <a:pt x="4641" y="297"/>
                      <a:pt x="3506" y="3222"/>
                    </a:cubicBezTo>
                    <a:cubicBezTo>
                      <a:pt x="2371" y="6148"/>
                      <a:pt x="2807" y="10549"/>
                      <a:pt x="4554" y="16156"/>
                    </a:cubicBezTo>
                    <a:cubicBezTo>
                      <a:pt x="7611" y="27544"/>
                      <a:pt x="11365" y="43333"/>
                      <a:pt x="14247" y="60973"/>
                    </a:cubicBezTo>
                    <a:cubicBezTo>
                      <a:pt x="20098" y="96254"/>
                      <a:pt x="20535" y="125562"/>
                      <a:pt x="20535" y="125562"/>
                    </a:cubicBezTo>
                    <a:cubicBezTo>
                      <a:pt x="20535" y="125562"/>
                      <a:pt x="11540" y="97669"/>
                      <a:pt x="5602" y="62379"/>
                    </a:cubicBezTo>
                    <a:cubicBezTo>
                      <a:pt x="2720" y="44739"/>
                      <a:pt x="1148" y="28592"/>
                      <a:pt x="275" y="16855"/>
                    </a:cubicBezTo>
                    <a:cubicBezTo>
                      <a:pt x="-424" y="11056"/>
                      <a:pt x="188" y="5476"/>
                      <a:pt x="2371" y="2567"/>
                    </a:cubicBezTo>
                    <a:cubicBezTo>
                      <a:pt x="4641" y="-507"/>
                      <a:pt x="7087" y="148"/>
                      <a:pt x="691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 name="Google Shape;220;p2"/>
              <p:cNvSpPr/>
              <p:nvPr/>
            </p:nvSpPr>
            <p:spPr>
              <a:xfrm>
                <a:off x="7779063" y="3430312"/>
                <a:ext cx="116796" cy="741304"/>
              </a:xfrm>
              <a:custGeom>
                <a:rect b="b" l="l" r="r" t="t"/>
                <a:pathLst>
                  <a:path extrusionOk="0" h="159506" w="25131">
                    <a:moveTo>
                      <a:pt x="0" y="0"/>
                    </a:moveTo>
                    <a:cubicBezTo>
                      <a:pt x="0" y="0"/>
                      <a:pt x="1135" y="2044"/>
                      <a:pt x="3144" y="5624"/>
                    </a:cubicBezTo>
                    <a:cubicBezTo>
                      <a:pt x="5240" y="9248"/>
                      <a:pt x="7947" y="14663"/>
                      <a:pt x="10916" y="21553"/>
                    </a:cubicBezTo>
                    <a:cubicBezTo>
                      <a:pt x="16767" y="35290"/>
                      <a:pt x="22880" y="55410"/>
                      <a:pt x="24627" y="78369"/>
                    </a:cubicBezTo>
                    <a:cubicBezTo>
                      <a:pt x="26374" y="101337"/>
                      <a:pt x="23317" y="122139"/>
                      <a:pt x="19562" y="136583"/>
                    </a:cubicBezTo>
                    <a:cubicBezTo>
                      <a:pt x="17641" y="143831"/>
                      <a:pt x="15806" y="149577"/>
                      <a:pt x="14322" y="153472"/>
                    </a:cubicBezTo>
                    <a:cubicBezTo>
                      <a:pt x="12838" y="157324"/>
                      <a:pt x="11964" y="159507"/>
                      <a:pt x="11964" y="159507"/>
                    </a:cubicBezTo>
                    <a:cubicBezTo>
                      <a:pt x="11964" y="159507"/>
                      <a:pt x="12313" y="157192"/>
                      <a:pt x="13012" y="153131"/>
                    </a:cubicBezTo>
                    <a:cubicBezTo>
                      <a:pt x="13711" y="149062"/>
                      <a:pt x="14496" y="143124"/>
                      <a:pt x="15196" y="135832"/>
                    </a:cubicBezTo>
                    <a:cubicBezTo>
                      <a:pt x="16767" y="121230"/>
                      <a:pt x="17553" y="101092"/>
                      <a:pt x="15981" y="79015"/>
                    </a:cubicBezTo>
                    <a:cubicBezTo>
                      <a:pt x="14234" y="56947"/>
                      <a:pt x="10479" y="37141"/>
                      <a:pt x="6725" y="22933"/>
                    </a:cubicBezTo>
                    <a:cubicBezTo>
                      <a:pt x="4890" y="15833"/>
                      <a:pt x="3231" y="10069"/>
                      <a:pt x="1921" y="6157"/>
                    </a:cubicBezTo>
                    <a:cubicBezTo>
                      <a:pt x="698" y="2236"/>
                      <a:pt x="0" y="0"/>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1" name="Google Shape;221;p2"/>
              <p:cNvSpPr/>
              <p:nvPr/>
            </p:nvSpPr>
            <p:spPr>
              <a:xfrm>
                <a:off x="7942535" y="3705395"/>
                <a:ext cx="545259" cy="1022817"/>
              </a:xfrm>
              <a:custGeom>
                <a:rect b="b" l="l" r="r" t="t"/>
                <a:pathLst>
                  <a:path extrusionOk="0" h="220079" w="117323">
                    <a:moveTo>
                      <a:pt x="7801" y="91468"/>
                    </a:moveTo>
                    <a:cubicBezTo>
                      <a:pt x="29983" y="64257"/>
                      <a:pt x="47274" y="33133"/>
                      <a:pt x="58627" y="0"/>
                    </a:cubicBezTo>
                    <a:cubicBezTo>
                      <a:pt x="77490" y="5502"/>
                      <a:pt x="90764" y="22356"/>
                      <a:pt x="100108" y="39542"/>
                    </a:cubicBezTo>
                    <a:cubicBezTo>
                      <a:pt x="110325" y="58310"/>
                      <a:pt x="117661" y="79146"/>
                      <a:pt x="117312" y="100472"/>
                    </a:cubicBezTo>
                    <a:cubicBezTo>
                      <a:pt x="116788" y="127169"/>
                      <a:pt x="104125" y="152712"/>
                      <a:pt x="85873" y="172335"/>
                    </a:cubicBezTo>
                    <a:cubicBezTo>
                      <a:pt x="67622" y="191958"/>
                      <a:pt x="44130" y="206149"/>
                      <a:pt x="19678" y="217336"/>
                    </a:cubicBezTo>
                    <a:cubicBezTo>
                      <a:pt x="13740" y="220060"/>
                      <a:pt x="5443" y="222069"/>
                      <a:pt x="1688" y="216733"/>
                    </a:cubicBezTo>
                    <a:cubicBezTo>
                      <a:pt x="-58" y="214253"/>
                      <a:pt x="-58" y="211004"/>
                      <a:pt x="29" y="207991"/>
                    </a:cubicBezTo>
                    <a:cubicBezTo>
                      <a:pt x="1164" y="168423"/>
                      <a:pt x="4220" y="128906"/>
                      <a:pt x="9111" y="8961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2" name="Google Shape;222;p2"/>
              <p:cNvSpPr/>
              <p:nvPr/>
            </p:nvSpPr>
            <p:spPr>
              <a:xfrm>
                <a:off x="7925874" y="3685298"/>
                <a:ext cx="578163" cy="1059379"/>
              </a:xfrm>
              <a:custGeom>
                <a:rect b="b" l="l" r="r" t="t"/>
                <a:pathLst>
                  <a:path extrusionOk="0" h="227946" w="124403">
                    <a:moveTo>
                      <a:pt x="12608" y="227946"/>
                    </a:moveTo>
                    <a:cubicBezTo>
                      <a:pt x="8154" y="227946"/>
                      <a:pt x="4574" y="226322"/>
                      <a:pt x="2303" y="223091"/>
                    </a:cubicBezTo>
                    <a:cubicBezTo>
                      <a:pt x="-142" y="219536"/>
                      <a:pt x="-55" y="215135"/>
                      <a:pt x="33" y="212218"/>
                    </a:cubicBezTo>
                    <a:cubicBezTo>
                      <a:pt x="1168" y="172833"/>
                      <a:pt x="4224" y="133055"/>
                      <a:pt x="9114" y="93975"/>
                    </a:cubicBezTo>
                    <a:lnTo>
                      <a:pt x="8591" y="93564"/>
                    </a:lnTo>
                    <a:cubicBezTo>
                      <a:pt x="30685" y="66527"/>
                      <a:pt x="47539" y="36120"/>
                      <a:pt x="58892" y="3179"/>
                    </a:cubicBezTo>
                    <a:lnTo>
                      <a:pt x="59940" y="0"/>
                    </a:lnTo>
                    <a:lnTo>
                      <a:pt x="63171" y="943"/>
                    </a:lnTo>
                    <a:cubicBezTo>
                      <a:pt x="80113" y="5860"/>
                      <a:pt x="94348" y="19352"/>
                      <a:pt x="106749" y="42180"/>
                    </a:cubicBezTo>
                    <a:cubicBezTo>
                      <a:pt x="118800" y="64274"/>
                      <a:pt x="124738" y="85364"/>
                      <a:pt x="124389" y="104856"/>
                    </a:cubicBezTo>
                    <a:cubicBezTo>
                      <a:pt x="123952" y="130749"/>
                      <a:pt x="112425" y="157096"/>
                      <a:pt x="91990" y="179059"/>
                    </a:cubicBezTo>
                    <a:cubicBezTo>
                      <a:pt x="75659" y="196639"/>
                      <a:pt x="53652" y="211624"/>
                      <a:pt x="24747" y="224872"/>
                    </a:cubicBezTo>
                    <a:cubicBezTo>
                      <a:pt x="20205" y="226924"/>
                      <a:pt x="16189" y="227946"/>
                      <a:pt x="12608" y="227946"/>
                    </a:cubicBezTo>
                    <a:close/>
                    <a:moveTo>
                      <a:pt x="16014" y="95617"/>
                    </a:moveTo>
                    <a:cubicBezTo>
                      <a:pt x="11211" y="134225"/>
                      <a:pt x="8241" y="173523"/>
                      <a:pt x="7106" y="212419"/>
                    </a:cubicBezTo>
                    <a:cubicBezTo>
                      <a:pt x="7019" y="215144"/>
                      <a:pt x="7019" y="217528"/>
                      <a:pt x="8067" y="219039"/>
                    </a:cubicBezTo>
                    <a:cubicBezTo>
                      <a:pt x="10337" y="222209"/>
                      <a:pt x="16625" y="220820"/>
                      <a:pt x="21777" y="218462"/>
                    </a:cubicBezTo>
                    <a:cubicBezTo>
                      <a:pt x="49810" y="205607"/>
                      <a:pt x="71118" y="191155"/>
                      <a:pt x="86837" y="174265"/>
                    </a:cubicBezTo>
                    <a:cubicBezTo>
                      <a:pt x="106050" y="153577"/>
                      <a:pt x="116879" y="128889"/>
                      <a:pt x="117315" y="104742"/>
                    </a:cubicBezTo>
                    <a:cubicBezTo>
                      <a:pt x="117665" y="86482"/>
                      <a:pt x="111989" y="66571"/>
                      <a:pt x="100548" y="45559"/>
                    </a:cubicBezTo>
                    <a:cubicBezTo>
                      <a:pt x="89894" y="25963"/>
                      <a:pt x="78017" y="13885"/>
                      <a:pt x="64394" y="8768"/>
                    </a:cubicBezTo>
                    <a:cubicBezTo>
                      <a:pt x="53128" y="40259"/>
                      <a:pt x="36886" y="69444"/>
                      <a:pt x="16014" y="956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3" name="Google Shape;223;p2"/>
              <p:cNvSpPr/>
              <p:nvPr/>
            </p:nvSpPr>
            <p:spPr>
              <a:xfrm>
                <a:off x="8081912" y="3900463"/>
                <a:ext cx="263425" cy="763705"/>
              </a:xfrm>
              <a:custGeom>
                <a:rect b="b" l="l" r="r" t="t"/>
                <a:pathLst>
                  <a:path extrusionOk="0" h="164326" w="56681">
                    <a:moveTo>
                      <a:pt x="43228" y="0"/>
                    </a:moveTo>
                    <a:cubicBezTo>
                      <a:pt x="43228" y="0"/>
                      <a:pt x="44364" y="2349"/>
                      <a:pt x="46284" y="6497"/>
                    </a:cubicBezTo>
                    <a:cubicBezTo>
                      <a:pt x="47245" y="8593"/>
                      <a:pt x="48468" y="11196"/>
                      <a:pt x="49429" y="14339"/>
                    </a:cubicBezTo>
                    <a:cubicBezTo>
                      <a:pt x="50477" y="17466"/>
                      <a:pt x="51874" y="21003"/>
                      <a:pt x="52747" y="25090"/>
                    </a:cubicBezTo>
                    <a:cubicBezTo>
                      <a:pt x="54930" y="33159"/>
                      <a:pt x="56327" y="43097"/>
                      <a:pt x="56677" y="54223"/>
                    </a:cubicBezTo>
                    <a:cubicBezTo>
                      <a:pt x="56764" y="65340"/>
                      <a:pt x="55542" y="77635"/>
                      <a:pt x="52310" y="90132"/>
                    </a:cubicBezTo>
                    <a:cubicBezTo>
                      <a:pt x="48992" y="102586"/>
                      <a:pt x="43927" y="113886"/>
                      <a:pt x="38425" y="123545"/>
                    </a:cubicBezTo>
                    <a:cubicBezTo>
                      <a:pt x="32661" y="133098"/>
                      <a:pt x="26548" y="141080"/>
                      <a:pt x="20610" y="147053"/>
                    </a:cubicBezTo>
                    <a:cubicBezTo>
                      <a:pt x="17902" y="150206"/>
                      <a:pt x="14934" y="152599"/>
                      <a:pt x="12401" y="154826"/>
                    </a:cubicBezTo>
                    <a:cubicBezTo>
                      <a:pt x="10043" y="157088"/>
                      <a:pt x="7773" y="158799"/>
                      <a:pt x="5851" y="160135"/>
                    </a:cubicBezTo>
                    <a:cubicBezTo>
                      <a:pt x="2096" y="162808"/>
                      <a:pt x="0" y="164327"/>
                      <a:pt x="0" y="164327"/>
                    </a:cubicBezTo>
                    <a:cubicBezTo>
                      <a:pt x="0" y="164327"/>
                      <a:pt x="1747" y="162449"/>
                      <a:pt x="4891" y="159131"/>
                    </a:cubicBezTo>
                    <a:cubicBezTo>
                      <a:pt x="6550" y="157507"/>
                      <a:pt x="8471" y="155481"/>
                      <a:pt x="10479" y="152905"/>
                    </a:cubicBezTo>
                    <a:cubicBezTo>
                      <a:pt x="12489" y="150372"/>
                      <a:pt x="15021" y="147682"/>
                      <a:pt x="17292" y="144276"/>
                    </a:cubicBezTo>
                    <a:cubicBezTo>
                      <a:pt x="22182" y="137805"/>
                      <a:pt x="27160" y="129544"/>
                      <a:pt x="31963" y="120095"/>
                    </a:cubicBezTo>
                    <a:cubicBezTo>
                      <a:pt x="36504" y="110524"/>
                      <a:pt x="40696" y="99695"/>
                      <a:pt x="43927" y="87940"/>
                    </a:cubicBezTo>
                    <a:cubicBezTo>
                      <a:pt x="46896" y="76142"/>
                      <a:pt x="48555" y="64641"/>
                      <a:pt x="49341" y="54083"/>
                    </a:cubicBezTo>
                    <a:cubicBezTo>
                      <a:pt x="49778" y="43525"/>
                      <a:pt x="49516" y="33901"/>
                      <a:pt x="48468" y="25884"/>
                    </a:cubicBezTo>
                    <a:cubicBezTo>
                      <a:pt x="48206" y="21824"/>
                      <a:pt x="47332" y="18261"/>
                      <a:pt x="46809" y="15064"/>
                    </a:cubicBezTo>
                    <a:cubicBezTo>
                      <a:pt x="46284" y="11851"/>
                      <a:pt x="45586" y="9144"/>
                      <a:pt x="44974" y="6943"/>
                    </a:cubicBezTo>
                    <a:cubicBezTo>
                      <a:pt x="43839" y="2515"/>
                      <a:pt x="43228" y="9"/>
                      <a:pt x="43228" y="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 name="Google Shape;224;p2"/>
              <p:cNvSpPr/>
              <p:nvPr/>
            </p:nvSpPr>
            <p:spPr>
              <a:xfrm>
                <a:off x="6790326" y="3703972"/>
                <a:ext cx="735221" cy="1023263"/>
              </a:xfrm>
              <a:custGeom>
                <a:rect b="b" l="l" r="r" t="t"/>
                <a:pathLst>
                  <a:path extrusionOk="0" h="220175" w="158197">
                    <a:moveTo>
                      <a:pt x="136715" y="83356"/>
                    </a:moveTo>
                    <a:cubicBezTo>
                      <a:pt x="91042" y="68422"/>
                      <a:pt x="50434" y="38774"/>
                      <a:pt x="22489" y="0"/>
                    </a:cubicBezTo>
                    <a:cubicBezTo>
                      <a:pt x="12185" y="12488"/>
                      <a:pt x="6770" y="28260"/>
                      <a:pt x="3539" y="44066"/>
                    </a:cubicBezTo>
                    <a:cubicBezTo>
                      <a:pt x="-5718" y="89512"/>
                      <a:pt x="2927" y="139656"/>
                      <a:pt x="32532" y="175531"/>
                    </a:cubicBezTo>
                    <a:cubicBezTo>
                      <a:pt x="62224" y="211406"/>
                      <a:pt x="113923" y="229903"/>
                      <a:pt x="158198" y="214987"/>
                    </a:cubicBezTo>
                    <a:cubicBezTo>
                      <a:pt x="147282" y="175759"/>
                      <a:pt x="143963" y="134452"/>
                      <a:pt x="148592" y="94010"/>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 name="Google Shape;225;p2"/>
              <p:cNvSpPr/>
              <p:nvPr/>
            </p:nvSpPr>
            <p:spPr>
              <a:xfrm>
                <a:off x="6773726" y="3677182"/>
                <a:ext cx="771703" cy="1066601"/>
              </a:xfrm>
              <a:custGeom>
                <a:rect b="b" l="l" r="r" t="t"/>
                <a:pathLst>
                  <a:path extrusionOk="0" h="229500" w="166047">
                    <a:moveTo>
                      <a:pt x="129195" y="229501"/>
                    </a:moveTo>
                    <a:cubicBezTo>
                      <a:pt x="93827" y="229501"/>
                      <a:pt x="57585" y="212821"/>
                      <a:pt x="33395" y="183539"/>
                    </a:cubicBezTo>
                    <a:cubicBezTo>
                      <a:pt x="4751" y="148765"/>
                      <a:pt x="-6427" y="98516"/>
                      <a:pt x="3616" y="49132"/>
                    </a:cubicBezTo>
                    <a:cubicBezTo>
                      <a:pt x="7633" y="29701"/>
                      <a:pt x="14008" y="14785"/>
                      <a:pt x="23265" y="3528"/>
                    </a:cubicBezTo>
                    <a:lnTo>
                      <a:pt x="26235" y="0"/>
                    </a:lnTo>
                    <a:lnTo>
                      <a:pt x="28854" y="3711"/>
                    </a:lnTo>
                    <a:cubicBezTo>
                      <a:pt x="56450" y="41918"/>
                      <a:pt x="96360" y="71060"/>
                      <a:pt x="141334" y="85775"/>
                    </a:cubicBezTo>
                    <a:lnTo>
                      <a:pt x="139151" y="92473"/>
                    </a:lnTo>
                    <a:cubicBezTo>
                      <a:pt x="94263" y="77784"/>
                      <a:pt x="54267" y="49166"/>
                      <a:pt x="25972" y="11632"/>
                    </a:cubicBezTo>
                    <a:cubicBezTo>
                      <a:pt x="18899" y="21535"/>
                      <a:pt x="13834" y="34321"/>
                      <a:pt x="10515" y="50537"/>
                    </a:cubicBezTo>
                    <a:cubicBezTo>
                      <a:pt x="909" y="97861"/>
                      <a:pt x="11476" y="145909"/>
                      <a:pt x="38897" y="179059"/>
                    </a:cubicBezTo>
                    <a:cubicBezTo>
                      <a:pt x="67803" y="214131"/>
                      <a:pt x="117144" y="230339"/>
                      <a:pt x="157490" y="218419"/>
                    </a:cubicBezTo>
                    <a:cubicBezTo>
                      <a:pt x="147185" y="179959"/>
                      <a:pt x="144129" y="138880"/>
                      <a:pt x="148582" y="99381"/>
                    </a:cubicBezTo>
                    <a:lnTo>
                      <a:pt x="155655" y="100175"/>
                    </a:lnTo>
                    <a:cubicBezTo>
                      <a:pt x="151115" y="139910"/>
                      <a:pt x="154433" y="181278"/>
                      <a:pt x="165175" y="219807"/>
                    </a:cubicBezTo>
                    <a:lnTo>
                      <a:pt x="166048" y="223030"/>
                    </a:lnTo>
                    <a:lnTo>
                      <a:pt x="162904" y="224095"/>
                    </a:lnTo>
                    <a:cubicBezTo>
                      <a:pt x="152075" y="227745"/>
                      <a:pt x="140723" y="229501"/>
                      <a:pt x="129195" y="2295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 name="Google Shape;226;p2"/>
              <p:cNvSpPr/>
              <p:nvPr/>
            </p:nvSpPr>
            <p:spPr>
              <a:xfrm>
                <a:off x="6934427" y="3904968"/>
                <a:ext cx="515268" cy="801531"/>
              </a:xfrm>
              <a:custGeom>
                <a:rect b="b" l="l" r="r" t="t"/>
                <a:pathLst>
                  <a:path extrusionOk="0" h="172465" w="110870">
                    <a:moveTo>
                      <a:pt x="8171" y="0"/>
                    </a:moveTo>
                    <a:cubicBezTo>
                      <a:pt x="8171" y="0"/>
                      <a:pt x="7734" y="3213"/>
                      <a:pt x="6949" y="8942"/>
                    </a:cubicBezTo>
                    <a:cubicBezTo>
                      <a:pt x="6249" y="14689"/>
                      <a:pt x="5464" y="23046"/>
                      <a:pt x="5376" y="33307"/>
                    </a:cubicBezTo>
                    <a:cubicBezTo>
                      <a:pt x="5202" y="53690"/>
                      <a:pt x="8433" y="82473"/>
                      <a:pt x="22755" y="109737"/>
                    </a:cubicBezTo>
                    <a:cubicBezTo>
                      <a:pt x="37164" y="136897"/>
                      <a:pt x="60132" y="155148"/>
                      <a:pt x="78732" y="163410"/>
                    </a:cubicBezTo>
                    <a:cubicBezTo>
                      <a:pt x="88077" y="167645"/>
                      <a:pt x="96198" y="169933"/>
                      <a:pt x="101963" y="170972"/>
                    </a:cubicBezTo>
                    <a:cubicBezTo>
                      <a:pt x="107639" y="172047"/>
                      <a:pt x="110870" y="172396"/>
                      <a:pt x="110870" y="172396"/>
                    </a:cubicBezTo>
                    <a:cubicBezTo>
                      <a:pt x="110870" y="172396"/>
                      <a:pt x="107639" y="172597"/>
                      <a:pt x="101788" y="172317"/>
                    </a:cubicBezTo>
                    <a:cubicBezTo>
                      <a:pt x="95849" y="172073"/>
                      <a:pt x="87291" y="170824"/>
                      <a:pt x="77161" y="167436"/>
                    </a:cubicBezTo>
                    <a:cubicBezTo>
                      <a:pt x="56988" y="160956"/>
                      <a:pt x="30615" y="143167"/>
                      <a:pt x="14982" y="113772"/>
                    </a:cubicBezTo>
                    <a:cubicBezTo>
                      <a:pt x="-387" y="84403"/>
                      <a:pt x="-1435" y="53681"/>
                      <a:pt x="1010" y="33063"/>
                    </a:cubicBezTo>
                    <a:cubicBezTo>
                      <a:pt x="2233" y="22609"/>
                      <a:pt x="4066" y="14330"/>
                      <a:pt x="5551" y="8698"/>
                    </a:cubicBezTo>
                    <a:cubicBezTo>
                      <a:pt x="7123" y="3065"/>
                      <a:pt x="8171" y="9"/>
                      <a:pt x="8171" y="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 name="Google Shape;227;p2"/>
              <p:cNvSpPr/>
              <p:nvPr/>
            </p:nvSpPr>
            <p:spPr>
              <a:xfrm>
                <a:off x="7148118" y="3881720"/>
                <a:ext cx="1177300" cy="941746"/>
              </a:xfrm>
              <a:custGeom>
                <a:rect b="b" l="l" r="r" t="t"/>
                <a:pathLst>
                  <a:path extrusionOk="0" h="202635" w="253319">
                    <a:moveTo>
                      <a:pt x="184280" y="189213"/>
                    </a:moveTo>
                    <a:cubicBezTo>
                      <a:pt x="147166" y="198906"/>
                      <a:pt x="108042" y="207273"/>
                      <a:pt x="70753" y="198173"/>
                    </a:cubicBezTo>
                    <a:cubicBezTo>
                      <a:pt x="33551" y="189073"/>
                      <a:pt x="-857" y="157286"/>
                      <a:pt x="16" y="119236"/>
                    </a:cubicBezTo>
                    <a:cubicBezTo>
                      <a:pt x="366" y="104548"/>
                      <a:pt x="5780" y="90357"/>
                      <a:pt x="12942" y="77519"/>
                    </a:cubicBezTo>
                    <a:cubicBezTo>
                      <a:pt x="22460" y="60647"/>
                      <a:pt x="35385" y="45810"/>
                      <a:pt x="50580" y="33750"/>
                    </a:cubicBezTo>
                    <a:cubicBezTo>
                      <a:pt x="80185" y="10241"/>
                      <a:pt x="118347" y="-2710"/>
                      <a:pt x="156161" y="478"/>
                    </a:cubicBezTo>
                    <a:cubicBezTo>
                      <a:pt x="167951" y="1473"/>
                      <a:pt x="179827" y="3971"/>
                      <a:pt x="190306" y="9464"/>
                    </a:cubicBezTo>
                    <a:cubicBezTo>
                      <a:pt x="203493" y="16406"/>
                      <a:pt x="213885" y="27724"/>
                      <a:pt x="223055" y="39479"/>
                    </a:cubicBezTo>
                    <a:cubicBezTo>
                      <a:pt x="243490" y="65817"/>
                      <a:pt x="260083" y="99657"/>
                      <a:pt x="250563" y="131585"/>
                    </a:cubicBezTo>
                    <a:cubicBezTo>
                      <a:pt x="243054" y="157058"/>
                      <a:pt x="219911" y="175703"/>
                      <a:pt x="194673" y="184654"/>
                    </a:cubicBezTo>
                    <a:cubicBezTo>
                      <a:pt x="169522" y="193606"/>
                      <a:pt x="160528" y="202644"/>
                      <a:pt x="133804" y="20263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 name="Google Shape;228;p2"/>
              <p:cNvSpPr/>
              <p:nvPr/>
            </p:nvSpPr>
            <p:spPr>
              <a:xfrm>
                <a:off x="7131871" y="3865324"/>
                <a:ext cx="1209995" cy="974492"/>
              </a:xfrm>
              <a:custGeom>
                <a:rect b="b" l="l" r="r" t="t"/>
                <a:pathLst>
                  <a:path extrusionOk="0" h="209681" w="260354">
                    <a:moveTo>
                      <a:pt x="137299" y="209682"/>
                    </a:moveTo>
                    <a:lnTo>
                      <a:pt x="137299" y="209682"/>
                    </a:lnTo>
                    <a:lnTo>
                      <a:pt x="137299" y="207009"/>
                    </a:lnTo>
                    <a:cubicBezTo>
                      <a:pt x="116078" y="209883"/>
                      <a:pt x="94421" y="210241"/>
                      <a:pt x="73462" y="205123"/>
                    </a:cubicBezTo>
                    <a:cubicBezTo>
                      <a:pt x="37133" y="196251"/>
                      <a:pt x="-942" y="164349"/>
                      <a:pt x="18" y="122685"/>
                    </a:cubicBezTo>
                    <a:cubicBezTo>
                      <a:pt x="280" y="109044"/>
                      <a:pt x="4647" y="94853"/>
                      <a:pt x="13380" y="79317"/>
                    </a:cubicBezTo>
                    <a:cubicBezTo>
                      <a:pt x="22986" y="62253"/>
                      <a:pt x="35911" y="47180"/>
                      <a:pt x="51892" y="34509"/>
                    </a:cubicBezTo>
                    <a:cubicBezTo>
                      <a:pt x="83068" y="9724"/>
                      <a:pt x="122453" y="-2676"/>
                      <a:pt x="159918" y="485"/>
                    </a:cubicBezTo>
                    <a:cubicBezTo>
                      <a:pt x="173977" y="1673"/>
                      <a:pt x="185592" y="4738"/>
                      <a:pt x="195373" y="9864"/>
                    </a:cubicBezTo>
                    <a:cubicBezTo>
                      <a:pt x="210044" y="17541"/>
                      <a:pt x="221135" y="30448"/>
                      <a:pt x="229256" y="40840"/>
                    </a:cubicBezTo>
                    <a:cubicBezTo>
                      <a:pt x="247945" y="64786"/>
                      <a:pt x="267944" y="100756"/>
                      <a:pt x="257464" y="136116"/>
                    </a:cubicBezTo>
                    <a:cubicBezTo>
                      <a:pt x="250215" y="160446"/>
                      <a:pt x="228558" y="181151"/>
                      <a:pt x="199391" y="191509"/>
                    </a:cubicBezTo>
                    <a:cubicBezTo>
                      <a:pt x="195461" y="192906"/>
                      <a:pt x="191880" y="194329"/>
                      <a:pt x="188561" y="195709"/>
                    </a:cubicBezTo>
                    <a:lnTo>
                      <a:pt x="188648" y="196154"/>
                    </a:lnTo>
                    <a:cubicBezTo>
                      <a:pt x="187688" y="196417"/>
                      <a:pt x="186728" y="196670"/>
                      <a:pt x="185680" y="196932"/>
                    </a:cubicBezTo>
                    <a:cubicBezTo>
                      <a:pt x="183845" y="197727"/>
                      <a:pt x="182099" y="198503"/>
                      <a:pt x="180440" y="199246"/>
                    </a:cubicBezTo>
                    <a:cubicBezTo>
                      <a:pt x="167166" y="205080"/>
                      <a:pt x="156773" y="209682"/>
                      <a:pt x="137299" y="209682"/>
                    </a:cubicBezTo>
                    <a:close/>
                    <a:moveTo>
                      <a:pt x="148303" y="7052"/>
                    </a:moveTo>
                    <a:cubicBezTo>
                      <a:pt x="115991" y="7052"/>
                      <a:pt x="82980" y="18781"/>
                      <a:pt x="56258" y="40028"/>
                    </a:cubicBezTo>
                    <a:cubicBezTo>
                      <a:pt x="40975" y="52123"/>
                      <a:pt x="28662" y="66497"/>
                      <a:pt x="19493" y="82758"/>
                    </a:cubicBezTo>
                    <a:cubicBezTo>
                      <a:pt x="11371" y="97263"/>
                      <a:pt x="7354" y="110371"/>
                      <a:pt x="7004" y="122833"/>
                    </a:cubicBezTo>
                    <a:cubicBezTo>
                      <a:pt x="6219" y="160813"/>
                      <a:pt x="41499" y="190050"/>
                      <a:pt x="75121" y="198268"/>
                    </a:cubicBezTo>
                    <a:cubicBezTo>
                      <a:pt x="110926" y="207009"/>
                      <a:pt x="148128" y="199333"/>
                      <a:pt x="183409" y="190234"/>
                    </a:cubicBezTo>
                    <a:cubicBezTo>
                      <a:pt x="187426" y="188496"/>
                      <a:pt x="191880" y="186671"/>
                      <a:pt x="197033" y="184854"/>
                    </a:cubicBezTo>
                    <a:cubicBezTo>
                      <a:pt x="224017" y="175257"/>
                      <a:pt x="244102" y="156280"/>
                      <a:pt x="250652" y="134098"/>
                    </a:cubicBezTo>
                    <a:cubicBezTo>
                      <a:pt x="260346" y="101612"/>
                      <a:pt x="241308" y="67807"/>
                      <a:pt x="223668" y="45163"/>
                    </a:cubicBezTo>
                    <a:cubicBezTo>
                      <a:pt x="215546" y="34727"/>
                      <a:pt x="205416" y="23112"/>
                      <a:pt x="192055" y="16100"/>
                    </a:cubicBezTo>
                    <a:cubicBezTo>
                      <a:pt x="183147" y="11419"/>
                      <a:pt x="172493" y="8607"/>
                      <a:pt x="159306" y="7506"/>
                    </a:cubicBezTo>
                    <a:cubicBezTo>
                      <a:pt x="155638" y="7201"/>
                      <a:pt x="151970" y="7044"/>
                      <a:pt x="148303" y="70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 name="Google Shape;229;p2"/>
              <p:cNvSpPr/>
              <p:nvPr/>
            </p:nvSpPr>
            <p:spPr>
              <a:xfrm>
                <a:off x="7912629" y="3994892"/>
                <a:ext cx="319413" cy="784163"/>
              </a:xfrm>
              <a:custGeom>
                <a:rect b="b" l="l" r="r" t="t"/>
                <a:pathLst>
                  <a:path extrusionOk="0" h="168728" w="68728">
                    <a:moveTo>
                      <a:pt x="0" y="168728"/>
                    </a:moveTo>
                    <a:cubicBezTo>
                      <a:pt x="0" y="168728"/>
                      <a:pt x="2969" y="167610"/>
                      <a:pt x="8121" y="165157"/>
                    </a:cubicBezTo>
                    <a:cubicBezTo>
                      <a:pt x="13273" y="162738"/>
                      <a:pt x="20347" y="158467"/>
                      <a:pt x="27857" y="151943"/>
                    </a:cubicBezTo>
                    <a:cubicBezTo>
                      <a:pt x="42878" y="139281"/>
                      <a:pt x="59384" y="114838"/>
                      <a:pt x="59907" y="85128"/>
                    </a:cubicBezTo>
                    <a:cubicBezTo>
                      <a:pt x="60169" y="55419"/>
                      <a:pt x="44275" y="30556"/>
                      <a:pt x="29604" y="17501"/>
                    </a:cubicBezTo>
                    <a:cubicBezTo>
                      <a:pt x="22269" y="10785"/>
                      <a:pt x="15283" y="6340"/>
                      <a:pt x="10217" y="3781"/>
                    </a:cubicBezTo>
                    <a:cubicBezTo>
                      <a:pt x="5152" y="1197"/>
                      <a:pt x="2183" y="0"/>
                      <a:pt x="2183" y="0"/>
                    </a:cubicBezTo>
                    <a:cubicBezTo>
                      <a:pt x="2183" y="0"/>
                      <a:pt x="5327" y="663"/>
                      <a:pt x="10828" y="2541"/>
                    </a:cubicBezTo>
                    <a:cubicBezTo>
                      <a:pt x="16243" y="4392"/>
                      <a:pt x="23928" y="7973"/>
                      <a:pt x="32399" y="14165"/>
                    </a:cubicBezTo>
                    <a:cubicBezTo>
                      <a:pt x="40870" y="20321"/>
                      <a:pt x="49778" y="29456"/>
                      <a:pt x="56851" y="41560"/>
                    </a:cubicBezTo>
                    <a:cubicBezTo>
                      <a:pt x="63924" y="53594"/>
                      <a:pt x="68815" y="68833"/>
                      <a:pt x="68727" y="85233"/>
                    </a:cubicBezTo>
                    <a:cubicBezTo>
                      <a:pt x="68378" y="101633"/>
                      <a:pt x="63051" y="116741"/>
                      <a:pt x="55716" y="128592"/>
                    </a:cubicBezTo>
                    <a:cubicBezTo>
                      <a:pt x="48293" y="140512"/>
                      <a:pt x="39123" y="149411"/>
                      <a:pt x="30565" y="155341"/>
                    </a:cubicBezTo>
                    <a:cubicBezTo>
                      <a:pt x="21919" y="161314"/>
                      <a:pt x="14147" y="164694"/>
                      <a:pt x="8645" y="166405"/>
                    </a:cubicBezTo>
                    <a:cubicBezTo>
                      <a:pt x="3144" y="168143"/>
                      <a:pt x="0" y="168728"/>
                      <a:pt x="0" y="1687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 name="Google Shape;230;p2"/>
              <p:cNvSpPr/>
              <p:nvPr/>
            </p:nvSpPr>
            <p:spPr>
              <a:xfrm>
                <a:off x="7321175" y="4091836"/>
                <a:ext cx="496729" cy="740900"/>
              </a:xfrm>
              <a:custGeom>
                <a:rect b="b" l="l" r="r" t="t"/>
                <a:pathLst>
                  <a:path extrusionOk="0" h="159419" w="106881">
                    <a:moveTo>
                      <a:pt x="39638" y="0"/>
                    </a:moveTo>
                    <a:cubicBezTo>
                      <a:pt x="39638" y="0"/>
                      <a:pt x="39027" y="568"/>
                      <a:pt x="37891" y="1642"/>
                    </a:cubicBezTo>
                    <a:cubicBezTo>
                      <a:pt x="36844" y="2768"/>
                      <a:pt x="34923" y="4148"/>
                      <a:pt x="33001" y="6401"/>
                    </a:cubicBezTo>
                    <a:cubicBezTo>
                      <a:pt x="28897" y="10610"/>
                      <a:pt x="23570" y="17361"/>
                      <a:pt x="18767" y="26522"/>
                    </a:cubicBezTo>
                    <a:cubicBezTo>
                      <a:pt x="13876" y="35648"/>
                      <a:pt x="9859" y="47446"/>
                      <a:pt x="8462" y="60842"/>
                    </a:cubicBezTo>
                    <a:cubicBezTo>
                      <a:pt x="7064" y="74204"/>
                      <a:pt x="8636" y="89189"/>
                      <a:pt x="14575" y="103319"/>
                    </a:cubicBezTo>
                    <a:cubicBezTo>
                      <a:pt x="20688" y="117335"/>
                      <a:pt x="30468" y="128889"/>
                      <a:pt x="41123" y="137159"/>
                    </a:cubicBezTo>
                    <a:cubicBezTo>
                      <a:pt x="51777" y="145481"/>
                      <a:pt x="63130" y="150817"/>
                      <a:pt x="73172" y="153673"/>
                    </a:cubicBezTo>
                    <a:cubicBezTo>
                      <a:pt x="83128" y="156581"/>
                      <a:pt x="91773" y="157480"/>
                      <a:pt x="97625" y="157463"/>
                    </a:cubicBezTo>
                    <a:cubicBezTo>
                      <a:pt x="100681" y="157637"/>
                      <a:pt x="102951" y="157280"/>
                      <a:pt x="104524" y="157280"/>
                    </a:cubicBezTo>
                    <a:cubicBezTo>
                      <a:pt x="106096" y="157210"/>
                      <a:pt x="106881" y="157166"/>
                      <a:pt x="106881" y="157166"/>
                    </a:cubicBezTo>
                    <a:cubicBezTo>
                      <a:pt x="106881" y="157166"/>
                      <a:pt x="106096" y="157332"/>
                      <a:pt x="104611" y="157646"/>
                    </a:cubicBezTo>
                    <a:cubicBezTo>
                      <a:pt x="103039" y="157882"/>
                      <a:pt x="100768" y="158581"/>
                      <a:pt x="97712" y="158816"/>
                    </a:cubicBezTo>
                    <a:cubicBezTo>
                      <a:pt x="91773" y="159646"/>
                      <a:pt x="82866" y="159856"/>
                      <a:pt x="72124" y="157891"/>
                    </a:cubicBezTo>
                    <a:cubicBezTo>
                      <a:pt x="61383" y="155961"/>
                      <a:pt x="48807" y="151367"/>
                      <a:pt x="36756" y="143036"/>
                    </a:cubicBezTo>
                    <a:cubicBezTo>
                      <a:pt x="24705" y="134792"/>
                      <a:pt x="13352" y="122409"/>
                      <a:pt x="6541" y="106707"/>
                    </a:cubicBezTo>
                    <a:cubicBezTo>
                      <a:pt x="-97" y="90892"/>
                      <a:pt x="-1232" y="74204"/>
                      <a:pt x="1126" y="59890"/>
                    </a:cubicBezTo>
                    <a:cubicBezTo>
                      <a:pt x="3484" y="45498"/>
                      <a:pt x="8899" y="33342"/>
                      <a:pt x="14924" y="24330"/>
                    </a:cubicBezTo>
                    <a:cubicBezTo>
                      <a:pt x="21037" y="15274"/>
                      <a:pt x="27325" y="9091"/>
                      <a:pt x="32128" y="5406"/>
                    </a:cubicBezTo>
                    <a:cubicBezTo>
                      <a:pt x="34311" y="3423"/>
                      <a:pt x="36407" y="2297"/>
                      <a:pt x="37629" y="1345"/>
                    </a:cubicBezTo>
                    <a:cubicBezTo>
                      <a:pt x="38939" y="463"/>
                      <a:pt x="39638" y="0"/>
                      <a:pt x="3963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 name="Google Shape;231;p2"/>
              <p:cNvSpPr/>
              <p:nvPr/>
            </p:nvSpPr>
            <p:spPr>
              <a:xfrm>
                <a:off x="7739345" y="4033983"/>
                <a:ext cx="105052" cy="751975"/>
              </a:xfrm>
              <a:custGeom>
                <a:rect b="b" l="l" r="r" t="t"/>
                <a:pathLst>
                  <a:path extrusionOk="0" h="161802" w="22604">
                    <a:moveTo>
                      <a:pt x="335" y="0"/>
                    </a:moveTo>
                    <a:cubicBezTo>
                      <a:pt x="335" y="0"/>
                      <a:pt x="6973" y="36163"/>
                      <a:pt x="13173" y="80674"/>
                    </a:cubicBezTo>
                    <a:cubicBezTo>
                      <a:pt x="19286" y="125195"/>
                      <a:pt x="22604" y="161803"/>
                      <a:pt x="22604" y="161803"/>
                    </a:cubicBezTo>
                    <a:cubicBezTo>
                      <a:pt x="22604" y="161803"/>
                      <a:pt x="10641" y="126793"/>
                      <a:pt x="4528" y="81845"/>
                    </a:cubicBezTo>
                    <a:cubicBezTo>
                      <a:pt x="-1760" y="36914"/>
                      <a:pt x="335" y="0"/>
                      <a:pt x="33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 name="Google Shape;232;p2"/>
              <p:cNvSpPr/>
              <p:nvPr/>
            </p:nvSpPr>
            <p:spPr>
              <a:xfrm>
                <a:off x="7534379" y="4184071"/>
                <a:ext cx="375713" cy="629713"/>
              </a:xfrm>
              <a:custGeom>
                <a:rect b="b" l="l" r="r" t="t"/>
                <a:pathLst>
                  <a:path extrusionOk="0" h="135495" w="80842">
                    <a:moveTo>
                      <a:pt x="16656" y="0"/>
                    </a:moveTo>
                    <a:cubicBezTo>
                      <a:pt x="16656" y="0"/>
                      <a:pt x="15346" y="2262"/>
                      <a:pt x="13338" y="6392"/>
                    </a:cubicBezTo>
                    <a:cubicBezTo>
                      <a:pt x="11416" y="10558"/>
                      <a:pt x="9146" y="16811"/>
                      <a:pt x="7836" y="24731"/>
                    </a:cubicBezTo>
                    <a:cubicBezTo>
                      <a:pt x="4867" y="40556"/>
                      <a:pt x="7050" y="63191"/>
                      <a:pt x="16219" y="85862"/>
                    </a:cubicBezTo>
                    <a:cubicBezTo>
                      <a:pt x="20848" y="97197"/>
                      <a:pt x="26262" y="107581"/>
                      <a:pt x="32987" y="115449"/>
                    </a:cubicBezTo>
                    <a:cubicBezTo>
                      <a:pt x="39623" y="123422"/>
                      <a:pt x="47658" y="128478"/>
                      <a:pt x="55343" y="130705"/>
                    </a:cubicBezTo>
                    <a:cubicBezTo>
                      <a:pt x="62940" y="133037"/>
                      <a:pt x="69665" y="132635"/>
                      <a:pt x="74118" y="131579"/>
                    </a:cubicBezTo>
                    <a:cubicBezTo>
                      <a:pt x="78573" y="130495"/>
                      <a:pt x="80843" y="129185"/>
                      <a:pt x="80843" y="129185"/>
                    </a:cubicBezTo>
                    <a:cubicBezTo>
                      <a:pt x="80843" y="129185"/>
                      <a:pt x="78921" y="130932"/>
                      <a:pt x="74555" y="132862"/>
                    </a:cubicBezTo>
                    <a:cubicBezTo>
                      <a:pt x="70188" y="134748"/>
                      <a:pt x="63028" y="136399"/>
                      <a:pt x="54382" y="134932"/>
                    </a:cubicBezTo>
                    <a:cubicBezTo>
                      <a:pt x="45736" y="133639"/>
                      <a:pt x="35607" y="128766"/>
                      <a:pt x="27572" y="120383"/>
                    </a:cubicBezTo>
                    <a:cubicBezTo>
                      <a:pt x="19364" y="112078"/>
                      <a:pt x="12988" y="101066"/>
                      <a:pt x="8098" y="89058"/>
                    </a:cubicBezTo>
                    <a:cubicBezTo>
                      <a:pt x="-1770" y="64842"/>
                      <a:pt x="-1770" y="39892"/>
                      <a:pt x="3557" y="23718"/>
                    </a:cubicBezTo>
                    <a:cubicBezTo>
                      <a:pt x="6089" y="15579"/>
                      <a:pt x="9495" y="9562"/>
                      <a:pt x="12203" y="5720"/>
                    </a:cubicBezTo>
                    <a:cubicBezTo>
                      <a:pt x="14909" y="1912"/>
                      <a:pt x="16656" y="0"/>
                      <a:pt x="1665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 name="Google Shape;233;p2"/>
              <p:cNvSpPr/>
              <p:nvPr/>
            </p:nvSpPr>
            <p:spPr>
              <a:xfrm>
                <a:off x="7850514" y="4058705"/>
                <a:ext cx="208524" cy="749665"/>
              </a:xfrm>
              <a:custGeom>
                <a:rect b="b" l="l" r="r" t="t"/>
                <a:pathLst>
                  <a:path extrusionOk="0" h="161305" w="44868">
                    <a:moveTo>
                      <a:pt x="0" y="0"/>
                    </a:moveTo>
                    <a:cubicBezTo>
                      <a:pt x="0" y="0"/>
                      <a:pt x="6899" y="7912"/>
                      <a:pt x="16767" y="21701"/>
                    </a:cubicBezTo>
                    <a:cubicBezTo>
                      <a:pt x="26374" y="35430"/>
                      <a:pt x="39823" y="55960"/>
                      <a:pt x="44014" y="82631"/>
                    </a:cubicBezTo>
                    <a:cubicBezTo>
                      <a:pt x="47944" y="109633"/>
                      <a:pt x="37726" y="134094"/>
                      <a:pt x="25588" y="146564"/>
                    </a:cubicBezTo>
                    <a:cubicBezTo>
                      <a:pt x="19475" y="152913"/>
                      <a:pt x="13449" y="156738"/>
                      <a:pt x="9083" y="158650"/>
                    </a:cubicBezTo>
                    <a:cubicBezTo>
                      <a:pt x="6899" y="159786"/>
                      <a:pt x="5066" y="160188"/>
                      <a:pt x="3930" y="160677"/>
                    </a:cubicBezTo>
                    <a:cubicBezTo>
                      <a:pt x="2708" y="161087"/>
                      <a:pt x="2096" y="161305"/>
                      <a:pt x="2096" y="161305"/>
                    </a:cubicBezTo>
                    <a:cubicBezTo>
                      <a:pt x="2096" y="161305"/>
                      <a:pt x="2708" y="160965"/>
                      <a:pt x="3756" y="160336"/>
                    </a:cubicBezTo>
                    <a:cubicBezTo>
                      <a:pt x="4803" y="159638"/>
                      <a:pt x="6550" y="158939"/>
                      <a:pt x="8384" y="157480"/>
                    </a:cubicBezTo>
                    <a:cubicBezTo>
                      <a:pt x="12314" y="154922"/>
                      <a:pt x="17379" y="150389"/>
                      <a:pt x="22182" y="143822"/>
                    </a:cubicBezTo>
                    <a:cubicBezTo>
                      <a:pt x="31788" y="130810"/>
                      <a:pt x="38949" y="108114"/>
                      <a:pt x="35368" y="83897"/>
                    </a:cubicBezTo>
                    <a:cubicBezTo>
                      <a:pt x="31613" y="59489"/>
                      <a:pt x="20785" y="38748"/>
                      <a:pt x="13012" y="23972"/>
                    </a:cubicBezTo>
                    <a:cubicBezTo>
                      <a:pt x="5153" y="9414"/>
                      <a:pt x="0" y="0"/>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 name="Google Shape;234;p2"/>
              <p:cNvSpPr/>
              <p:nvPr/>
            </p:nvSpPr>
            <p:spPr>
              <a:xfrm>
                <a:off x="7416539" y="3298591"/>
                <a:ext cx="1069120" cy="1491606"/>
              </a:xfrm>
              <a:custGeom>
                <a:rect b="b" l="l" r="r" t="t"/>
                <a:pathLst>
                  <a:path extrusionOk="0" h="320948" w="230042">
                    <a:moveTo>
                      <a:pt x="11353" y="38876"/>
                    </a:moveTo>
                    <a:cubicBezTo>
                      <a:pt x="11876" y="20738"/>
                      <a:pt x="38250" y="9822"/>
                      <a:pt x="51611" y="22222"/>
                    </a:cubicBezTo>
                    <a:cubicBezTo>
                      <a:pt x="57200" y="27410"/>
                      <a:pt x="59907" y="34876"/>
                      <a:pt x="62265" y="42098"/>
                    </a:cubicBezTo>
                    <a:cubicBezTo>
                      <a:pt x="70562" y="67703"/>
                      <a:pt x="76500" y="94050"/>
                      <a:pt x="79993" y="120730"/>
                    </a:cubicBezTo>
                    <a:cubicBezTo>
                      <a:pt x="51436" y="126353"/>
                      <a:pt x="24015" y="137837"/>
                      <a:pt x="0" y="154238"/>
                    </a:cubicBezTo>
                    <a:cubicBezTo>
                      <a:pt x="15806" y="146535"/>
                      <a:pt x="33883" y="138675"/>
                      <a:pt x="50476" y="144623"/>
                    </a:cubicBezTo>
                    <a:cubicBezTo>
                      <a:pt x="62004" y="148762"/>
                      <a:pt x="70212" y="158857"/>
                      <a:pt x="76762" y="169162"/>
                    </a:cubicBezTo>
                    <a:cubicBezTo>
                      <a:pt x="105057" y="213726"/>
                      <a:pt x="111868" y="271084"/>
                      <a:pt x="94839" y="320949"/>
                    </a:cubicBezTo>
                    <a:cubicBezTo>
                      <a:pt x="121038" y="312801"/>
                      <a:pt x="145839" y="300452"/>
                      <a:pt x="168108" y="284550"/>
                    </a:cubicBezTo>
                    <a:cubicBezTo>
                      <a:pt x="192036" y="267477"/>
                      <a:pt x="213519" y="245488"/>
                      <a:pt x="223824" y="218127"/>
                    </a:cubicBezTo>
                    <a:cubicBezTo>
                      <a:pt x="241552" y="171319"/>
                      <a:pt x="220069" y="113202"/>
                      <a:pt x="175968" y="88898"/>
                    </a:cubicBezTo>
                    <a:cubicBezTo>
                      <a:pt x="172650" y="88811"/>
                      <a:pt x="169330" y="90968"/>
                      <a:pt x="168108" y="94068"/>
                    </a:cubicBezTo>
                    <a:cubicBezTo>
                      <a:pt x="157629" y="59372"/>
                      <a:pt x="124880" y="36789"/>
                      <a:pt x="94140" y="17183"/>
                    </a:cubicBezTo>
                    <a:cubicBezTo>
                      <a:pt x="81216" y="8957"/>
                      <a:pt x="67505" y="495"/>
                      <a:pt x="52223" y="15"/>
                    </a:cubicBezTo>
                    <a:cubicBezTo>
                      <a:pt x="36853" y="-457"/>
                      <a:pt x="20086" y="10494"/>
                      <a:pt x="20173" y="25698"/>
                    </a:cubicBezTo>
                    <a:cubicBezTo>
                      <a:pt x="20959" y="23506"/>
                      <a:pt x="21744" y="21305"/>
                      <a:pt x="22531" y="1911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5" name="Google Shape;235;p2"/>
            <p:cNvGrpSpPr/>
            <p:nvPr/>
          </p:nvGrpSpPr>
          <p:grpSpPr>
            <a:xfrm>
              <a:off x="8122544" y="3886873"/>
              <a:ext cx="1128863" cy="1705114"/>
              <a:chOff x="4550018" y="592784"/>
              <a:chExt cx="2598073" cy="3924313"/>
            </a:xfrm>
          </p:grpSpPr>
          <p:sp>
            <p:nvSpPr>
              <p:cNvPr id="236" name="Google Shape;236;p2"/>
              <p:cNvSpPr/>
              <p:nvPr/>
            </p:nvSpPr>
            <p:spPr>
              <a:xfrm>
                <a:off x="4559105" y="603637"/>
                <a:ext cx="2365256" cy="3165034"/>
              </a:xfrm>
              <a:custGeom>
                <a:rect b="b" l="l" r="r" t="t"/>
                <a:pathLst>
                  <a:path extrusionOk="0" h="761283" w="568913">
                    <a:moveTo>
                      <a:pt x="388773" y="704090"/>
                    </a:moveTo>
                    <a:cubicBezTo>
                      <a:pt x="342401" y="676773"/>
                      <a:pt x="309129" y="681315"/>
                      <a:pt x="279350" y="649867"/>
                    </a:cubicBezTo>
                    <a:cubicBezTo>
                      <a:pt x="257517" y="626952"/>
                      <a:pt x="257779" y="590903"/>
                      <a:pt x="241012" y="564189"/>
                    </a:cubicBezTo>
                    <a:cubicBezTo>
                      <a:pt x="214638" y="522280"/>
                      <a:pt x="155779" y="514822"/>
                      <a:pt x="118926" y="481637"/>
                    </a:cubicBezTo>
                    <a:cubicBezTo>
                      <a:pt x="87401" y="453220"/>
                      <a:pt x="75349" y="407329"/>
                      <a:pt x="82073" y="365585"/>
                    </a:cubicBezTo>
                    <a:cubicBezTo>
                      <a:pt x="84955" y="347980"/>
                      <a:pt x="90719" y="329615"/>
                      <a:pt x="84606" y="312830"/>
                    </a:cubicBezTo>
                    <a:cubicBezTo>
                      <a:pt x="75175" y="286675"/>
                      <a:pt x="42600" y="277759"/>
                      <a:pt x="23476" y="257524"/>
                    </a:cubicBezTo>
                    <a:cubicBezTo>
                      <a:pt x="72" y="232924"/>
                      <a:pt x="-540" y="195399"/>
                      <a:pt x="159" y="161637"/>
                    </a:cubicBezTo>
                    <a:cubicBezTo>
                      <a:pt x="1294" y="107755"/>
                      <a:pt x="2429" y="53873"/>
                      <a:pt x="3477" y="0"/>
                    </a:cubicBezTo>
                    <a:cubicBezTo>
                      <a:pt x="34567" y="5615"/>
                      <a:pt x="57796" y="30792"/>
                      <a:pt x="86091" y="44791"/>
                    </a:cubicBezTo>
                    <a:cubicBezTo>
                      <a:pt x="115870" y="59558"/>
                      <a:pt x="150190" y="61418"/>
                      <a:pt x="183026" y="66711"/>
                    </a:cubicBezTo>
                    <a:cubicBezTo>
                      <a:pt x="215948" y="72003"/>
                      <a:pt x="250618" y="82482"/>
                      <a:pt x="270879" y="108646"/>
                    </a:cubicBezTo>
                    <a:cubicBezTo>
                      <a:pt x="299522" y="145394"/>
                      <a:pt x="291051" y="201354"/>
                      <a:pt x="320220" y="237666"/>
                    </a:cubicBezTo>
                    <a:cubicBezTo>
                      <a:pt x="360566" y="288037"/>
                      <a:pt x="452610" y="276396"/>
                      <a:pt x="485533" y="331885"/>
                    </a:cubicBezTo>
                    <a:cubicBezTo>
                      <a:pt x="514876" y="381418"/>
                      <a:pt x="478023" y="457263"/>
                      <a:pt x="520553" y="496282"/>
                    </a:cubicBezTo>
                    <a:cubicBezTo>
                      <a:pt x="531556" y="506421"/>
                      <a:pt x="546576" y="512001"/>
                      <a:pt x="556357" y="523354"/>
                    </a:cubicBezTo>
                    <a:cubicBezTo>
                      <a:pt x="571465" y="540933"/>
                      <a:pt x="569980" y="566861"/>
                      <a:pt x="566924" y="589776"/>
                    </a:cubicBezTo>
                    <a:cubicBezTo>
                      <a:pt x="559326" y="644750"/>
                      <a:pt x="546925" y="699060"/>
                      <a:pt x="529896" y="751894"/>
                    </a:cubicBezTo>
                    <a:cubicBezTo>
                      <a:pt x="528936" y="754959"/>
                      <a:pt x="527713" y="758269"/>
                      <a:pt x="525006" y="760007"/>
                    </a:cubicBezTo>
                    <a:cubicBezTo>
                      <a:pt x="521688" y="762103"/>
                      <a:pt x="517408" y="761212"/>
                      <a:pt x="513653" y="760208"/>
                    </a:cubicBezTo>
                    <a:cubicBezTo>
                      <a:pt x="469290" y="748340"/>
                      <a:pt x="427023" y="729311"/>
                      <a:pt x="388773" y="70409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 name="Google Shape;237;p2"/>
              <p:cNvSpPr/>
              <p:nvPr/>
            </p:nvSpPr>
            <p:spPr>
              <a:xfrm>
                <a:off x="4550018" y="592784"/>
                <a:ext cx="2383208" cy="3184994"/>
              </a:xfrm>
              <a:custGeom>
                <a:rect b="b" l="l" r="r" t="t"/>
                <a:pathLst>
                  <a:path extrusionOk="0" h="766084" w="573231">
                    <a:moveTo>
                      <a:pt x="522214" y="766076"/>
                    </a:moveTo>
                    <a:cubicBezTo>
                      <a:pt x="519507" y="766076"/>
                      <a:pt x="516974" y="765386"/>
                      <a:pt x="515228" y="764932"/>
                    </a:cubicBezTo>
                    <a:cubicBezTo>
                      <a:pt x="470603" y="752959"/>
                      <a:pt x="428335" y="733991"/>
                      <a:pt x="389824" y="708561"/>
                    </a:cubicBezTo>
                    <a:cubicBezTo>
                      <a:pt x="370349" y="697095"/>
                      <a:pt x="352971" y="691209"/>
                      <a:pt x="337513" y="686013"/>
                    </a:cubicBezTo>
                    <a:cubicBezTo>
                      <a:pt x="316031" y="678747"/>
                      <a:pt x="297430" y="672468"/>
                      <a:pt x="279876" y="653989"/>
                    </a:cubicBezTo>
                    <a:cubicBezTo>
                      <a:pt x="267213" y="640628"/>
                      <a:pt x="261799" y="622813"/>
                      <a:pt x="256472" y="605583"/>
                    </a:cubicBezTo>
                    <a:cubicBezTo>
                      <a:pt x="252542" y="592658"/>
                      <a:pt x="248438" y="579288"/>
                      <a:pt x="241364" y="567970"/>
                    </a:cubicBezTo>
                    <a:cubicBezTo>
                      <a:pt x="226431" y="544199"/>
                      <a:pt x="201018" y="531912"/>
                      <a:pt x="174208" y="518891"/>
                    </a:cubicBezTo>
                    <a:cubicBezTo>
                      <a:pt x="155170" y="509617"/>
                      <a:pt x="135347" y="500028"/>
                      <a:pt x="119627" y="485872"/>
                    </a:cubicBezTo>
                    <a:cubicBezTo>
                      <a:pt x="89150" y="458416"/>
                      <a:pt x="74741" y="413197"/>
                      <a:pt x="82076" y="367847"/>
                    </a:cubicBezTo>
                    <a:cubicBezTo>
                      <a:pt x="82687" y="364398"/>
                      <a:pt x="83299" y="360913"/>
                      <a:pt x="83997" y="357420"/>
                    </a:cubicBezTo>
                    <a:cubicBezTo>
                      <a:pt x="86704" y="343509"/>
                      <a:pt x="89499" y="329125"/>
                      <a:pt x="84784" y="316183"/>
                    </a:cubicBezTo>
                    <a:cubicBezTo>
                      <a:pt x="79194" y="300726"/>
                      <a:pt x="65135" y="291539"/>
                      <a:pt x="50289" y="281819"/>
                    </a:cubicBezTo>
                    <a:cubicBezTo>
                      <a:pt x="41119" y="275794"/>
                      <a:pt x="31600" y="269558"/>
                      <a:pt x="24002" y="261629"/>
                    </a:cubicBezTo>
                    <a:cubicBezTo>
                      <a:pt x="598" y="236941"/>
                      <a:pt x="-625" y="199957"/>
                      <a:pt x="161" y="164196"/>
                    </a:cubicBezTo>
                    <a:lnTo>
                      <a:pt x="3568" y="0"/>
                    </a:lnTo>
                    <a:lnTo>
                      <a:pt x="6100" y="454"/>
                    </a:lnTo>
                    <a:cubicBezTo>
                      <a:pt x="26098" y="4078"/>
                      <a:pt x="43127" y="15763"/>
                      <a:pt x="59632" y="27055"/>
                    </a:cubicBezTo>
                    <a:cubicBezTo>
                      <a:pt x="69151" y="33587"/>
                      <a:pt x="78932" y="40337"/>
                      <a:pt x="89237" y="45437"/>
                    </a:cubicBezTo>
                    <a:cubicBezTo>
                      <a:pt x="112379" y="56930"/>
                      <a:pt x="138928" y="60571"/>
                      <a:pt x="164515" y="64099"/>
                    </a:cubicBezTo>
                    <a:cubicBezTo>
                      <a:pt x="171501" y="65051"/>
                      <a:pt x="178574" y="66029"/>
                      <a:pt x="185561" y="67156"/>
                    </a:cubicBezTo>
                    <a:cubicBezTo>
                      <a:pt x="213069" y="71575"/>
                      <a:pt x="252193" y="80823"/>
                      <a:pt x="274811" y="109904"/>
                    </a:cubicBezTo>
                    <a:cubicBezTo>
                      <a:pt x="289307" y="128522"/>
                      <a:pt x="294460" y="152101"/>
                      <a:pt x="299525" y="174903"/>
                    </a:cubicBezTo>
                    <a:cubicBezTo>
                      <a:pt x="304503" y="197564"/>
                      <a:pt x="309656" y="220995"/>
                      <a:pt x="324065" y="238897"/>
                    </a:cubicBezTo>
                    <a:cubicBezTo>
                      <a:pt x="342928" y="262415"/>
                      <a:pt x="374017" y="272344"/>
                      <a:pt x="404058" y="281959"/>
                    </a:cubicBezTo>
                    <a:cubicBezTo>
                      <a:pt x="437418" y="292622"/>
                      <a:pt x="472000" y="303643"/>
                      <a:pt x="489553" y="333378"/>
                    </a:cubicBezTo>
                    <a:cubicBezTo>
                      <a:pt x="503263" y="356442"/>
                      <a:pt x="502915" y="384955"/>
                      <a:pt x="502565" y="412533"/>
                    </a:cubicBezTo>
                    <a:cubicBezTo>
                      <a:pt x="502128" y="445518"/>
                      <a:pt x="501692" y="476676"/>
                      <a:pt x="524135" y="497286"/>
                    </a:cubicBezTo>
                    <a:cubicBezTo>
                      <a:pt x="528852" y="501591"/>
                      <a:pt x="534440" y="505154"/>
                      <a:pt x="539855" y="508604"/>
                    </a:cubicBezTo>
                    <a:cubicBezTo>
                      <a:pt x="547016" y="513180"/>
                      <a:pt x="554439" y="517905"/>
                      <a:pt x="560202" y="524542"/>
                    </a:cubicBezTo>
                    <a:cubicBezTo>
                      <a:pt x="575660" y="542549"/>
                      <a:pt x="574437" y="569088"/>
                      <a:pt x="571206" y="592693"/>
                    </a:cubicBezTo>
                    <a:cubicBezTo>
                      <a:pt x="563695" y="647667"/>
                      <a:pt x="551207" y="702343"/>
                      <a:pt x="534178" y="755177"/>
                    </a:cubicBezTo>
                    <a:cubicBezTo>
                      <a:pt x="533043" y="758732"/>
                      <a:pt x="531558" y="762382"/>
                      <a:pt x="528327" y="764469"/>
                    </a:cubicBezTo>
                    <a:cubicBezTo>
                      <a:pt x="526406" y="765683"/>
                      <a:pt x="524310" y="766085"/>
                      <a:pt x="522214" y="766085"/>
                    </a:cubicBezTo>
                    <a:close/>
                    <a:moveTo>
                      <a:pt x="7846" y="5257"/>
                    </a:moveTo>
                    <a:lnTo>
                      <a:pt x="4528" y="164292"/>
                    </a:lnTo>
                    <a:cubicBezTo>
                      <a:pt x="3829" y="199154"/>
                      <a:pt x="4965" y="235151"/>
                      <a:pt x="27233" y="258634"/>
                    </a:cubicBezTo>
                    <a:cubicBezTo>
                      <a:pt x="34395" y="266196"/>
                      <a:pt x="43651" y="272283"/>
                      <a:pt x="52734" y="278178"/>
                    </a:cubicBezTo>
                    <a:cubicBezTo>
                      <a:pt x="67492" y="287871"/>
                      <a:pt x="82774" y="297879"/>
                      <a:pt x="88887" y="314707"/>
                    </a:cubicBezTo>
                    <a:cubicBezTo>
                      <a:pt x="93953" y="328785"/>
                      <a:pt x="91071" y="343771"/>
                      <a:pt x="88277" y="358258"/>
                    </a:cubicBezTo>
                    <a:cubicBezTo>
                      <a:pt x="87665" y="361708"/>
                      <a:pt x="86967" y="365149"/>
                      <a:pt x="86442" y="368555"/>
                    </a:cubicBezTo>
                    <a:cubicBezTo>
                      <a:pt x="79369" y="412446"/>
                      <a:pt x="93167" y="456163"/>
                      <a:pt x="122597" y="482632"/>
                    </a:cubicBezTo>
                    <a:cubicBezTo>
                      <a:pt x="137879" y="496369"/>
                      <a:pt x="157354" y="505818"/>
                      <a:pt x="176129" y="514962"/>
                    </a:cubicBezTo>
                    <a:cubicBezTo>
                      <a:pt x="202328" y="527677"/>
                      <a:pt x="229400" y="540820"/>
                      <a:pt x="245032" y="565639"/>
                    </a:cubicBezTo>
                    <a:cubicBezTo>
                      <a:pt x="252455" y="577454"/>
                      <a:pt x="256647" y="591104"/>
                      <a:pt x="260664" y="604299"/>
                    </a:cubicBezTo>
                    <a:cubicBezTo>
                      <a:pt x="265991" y="621817"/>
                      <a:pt x="271056" y="638357"/>
                      <a:pt x="283107" y="650977"/>
                    </a:cubicBezTo>
                    <a:cubicBezTo>
                      <a:pt x="299875" y="668678"/>
                      <a:pt x="317952" y="674791"/>
                      <a:pt x="338911" y="681873"/>
                    </a:cubicBezTo>
                    <a:cubicBezTo>
                      <a:pt x="354542" y="687139"/>
                      <a:pt x="372183" y="693113"/>
                      <a:pt x="392094" y="704823"/>
                    </a:cubicBezTo>
                    <a:lnTo>
                      <a:pt x="392182" y="704885"/>
                    </a:lnTo>
                    <a:cubicBezTo>
                      <a:pt x="430344" y="730070"/>
                      <a:pt x="472088" y="748855"/>
                      <a:pt x="516363" y="760714"/>
                    </a:cubicBezTo>
                    <a:cubicBezTo>
                      <a:pt x="519682" y="761596"/>
                      <a:pt x="523437" y="762417"/>
                      <a:pt x="525969" y="760784"/>
                    </a:cubicBezTo>
                    <a:cubicBezTo>
                      <a:pt x="528065" y="759474"/>
                      <a:pt x="529025" y="756758"/>
                      <a:pt x="529987" y="753841"/>
                    </a:cubicBezTo>
                    <a:cubicBezTo>
                      <a:pt x="547016" y="701243"/>
                      <a:pt x="559417" y="646828"/>
                      <a:pt x="566927" y="592099"/>
                    </a:cubicBezTo>
                    <a:cubicBezTo>
                      <a:pt x="570158" y="568328"/>
                      <a:pt x="571206" y="544042"/>
                      <a:pt x="556884" y="527397"/>
                    </a:cubicBezTo>
                    <a:cubicBezTo>
                      <a:pt x="551557" y="521258"/>
                      <a:pt x="544745" y="516900"/>
                      <a:pt x="537497" y="512298"/>
                    </a:cubicBezTo>
                    <a:cubicBezTo>
                      <a:pt x="531995" y="508744"/>
                      <a:pt x="526232" y="505076"/>
                      <a:pt x="521254" y="500509"/>
                    </a:cubicBezTo>
                    <a:cubicBezTo>
                      <a:pt x="497325" y="478580"/>
                      <a:pt x="497762" y="444976"/>
                      <a:pt x="498199" y="412481"/>
                    </a:cubicBezTo>
                    <a:cubicBezTo>
                      <a:pt x="498548" y="385514"/>
                      <a:pt x="498897" y="357621"/>
                      <a:pt x="485885" y="335614"/>
                    </a:cubicBezTo>
                    <a:cubicBezTo>
                      <a:pt x="469031" y="307311"/>
                      <a:pt x="436893" y="297023"/>
                      <a:pt x="402748" y="286133"/>
                    </a:cubicBezTo>
                    <a:cubicBezTo>
                      <a:pt x="372096" y="276335"/>
                      <a:pt x="340308" y="266196"/>
                      <a:pt x="320659" y="241648"/>
                    </a:cubicBezTo>
                    <a:cubicBezTo>
                      <a:pt x="305638" y="222951"/>
                      <a:pt x="300398" y="199014"/>
                      <a:pt x="295246" y="175854"/>
                    </a:cubicBezTo>
                    <a:cubicBezTo>
                      <a:pt x="290356" y="153524"/>
                      <a:pt x="285291" y="130435"/>
                      <a:pt x="271405" y="112602"/>
                    </a:cubicBezTo>
                    <a:cubicBezTo>
                      <a:pt x="254900" y="91390"/>
                      <a:pt x="227392" y="78325"/>
                      <a:pt x="184862" y="71479"/>
                    </a:cubicBezTo>
                    <a:cubicBezTo>
                      <a:pt x="177963" y="70361"/>
                      <a:pt x="170890" y="69383"/>
                      <a:pt x="163990" y="68440"/>
                    </a:cubicBezTo>
                    <a:cubicBezTo>
                      <a:pt x="137966" y="64859"/>
                      <a:pt x="111156" y="61165"/>
                      <a:pt x="87316" y="49367"/>
                    </a:cubicBezTo>
                    <a:cubicBezTo>
                      <a:pt x="76749" y="44127"/>
                      <a:pt x="66793" y="37281"/>
                      <a:pt x="57100" y="30670"/>
                    </a:cubicBezTo>
                    <a:cubicBezTo>
                      <a:pt x="41031" y="19632"/>
                      <a:pt x="25837" y="9187"/>
                      <a:pt x="7846" y="52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 name="Google Shape;238;p2"/>
              <p:cNvSpPr/>
              <p:nvPr/>
            </p:nvSpPr>
            <p:spPr>
              <a:xfrm>
                <a:off x="4565572" y="599389"/>
                <a:ext cx="2582518" cy="3917708"/>
              </a:xfrm>
              <a:custGeom>
                <a:rect b="b" l="l" r="r" t="t"/>
                <a:pathLst>
                  <a:path extrusionOk="0" h="942323" w="621171">
                    <a:moveTo>
                      <a:pt x="617154" y="942323"/>
                    </a:moveTo>
                    <a:cubicBezTo>
                      <a:pt x="615844" y="939389"/>
                      <a:pt x="480309" y="647361"/>
                      <a:pt x="331152" y="497662"/>
                    </a:cubicBezTo>
                    <a:cubicBezTo>
                      <a:pt x="181557" y="347447"/>
                      <a:pt x="1834" y="5467"/>
                      <a:pt x="0" y="2026"/>
                    </a:cubicBezTo>
                    <a:lnTo>
                      <a:pt x="3930" y="0"/>
                    </a:lnTo>
                    <a:cubicBezTo>
                      <a:pt x="5676" y="3432"/>
                      <a:pt x="185137" y="344827"/>
                      <a:pt x="334296" y="494570"/>
                    </a:cubicBezTo>
                    <a:cubicBezTo>
                      <a:pt x="483977" y="644820"/>
                      <a:pt x="619774" y="937547"/>
                      <a:pt x="621172" y="940490"/>
                    </a:cubicBezTo>
                    <a:lnTo>
                      <a:pt x="617154" y="9423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 name="Google Shape;239;p2"/>
              <p:cNvSpPr/>
              <p:nvPr/>
            </p:nvSpPr>
            <p:spPr>
              <a:xfrm>
                <a:off x="5795419" y="2856598"/>
                <a:ext cx="926915" cy="634210"/>
              </a:xfrm>
              <a:custGeom>
                <a:rect b="b" l="l" r="r" t="t"/>
                <a:pathLst>
                  <a:path extrusionOk="0" h="152546" w="222950">
                    <a:moveTo>
                      <a:pt x="186971" y="152546"/>
                    </a:moveTo>
                    <a:cubicBezTo>
                      <a:pt x="182343" y="152546"/>
                      <a:pt x="165314" y="147700"/>
                      <a:pt x="92219" y="121632"/>
                    </a:cubicBezTo>
                    <a:cubicBezTo>
                      <a:pt x="46458" y="105310"/>
                      <a:pt x="437" y="88333"/>
                      <a:pt x="0" y="88159"/>
                    </a:cubicBezTo>
                    <a:lnTo>
                      <a:pt x="1484" y="84063"/>
                    </a:lnTo>
                    <a:cubicBezTo>
                      <a:pt x="68553" y="108821"/>
                      <a:pt x="169069" y="144957"/>
                      <a:pt x="184963" y="148092"/>
                    </a:cubicBezTo>
                    <a:cubicBezTo>
                      <a:pt x="185311" y="129360"/>
                      <a:pt x="208192" y="39953"/>
                      <a:pt x="218671" y="0"/>
                    </a:cubicBezTo>
                    <a:lnTo>
                      <a:pt x="222951" y="1109"/>
                    </a:lnTo>
                    <a:cubicBezTo>
                      <a:pt x="208803" y="54720"/>
                      <a:pt x="187233" y="142320"/>
                      <a:pt x="189241" y="149140"/>
                    </a:cubicBezTo>
                    <a:lnTo>
                      <a:pt x="190028" y="150468"/>
                    </a:lnTo>
                    <a:lnTo>
                      <a:pt x="188979" y="151734"/>
                    </a:lnTo>
                    <a:cubicBezTo>
                      <a:pt x="188631" y="152145"/>
                      <a:pt x="188368" y="152546"/>
                      <a:pt x="186971" y="1525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 name="Google Shape;240;p2"/>
              <p:cNvSpPr/>
              <p:nvPr/>
            </p:nvSpPr>
            <p:spPr>
              <a:xfrm>
                <a:off x="5544949" y="2230025"/>
                <a:ext cx="933812" cy="812804"/>
              </a:xfrm>
              <a:custGeom>
                <a:rect b="b" l="l" r="r" t="t"/>
                <a:pathLst>
                  <a:path extrusionOk="0" h="195503" w="224609">
                    <a:moveTo>
                      <a:pt x="177801" y="195503"/>
                    </a:moveTo>
                    <a:lnTo>
                      <a:pt x="175618" y="194936"/>
                    </a:lnTo>
                    <a:lnTo>
                      <a:pt x="0" y="148486"/>
                    </a:lnTo>
                    <a:lnTo>
                      <a:pt x="1135" y="144267"/>
                    </a:lnTo>
                    <a:lnTo>
                      <a:pt x="174570" y="190141"/>
                    </a:lnTo>
                    <a:lnTo>
                      <a:pt x="220331" y="0"/>
                    </a:lnTo>
                    <a:lnTo>
                      <a:pt x="224609" y="1013"/>
                    </a:lnTo>
                    <a:lnTo>
                      <a:pt x="177801" y="1955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 name="Google Shape;241;p2"/>
              <p:cNvSpPr/>
              <p:nvPr/>
            </p:nvSpPr>
            <p:spPr>
              <a:xfrm>
                <a:off x="5162346" y="1905029"/>
                <a:ext cx="924013" cy="708712"/>
              </a:xfrm>
              <a:custGeom>
                <a:rect b="b" l="l" r="r" t="t"/>
                <a:pathLst>
                  <a:path extrusionOk="0" h="170466" w="222252">
                    <a:moveTo>
                      <a:pt x="180247" y="170466"/>
                    </a:moveTo>
                    <a:lnTo>
                      <a:pt x="178326" y="170222"/>
                    </a:lnTo>
                    <a:lnTo>
                      <a:pt x="0" y="147193"/>
                    </a:lnTo>
                    <a:lnTo>
                      <a:pt x="611" y="142853"/>
                    </a:lnTo>
                    <a:lnTo>
                      <a:pt x="176928" y="165637"/>
                    </a:lnTo>
                    <a:lnTo>
                      <a:pt x="218061" y="0"/>
                    </a:lnTo>
                    <a:lnTo>
                      <a:pt x="222252" y="1057"/>
                    </a:lnTo>
                    <a:lnTo>
                      <a:pt x="180247" y="17046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 name="Google Shape;242;p2"/>
              <p:cNvSpPr/>
              <p:nvPr/>
            </p:nvSpPr>
            <p:spPr>
              <a:xfrm>
                <a:off x="5036024" y="1621343"/>
                <a:ext cx="760993" cy="629853"/>
              </a:xfrm>
              <a:custGeom>
                <a:rect b="b" l="l" r="r" t="t"/>
                <a:pathLst>
                  <a:path extrusionOk="0" h="151498" w="183041">
                    <a:moveTo>
                      <a:pt x="87" y="151498"/>
                    </a:moveTo>
                    <a:lnTo>
                      <a:pt x="0" y="147132"/>
                    </a:lnTo>
                    <a:lnTo>
                      <a:pt x="130207" y="144634"/>
                    </a:lnTo>
                    <a:lnTo>
                      <a:pt x="178850" y="0"/>
                    </a:lnTo>
                    <a:lnTo>
                      <a:pt x="183041" y="1397"/>
                    </a:lnTo>
                    <a:lnTo>
                      <a:pt x="133439" y="148940"/>
                    </a:lnTo>
                    <a:lnTo>
                      <a:pt x="87" y="1514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3" name="Google Shape;243;p2"/>
              <p:cNvSpPr/>
              <p:nvPr/>
            </p:nvSpPr>
            <p:spPr>
              <a:xfrm>
                <a:off x="5013153" y="1310796"/>
                <a:ext cx="576188" cy="651784"/>
              </a:xfrm>
              <a:custGeom>
                <a:rect b="b" l="l" r="r" t="t"/>
                <a:pathLst>
                  <a:path extrusionOk="0" h="156773" w="138590">
                    <a:moveTo>
                      <a:pt x="90559" y="156773"/>
                    </a:moveTo>
                    <a:lnTo>
                      <a:pt x="0" y="146163"/>
                    </a:lnTo>
                    <a:lnTo>
                      <a:pt x="524" y="141822"/>
                    </a:lnTo>
                    <a:lnTo>
                      <a:pt x="87416" y="152014"/>
                    </a:lnTo>
                    <a:lnTo>
                      <a:pt x="134399" y="0"/>
                    </a:lnTo>
                    <a:lnTo>
                      <a:pt x="138590" y="1292"/>
                    </a:lnTo>
                    <a:lnTo>
                      <a:pt x="90559" y="1567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 name="Google Shape;244;p2"/>
              <p:cNvSpPr/>
              <p:nvPr/>
            </p:nvSpPr>
            <p:spPr>
              <a:xfrm>
                <a:off x="4665034" y="991503"/>
                <a:ext cx="710887" cy="659296"/>
              </a:xfrm>
              <a:custGeom>
                <a:rect b="b" l="l" r="r" t="t"/>
                <a:pathLst>
                  <a:path extrusionOk="0" h="158580" w="170989">
                    <a:moveTo>
                      <a:pt x="124880" y="158581"/>
                    </a:moveTo>
                    <a:lnTo>
                      <a:pt x="122872" y="158196"/>
                    </a:lnTo>
                    <a:cubicBezTo>
                      <a:pt x="103485" y="154424"/>
                      <a:pt x="6375" y="135325"/>
                      <a:pt x="0" y="130391"/>
                    </a:cubicBezTo>
                    <a:lnTo>
                      <a:pt x="2707" y="126933"/>
                    </a:lnTo>
                    <a:cubicBezTo>
                      <a:pt x="7336" y="130277"/>
                      <a:pt x="77373" y="144844"/>
                      <a:pt x="121824" y="153524"/>
                    </a:cubicBezTo>
                    <a:lnTo>
                      <a:pt x="166798" y="0"/>
                    </a:lnTo>
                    <a:lnTo>
                      <a:pt x="170990" y="1231"/>
                    </a:lnTo>
                    <a:lnTo>
                      <a:pt x="124880" y="158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 name="Google Shape;245;p2"/>
              <p:cNvSpPr/>
              <p:nvPr/>
            </p:nvSpPr>
            <p:spPr>
              <a:xfrm>
                <a:off x="4625832" y="924854"/>
                <a:ext cx="454926" cy="390626"/>
              </a:xfrm>
              <a:custGeom>
                <a:rect b="b" l="l" r="r" t="t"/>
                <a:pathLst>
                  <a:path extrusionOk="0" h="93957" w="109423">
                    <a:moveTo>
                      <a:pt x="84447" y="93957"/>
                    </a:moveTo>
                    <a:lnTo>
                      <a:pt x="0" y="72876"/>
                    </a:lnTo>
                    <a:lnTo>
                      <a:pt x="1048" y="68632"/>
                    </a:lnTo>
                    <a:lnTo>
                      <a:pt x="81303" y="88683"/>
                    </a:lnTo>
                    <a:lnTo>
                      <a:pt x="105231" y="0"/>
                    </a:lnTo>
                    <a:lnTo>
                      <a:pt x="109423" y="1135"/>
                    </a:lnTo>
                    <a:lnTo>
                      <a:pt x="84447" y="939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 name="Google Shape;246;p2"/>
              <p:cNvSpPr/>
              <p:nvPr/>
            </p:nvSpPr>
            <p:spPr>
              <a:xfrm>
                <a:off x="4574646" y="603745"/>
                <a:ext cx="2349599" cy="3144043"/>
              </a:xfrm>
              <a:custGeom>
                <a:rect b="b" l="l" r="r" t="t"/>
                <a:pathLst>
                  <a:path extrusionOk="0" h="756234" w="565147">
                    <a:moveTo>
                      <a:pt x="316481" y="237631"/>
                    </a:moveTo>
                    <a:cubicBezTo>
                      <a:pt x="287312" y="201320"/>
                      <a:pt x="295783" y="145359"/>
                      <a:pt x="267140" y="108611"/>
                    </a:cubicBezTo>
                    <a:cubicBezTo>
                      <a:pt x="246879" y="82456"/>
                      <a:pt x="212209" y="71968"/>
                      <a:pt x="179287" y="66676"/>
                    </a:cubicBezTo>
                    <a:cubicBezTo>
                      <a:pt x="146451" y="61384"/>
                      <a:pt x="112131" y="59523"/>
                      <a:pt x="82352" y="44756"/>
                    </a:cubicBezTo>
                    <a:cubicBezTo>
                      <a:pt x="54144" y="30783"/>
                      <a:pt x="30915" y="5685"/>
                      <a:pt x="0" y="0"/>
                    </a:cubicBezTo>
                    <a:cubicBezTo>
                      <a:pt x="14497" y="52127"/>
                      <a:pt x="29081" y="104245"/>
                      <a:pt x="43578" y="156371"/>
                    </a:cubicBezTo>
                    <a:cubicBezTo>
                      <a:pt x="57725" y="206935"/>
                      <a:pt x="72483" y="258764"/>
                      <a:pt x="103835" y="300988"/>
                    </a:cubicBezTo>
                    <a:cubicBezTo>
                      <a:pt x="124532" y="328759"/>
                      <a:pt x="151516" y="351141"/>
                      <a:pt x="177889" y="373646"/>
                    </a:cubicBezTo>
                    <a:cubicBezTo>
                      <a:pt x="211511" y="402333"/>
                      <a:pt x="244521" y="431685"/>
                      <a:pt x="277008" y="461673"/>
                    </a:cubicBezTo>
                    <a:cubicBezTo>
                      <a:pt x="300848" y="483733"/>
                      <a:pt x="324777" y="506718"/>
                      <a:pt x="339710" y="535510"/>
                    </a:cubicBezTo>
                    <a:cubicBezTo>
                      <a:pt x="349579" y="554714"/>
                      <a:pt x="355167" y="575839"/>
                      <a:pt x="363813" y="595645"/>
                    </a:cubicBezTo>
                    <a:cubicBezTo>
                      <a:pt x="394378" y="665840"/>
                      <a:pt x="460573" y="713015"/>
                      <a:pt x="524411" y="756234"/>
                    </a:cubicBezTo>
                    <a:cubicBezTo>
                      <a:pt x="525110" y="754854"/>
                      <a:pt x="525634" y="753326"/>
                      <a:pt x="526157" y="751850"/>
                    </a:cubicBezTo>
                    <a:cubicBezTo>
                      <a:pt x="543186" y="699016"/>
                      <a:pt x="555587" y="644706"/>
                      <a:pt x="563098" y="589733"/>
                    </a:cubicBezTo>
                    <a:cubicBezTo>
                      <a:pt x="566242" y="566817"/>
                      <a:pt x="567726" y="540890"/>
                      <a:pt x="552531" y="523310"/>
                    </a:cubicBezTo>
                    <a:cubicBezTo>
                      <a:pt x="542838" y="511957"/>
                      <a:pt x="527817" y="506377"/>
                      <a:pt x="516726" y="496238"/>
                    </a:cubicBezTo>
                    <a:cubicBezTo>
                      <a:pt x="474196" y="457220"/>
                      <a:pt x="511137" y="381366"/>
                      <a:pt x="481794" y="331841"/>
                    </a:cubicBezTo>
                    <a:cubicBezTo>
                      <a:pt x="448871" y="276344"/>
                      <a:pt x="356827" y="287985"/>
                      <a:pt x="316394" y="237613"/>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7" name="Google Shape;247;p2"/>
            <p:cNvGrpSpPr/>
            <p:nvPr/>
          </p:nvGrpSpPr>
          <p:grpSpPr>
            <a:xfrm>
              <a:off x="7348520" y="4251675"/>
              <a:ext cx="1526765" cy="1100598"/>
              <a:chOff x="1166551" y="586560"/>
              <a:chExt cx="5374040" cy="3873980"/>
            </a:xfrm>
          </p:grpSpPr>
          <p:sp>
            <p:nvSpPr>
              <p:cNvPr id="248" name="Google Shape;248;p2"/>
              <p:cNvSpPr/>
              <p:nvPr/>
            </p:nvSpPr>
            <p:spPr>
              <a:xfrm>
                <a:off x="3150159" y="877472"/>
                <a:ext cx="699807" cy="1941402"/>
              </a:xfrm>
              <a:custGeom>
                <a:rect b="b" l="l" r="r" t="t"/>
                <a:pathLst>
                  <a:path extrusionOk="0" h="354756" w="127877">
                    <a:moveTo>
                      <a:pt x="116780" y="325641"/>
                    </a:moveTo>
                    <a:cubicBezTo>
                      <a:pt x="141494" y="271943"/>
                      <a:pt x="121234" y="208385"/>
                      <a:pt x="92153" y="156887"/>
                    </a:cubicBezTo>
                    <a:cubicBezTo>
                      <a:pt x="62986" y="105389"/>
                      <a:pt x="24735" y="57410"/>
                      <a:pt x="10850" y="0"/>
                    </a:cubicBezTo>
                    <a:cubicBezTo>
                      <a:pt x="6396" y="34530"/>
                      <a:pt x="3165" y="69226"/>
                      <a:pt x="1156" y="103991"/>
                    </a:cubicBezTo>
                    <a:cubicBezTo>
                      <a:pt x="-1027" y="143988"/>
                      <a:pt x="-1464" y="185146"/>
                      <a:pt x="12335" y="222803"/>
                    </a:cubicBezTo>
                    <a:cubicBezTo>
                      <a:pt x="21068" y="246818"/>
                      <a:pt x="35302" y="268450"/>
                      <a:pt x="49450" y="289828"/>
                    </a:cubicBezTo>
                    <a:cubicBezTo>
                      <a:pt x="63684" y="311468"/>
                      <a:pt x="78006" y="333117"/>
                      <a:pt x="92241" y="354757"/>
                    </a:cubicBezTo>
                    <a:cubicBezTo>
                      <a:pt x="103331" y="344819"/>
                      <a:pt x="114510" y="334889"/>
                      <a:pt x="125600" y="32495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 name="Google Shape;249;p2"/>
              <p:cNvSpPr/>
              <p:nvPr/>
            </p:nvSpPr>
            <p:spPr>
              <a:xfrm>
                <a:off x="3136439" y="802195"/>
                <a:ext cx="727416" cy="2037560"/>
              </a:xfrm>
              <a:custGeom>
                <a:rect b="b" l="l" r="r" t="t"/>
                <a:pathLst>
                  <a:path extrusionOk="0" h="372327" w="132922">
                    <a:moveTo>
                      <a:pt x="94223" y="372310"/>
                    </a:moveTo>
                    <a:lnTo>
                      <a:pt x="49860" y="304953"/>
                    </a:lnTo>
                    <a:cubicBezTo>
                      <a:pt x="35888" y="283749"/>
                      <a:pt x="21392" y="261821"/>
                      <a:pt x="12484" y="237413"/>
                    </a:cubicBezTo>
                    <a:cubicBezTo>
                      <a:pt x="-1926" y="198062"/>
                      <a:pt x="-877" y="154939"/>
                      <a:pt x="1218" y="117606"/>
                    </a:cubicBezTo>
                    <a:cubicBezTo>
                      <a:pt x="3139" y="82928"/>
                      <a:pt x="6371" y="47874"/>
                      <a:pt x="10824" y="13440"/>
                    </a:cubicBezTo>
                    <a:lnTo>
                      <a:pt x="12571" y="0"/>
                    </a:lnTo>
                    <a:lnTo>
                      <a:pt x="15802" y="13169"/>
                    </a:lnTo>
                    <a:cubicBezTo>
                      <a:pt x="25758" y="54511"/>
                      <a:pt x="49074" y="91695"/>
                      <a:pt x="71518" y="127658"/>
                    </a:cubicBezTo>
                    <a:cubicBezTo>
                      <a:pt x="80076" y="141246"/>
                      <a:pt x="88809" y="155306"/>
                      <a:pt x="96843" y="169410"/>
                    </a:cubicBezTo>
                    <a:cubicBezTo>
                      <a:pt x="122867" y="215458"/>
                      <a:pt x="148280" y="282509"/>
                      <a:pt x="121557" y="340452"/>
                    </a:cubicBezTo>
                    <a:lnTo>
                      <a:pt x="117017" y="338356"/>
                    </a:lnTo>
                    <a:cubicBezTo>
                      <a:pt x="142866" y="282343"/>
                      <a:pt x="117890" y="216917"/>
                      <a:pt x="92477" y="171881"/>
                    </a:cubicBezTo>
                    <a:cubicBezTo>
                      <a:pt x="84530" y="157865"/>
                      <a:pt x="75797" y="143866"/>
                      <a:pt x="67326" y="130321"/>
                    </a:cubicBezTo>
                    <a:cubicBezTo>
                      <a:pt x="46804" y="97573"/>
                      <a:pt x="25670" y="63820"/>
                      <a:pt x="14230" y="26592"/>
                    </a:cubicBezTo>
                    <a:cubicBezTo>
                      <a:pt x="10562" y="56869"/>
                      <a:pt x="7942" y="87521"/>
                      <a:pt x="6196" y="117886"/>
                    </a:cubicBezTo>
                    <a:cubicBezTo>
                      <a:pt x="4100" y="154721"/>
                      <a:pt x="3139" y="197242"/>
                      <a:pt x="17199" y="235692"/>
                    </a:cubicBezTo>
                    <a:cubicBezTo>
                      <a:pt x="25932" y="259550"/>
                      <a:pt x="40167" y="281234"/>
                      <a:pt x="54052" y="302202"/>
                    </a:cubicBezTo>
                    <a:lnTo>
                      <a:pt x="95271" y="364712"/>
                    </a:lnTo>
                    <a:lnTo>
                      <a:pt x="126448" y="336846"/>
                    </a:lnTo>
                    <a:lnTo>
                      <a:pt x="129766" y="340583"/>
                    </a:lnTo>
                    <a:lnTo>
                      <a:pt x="94223" y="37232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 name="Google Shape;250;p2"/>
              <p:cNvSpPr/>
              <p:nvPr/>
            </p:nvSpPr>
            <p:spPr>
              <a:xfrm>
                <a:off x="4047446" y="677839"/>
                <a:ext cx="598396" cy="2076267"/>
              </a:xfrm>
              <a:custGeom>
                <a:rect b="b" l="l" r="r" t="t"/>
                <a:pathLst>
                  <a:path extrusionOk="0" h="379400" w="109346">
                    <a:moveTo>
                      <a:pt x="101020" y="284151"/>
                    </a:moveTo>
                    <a:cubicBezTo>
                      <a:pt x="117351" y="238199"/>
                      <a:pt x="107133" y="187251"/>
                      <a:pt x="92026" y="140862"/>
                    </a:cubicBezTo>
                    <a:cubicBezTo>
                      <a:pt x="77005" y="94464"/>
                      <a:pt x="57094" y="48660"/>
                      <a:pt x="54386" y="0"/>
                    </a:cubicBezTo>
                    <a:cubicBezTo>
                      <a:pt x="41287" y="52371"/>
                      <a:pt x="28188" y="104734"/>
                      <a:pt x="15176" y="157105"/>
                    </a:cubicBezTo>
                    <a:cubicBezTo>
                      <a:pt x="6094" y="193320"/>
                      <a:pt x="-2989" y="230427"/>
                      <a:pt x="941" y="267532"/>
                    </a:cubicBezTo>
                    <a:cubicBezTo>
                      <a:pt x="5046" y="307267"/>
                      <a:pt x="23821" y="343858"/>
                      <a:pt x="42160" y="379401"/>
                    </a:cubicBezTo>
                    <a:cubicBezTo>
                      <a:pt x="65827" y="345867"/>
                      <a:pt x="87746" y="311075"/>
                      <a:pt x="107745" y="2752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 name="Google Shape;251;p2"/>
              <p:cNvSpPr/>
              <p:nvPr/>
            </p:nvSpPr>
            <p:spPr>
              <a:xfrm>
                <a:off x="4033814" y="586560"/>
                <a:ext cx="625972" cy="2193931"/>
              </a:xfrm>
              <a:custGeom>
                <a:rect b="b" l="l" r="r" t="t"/>
                <a:pathLst>
                  <a:path extrusionOk="0" h="400901" w="114385">
                    <a:moveTo>
                      <a:pt x="44303" y="400901"/>
                    </a:moveTo>
                    <a:lnTo>
                      <a:pt x="42469" y="397242"/>
                    </a:lnTo>
                    <a:cubicBezTo>
                      <a:pt x="25003" y="363489"/>
                      <a:pt x="5179" y="325231"/>
                      <a:pt x="901" y="284474"/>
                    </a:cubicBezTo>
                    <a:cubicBezTo>
                      <a:pt x="-3029" y="246486"/>
                      <a:pt x="6664" y="207537"/>
                      <a:pt x="15222" y="173173"/>
                    </a:cubicBezTo>
                    <a:lnTo>
                      <a:pt x="58450" y="0"/>
                    </a:lnTo>
                    <a:lnTo>
                      <a:pt x="59323" y="16531"/>
                    </a:lnTo>
                    <a:cubicBezTo>
                      <a:pt x="61506" y="54292"/>
                      <a:pt x="74257" y="91049"/>
                      <a:pt x="86658" y="126592"/>
                    </a:cubicBezTo>
                    <a:cubicBezTo>
                      <a:pt x="90063" y="136469"/>
                      <a:pt x="93644" y="146678"/>
                      <a:pt x="96963" y="156764"/>
                    </a:cubicBezTo>
                    <a:cubicBezTo>
                      <a:pt x="109450" y="195311"/>
                      <a:pt x="121677" y="244670"/>
                      <a:pt x="109101" y="291294"/>
                    </a:cubicBezTo>
                    <a:lnTo>
                      <a:pt x="112420" y="293137"/>
                    </a:lnTo>
                    <a:cubicBezTo>
                      <a:pt x="92508" y="328916"/>
                      <a:pt x="70414" y="364039"/>
                      <a:pt x="46748" y="397530"/>
                    </a:cubicBezTo>
                    <a:lnTo>
                      <a:pt x="44390" y="400901"/>
                    </a:lnTo>
                    <a:close/>
                    <a:moveTo>
                      <a:pt x="55743" y="31648"/>
                    </a:moveTo>
                    <a:lnTo>
                      <a:pt x="20113" y="174387"/>
                    </a:lnTo>
                    <a:cubicBezTo>
                      <a:pt x="11205" y="210009"/>
                      <a:pt x="2036" y="246844"/>
                      <a:pt x="5879" y="283950"/>
                    </a:cubicBezTo>
                    <a:cubicBezTo>
                      <a:pt x="9895" y="322305"/>
                      <a:pt x="28234" y="358808"/>
                      <a:pt x="45002" y="391260"/>
                    </a:cubicBezTo>
                    <a:cubicBezTo>
                      <a:pt x="65524" y="362005"/>
                      <a:pt x="84824" y="331527"/>
                      <a:pt x="102464" y="300481"/>
                    </a:cubicBezTo>
                    <a:lnTo>
                      <a:pt x="101154" y="299993"/>
                    </a:lnTo>
                    <a:cubicBezTo>
                      <a:pt x="118270" y="251830"/>
                      <a:pt x="105346" y="198979"/>
                      <a:pt x="92159" y="158318"/>
                    </a:cubicBezTo>
                    <a:cubicBezTo>
                      <a:pt x="88841" y="148293"/>
                      <a:pt x="85348" y="138102"/>
                      <a:pt x="81942" y="128251"/>
                    </a:cubicBezTo>
                    <a:cubicBezTo>
                      <a:pt x="71026" y="97014"/>
                      <a:pt x="59848" y="64850"/>
                      <a:pt x="55656" y="316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 name="Google Shape;252;p2"/>
              <p:cNvSpPr/>
              <p:nvPr/>
            </p:nvSpPr>
            <p:spPr>
              <a:xfrm>
                <a:off x="3552320" y="1050716"/>
                <a:ext cx="598391" cy="2076267"/>
              </a:xfrm>
              <a:custGeom>
                <a:rect b="b" l="l" r="r" t="t"/>
                <a:pathLst>
                  <a:path extrusionOk="0" h="379400" w="109345">
                    <a:moveTo>
                      <a:pt x="101020" y="284151"/>
                    </a:moveTo>
                    <a:cubicBezTo>
                      <a:pt x="117350" y="238199"/>
                      <a:pt x="107133" y="187251"/>
                      <a:pt x="92025" y="140862"/>
                    </a:cubicBezTo>
                    <a:cubicBezTo>
                      <a:pt x="77004" y="94464"/>
                      <a:pt x="57093" y="48660"/>
                      <a:pt x="54386" y="0"/>
                    </a:cubicBezTo>
                    <a:cubicBezTo>
                      <a:pt x="41287" y="52371"/>
                      <a:pt x="28188" y="104734"/>
                      <a:pt x="15175" y="157105"/>
                    </a:cubicBezTo>
                    <a:cubicBezTo>
                      <a:pt x="6094" y="193320"/>
                      <a:pt x="-2989" y="230427"/>
                      <a:pt x="941" y="267532"/>
                    </a:cubicBezTo>
                    <a:cubicBezTo>
                      <a:pt x="5046" y="307267"/>
                      <a:pt x="23821" y="343858"/>
                      <a:pt x="42160" y="379401"/>
                    </a:cubicBezTo>
                    <a:cubicBezTo>
                      <a:pt x="65826" y="345867"/>
                      <a:pt x="87746" y="311075"/>
                      <a:pt x="107744" y="2752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 name="Google Shape;253;p2"/>
              <p:cNvSpPr/>
              <p:nvPr/>
            </p:nvSpPr>
            <p:spPr>
              <a:xfrm>
                <a:off x="3538359" y="959481"/>
                <a:ext cx="626278" cy="2193931"/>
              </a:xfrm>
              <a:custGeom>
                <a:rect b="b" l="l" r="r" t="t"/>
                <a:pathLst>
                  <a:path extrusionOk="0" h="400901" w="114441">
                    <a:moveTo>
                      <a:pt x="44361" y="400892"/>
                    </a:moveTo>
                    <a:lnTo>
                      <a:pt x="42528" y="397233"/>
                    </a:lnTo>
                    <a:cubicBezTo>
                      <a:pt x="25062" y="363472"/>
                      <a:pt x="5238" y="325205"/>
                      <a:pt x="959" y="284474"/>
                    </a:cubicBezTo>
                    <a:cubicBezTo>
                      <a:pt x="-3058" y="246504"/>
                      <a:pt x="6286" y="209231"/>
                      <a:pt x="15281" y="173173"/>
                    </a:cubicBezTo>
                    <a:lnTo>
                      <a:pt x="58509" y="0"/>
                    </a:lnTo>
                    <a:lnTo>
                      <a:pt x="59382" y="16532"/>
                    </a:lnTo>
                    <a:cubicBezTo>
                      <a:pt x="61565" y="54292"/>
                      <a:pt x="74315" y="91049"/>
                      <a:pt x="86716" y="126592"/>
                    </a:cubicBezTo>
                    <a:cubicBezTo>
                      <a:pt x="90122" y="136469"/>
                      <a:pt x="93702" y="146678"/>
                      <a:pt x="96934" y="156764"/>
                    </a:cubicBezTo>
                    <a:cubicBezTo>
                      <a:pt x="109509" y="195311"/>
                      <a:pt x="121735" y="244670"/>
                      <a:pt x="109160" y="291295"/>
                    </a:cubicBezTo>
                    <a:lnTo>
                      <a:pt x="112478" y="293137"/>
                    </a:lnTo>
                    <a:cubicBezTo>
                      <a:pt x="92567" y="328916"/>
                      <a:pt x="70385" y="364039"/>
                      <a:pt x="46806" y="397530"/>
                    </a:cubicBezTo>
                    <a:lnTo>
                      <a:pt x="44361" y="400901"/>
                    </a:lnTo>
                    <a:close/>
                    <a:moveTo>
                      <a:pt x="55802" y="31648"/>
                    </a:moveTo>
                    <a:lnTo>
                      <a:pt x="20171" y="174387"/>
                    </a:lnTo>
                    <a:cubicBezTo>
                      <a:pt x="11264" y="210018"/>
                      <a:pt x="2095" y="246862"/>
                      <a:pt x="5937" y="283950"/>
                    </a:cubicBezTo>
                    <a:cubicBezTo>
                      <a:pt x="9954" y="322287"/>
                      <a:pt x="28293" y="358800"/>
                      <a:pt x="45060" y="391260"/>
                    </a:cubicBezTo>
                    <a:cubicBezTo>
                      <a:pt x="65582" y="361996"/>
                      <a:pt x="84882" y="331527"/>
                      <a:pt x="102610" y="300482"/>
                    </a:cubicBezTo>
                    <a:lnTo>
                      <a:pt x="101213" y="299993"/>
                    </a:lnTo>
                    <a:cubicBezTo>
                      <a:pt x="118329" y="251839"/>
                      <a:pt x="105405" y="198979"/>
                      <a:pt x="92217" y="158319"/>
                    </a:cubicBezTo>
                    <a:cubicBezTo>
                      <a:pt x="88987" y="148284"/>
                      <a:pt x="85406" y="138102"/>
                      <a:pt x="82001" y="128243"/>
                    </a:cubicBezTo>
                    <a:cubicBezTo>
                      <a:pt x="71085" y="97005"/>
                      <a:pt x="59906" y="64842"/>
                      <a:pt x="55802" y="316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 name="Google Shape;254;p2"/>
              <p:cNvSpPr/>
              <p:nvPr/>
            </p:nvSpPr>
            <p:spPr>
              <a:xfrm>
                <a:off x="3859519" y="3175979"/>
                <a:ext cx="2353213" cy="791389"/>
              </a:xfrm>
              <a:custGeom>
                <a:rect b="b" l="l" r="r" t="t"/>
                <a:pathLst>
                  <a:path extrusionOk="0" h="144612" w="430007">
                    <a:moveTo>
                      <a:pt x="0" y="64122"/>
                    </a:moveTo>
                    <a:cubicBezTo>
                      <a:pt x="51873" y="52865"/>
                      <a:pt x="104183" y="41555"/>
                      <a:pt x="157192" y="40840"/>
                    </a:cubicBezTo>
                    <a:cubicBezTo>
                      <a:pt x="257009" y="39503"/>
                      <a:pt x="356739" y="77457"/>
                      <a:pt x="430007" y="144613"/>
                    </a:cubicBezTo>
                    <a:cubicBezTo>
                      <a:pt x="405294" y="101254"/>
                      <a:pt x="378222" y="56847"/>
                      <a:pt x="336217" y="29627"/>
                    </a:cubicBezTo>
                    <a:cubicBezTo>
                      <a:pt x="288709" y="-1139"/>
                      <a:pt x="227754" y="-5532"/>
                      <a:pt x="172125" y="5480"/>
                    </a:cubicBezTo>
                    <a:cubicBezTo>
                      <a:pt x="116496" y="16492"/>
                      <a:pt x="64798" y="41486"/>
                      <a:pt x="13885" y="662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 name="Google Shape;255;p2"/>
              <p:cNvSpPr/>
              <p:nvPr/>
            </p:nvSpPr>
            <p:spPr>
              <a:xfrm>
                <a:off x="3856646" y="3161914"/>
                <a:ext cx="2411041" cy="874659"/>
              </a:xfrm>
              <a:custGeom>
                <a:rect b="b" l="l" r="r" t="t"/>
                <a:pathLst>
                  <a:path extrusionOk="0" h="159828" w="440574">
                    <a:moveTo>
                      <a:pt x="440575" y="159829"/>
                    </a:moveTo>
                    <a:lnTo>
                      <a:pt x="428873" y="149035"/>
                    </a:lnTo>
                    <a:cubicBezTo>
                      <a:pt x="355866" y="82176"/>
                      <a:pt x="257010" y="44677"/>
                      <a:pt x="157804" y="45917"/>
                    </a:cubicBezTo>
                    <a:cubicBezTo>
                      <a:pt x="116061" y="46475"/>
                      <a:pt x="74666" y="53662"/>
                      <a:pt x="34058" y="62081"/>
                    </a:cubicBezTo>
                    <a:cubicBezTo>
                      <a:pt x="27858" y="65068"/>
                      <a:pt x="21658" y="68063"/>
                      <a:pt x="15545" y="71050"/>
                    </a:cubicBezTo>
                    <a:lnTo>
                      <a:pt x="13362" y="66543"/>
                    </a:lnTo>
                    <a:cubicBezTo>
                      <a:pt x="13449" y="66509"/>
                      <a:pt x="13449" y="66465"/>
                      <a:pt x="13536" y="66430"/>
                    </a:cubicBezTo>
                    <a:cubicBezTo>
                      <a:pt x="9344" y="67330"/>
                      <a:pt x="5240" y="68238"/>
                      <a:pt x="1048" y="69137"/>
                    </a:cubicBezTo>
                    <a:lnTo>
                      <a:pt x="0" y="64238"/>
                    </a:lnTo>
                    <a:cubicBezTo>
                      <a:pt x="10742" y="61907"/>
                      <a:pt x="21570" y="59557"/>
                      <a:pt x="32400" y="57295"/>
                    </a:cubicBezTo>
                    <a:cubicBezTo>
                      <a:pt x="76937" y="35909"/>
                      <a:pt x="122960" y="15325"/>
                      <a:pt x="172126" y="5588"/>
                    </a:cubicBezTo>
                    <a:cubicBezTo>
                      <a:pt x="235439" y="-6944"/>
                      <a:pt x="294387" y="1763"/>
                      <a:pt x="338138" y="30093"/>
                    </a:cubicBezTo>
                    <a:cubicBezTo>
                      <a:pt x="379969" y="57217"/>
                      <a:pt x="406779" y="100375"/>
                      <a:pt x="432715" y="145943"/>
                    </a:cubicBezTo>
                    <a:lnTo>
                      <a:pt x="440575" y="159829"/>
                    </a:lnTo>
                    <a:close/>
                    <a:moveTo>
                      <a:pt x="162869" y="40878"/>
                    </a:moveTo>
                    <a:cubicBezTo>
                      <a:pt x="256573" y="40878"/>
                      <a:pt x="349491" y="74971"/>
                      <a:pt x="420752" y="135254"/>
                    </a:cubicBezTo>
                    <a:cubicBezTo>
                      <a:pt x="397435" y="95205"/>
                      <a:pt x="372284" y="58213"/>
                      <a:pt x="335431" y="34302"/>
                    </a:cubicBezTo>
                    <a:cubicBezTo>
                      <a:pt x="292815" y="6689"/>
                      <a:pt x="235178" y="-1757"/>
                      <a:pt x="173174" y="10513"/>
                    </a:cubicBezTo>
                    <a:cubicBezTo>
                      <a:pt x="131081" y="18827"/>
                      <a:pt x="91259" y="35219"/>
                      <a:pt x="52747" y="53217"/>
                    </a:cubicBezTo>
                    <a:cubicBezTo>
                      <a:pt x="87242" y="46554"/>
                      <a:pt x="122348" y="41375"/>
                      <a:pt x="157717" y="40904"/>
                    </a:cubicBezTo>
                    <a:cubicBezTo>
                      <a:pt x="159463" y="40878"/>
                      <a:pt x="161210" y="40869"/>
                      <a:pt x="162869" y="408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 name="Google Shape;256;p2"/>
              <p:cNvSpPr/>
              <p:nvPr/>
            </p:nvSpPr>
            <p:spPr>
              <a:xfrm>
                <a:off x="1324411" y="3116025"/>
                <a:ext cx="2427486" cy="548158"/>
              </a:xfrm>
              <a:custGeom>
                <a:rect b="b" l="l" r="r" t="t"/>
                <a:pathLst>
                  <a:path extrusionOk="0" h="100166" w="443579">
                    <a:moveTo>
                      <a:pt x="432838" y="72282"/>
                    </a:moveTo>
                    <a:cubicBezTo>
                      <a:pt x="360180" y="38241"/>
                      <a:pt x="284989" y="4253"/>
                      <a:pt x="204734" y="314"/>
                    </a:cubicBezTo>
                    <a:cubicBezTo>
                      <a:pt x="124444" y="-3624"/>
                      <a:pt x="37080" y="29465"/>
                      <a:pt x="0" y="100166"/>
                    </a:cubicBezTo>
                    <a:cubicBezTo>
                      <a:pt x="98463" y="52030"/>
                      <a:pt x="213380" y="37866"/>
                      <a:pt x="320707" y="60632"/>
                    </a:cubicBezTo>
                    <a:cubicBezTo>
                      <a:pt x="356599" y="68230"/>
                      <a:pt x="392492" y="79888"/>
                      <a:pt x="428995" y="76544"/>
                    </a:cubicBezTo>
                    <a:cubicBezTo>
                      <a:pt x="434410" y="76046"/>
                      <a:pt x="440523" y="74832"/>
                      <a:pt x="443579" y="703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7" name="Google Shape;257;p2"/>
              <p:cNvSpPr/>
              <p:nvPr/>
            </p:nvSpPr>
            <p:spPr>
              <a:xfrm>
                <a:off x="1292724" y="3102409"/>
                <a:ext cx="2470637" cy="592551"/>
              </a:xfrm>
              <a:custGeom>
                <a:rect b="b" l="l" r="r" t="t"/>
                <a:pathLst>
                  <a:path extrusionOk="0" h="108278" w="451464">
                    <a:moveTo>
                      <a:pt x="18" y="108261"/>
                    </a:moveTo>
                    <a:lnTo>
                      <a:pt x="3572" y="101484"/>
                    </a:lnTo>
                    <a:cubicBezTo>
                      <a:pt x="42896" y="26495"/>
                      <a:pt x="135963" y="-3354"/>
                      <a:pt x="210611" y="296"/>
                    </a:cubicBezTo>
                    <a:cubicBezTo>
                      <a:pt x="294360" y="4410"/>
                      <a:pt x="374965" y="42162"/>
                      <a:pt x="439675" y="72500"/>
                    </a:cubicBezTo>
                    <a:lnTo>
                      <a:pt x="438016" y="76106"/>
                    </a:lnTo>
                    <a:cubicBezTo>
                      <a:pt x="441684" y="75486"/>
                      <a:pt x="445351" y="74255"/>
                      <a:pt x="447273" y="71426"/>
                    </a:cubicBezTo>
                    <a:lnTo>
                      <a:pt x="451464" y="74255"/>
                    </a:lnTo>
                    <a:cubicBezTo>
                      <a:pt x="447709" y="79722"/>
                      <a:pt x="440723" y="81023"/>
                      <a:pt x="435047" y="81538"/>
                    </a:cubicBezTo>
                    <a:cubicBezTo>
                      <a:pt x="405792" y="84228"/>
                      <a:pt x="376711" y="77364"/>
                      <a:pt x="348591" y="70727"/>
                    </a:cubicBezTo>
                    <a:cubicBezTo>
                      <a:pt x="341168" y="68981"/>
                      <a:pt x="333483" y="67173"/>
                      <a:pt x="326060" y="65583"/>
                    </a:cubicBezTo>
                    <a:cubicBezTo>
                      <a:pt x="218646" y="42817"/>
                      <a:pt x="105345" y="56781"/>
                      <a:pt x="6881" y="104916"/>
                    </a:cubicBezTo>
                    <a:lnTo>
                      <a:pt x="0" y="108279"/>
                    </a:lnTo>
                    <a:close/>
                    <a:moveTo>
                      <a:pt x="198298" y="5012"/>
                    </a:moveTo>
                    <a:cubicBezTo>
                      <a:pt x="129885" y="5012"/>
                      <a:pt x="49821" y="32792"/>
                      <a:pt x="11833" y="96987"/>
                    </a:cubicBezTo>
                    <a:cubicBezTo>
                      <a:pt x="109606" y="51131"/>
                      <a:pt x="221266" y="38223"/>
                      <a:pt x="327108" y="60675"/>
                    </a:cubicBezTo>
                    <a:cubicBezTo>
                      <a:pt x="334618" y="62283"/>
                      <a:pt x="342303" y="64090"/>
                      <a:pt x="349726" y="65845"/>
                    </a:cubicBezTo>
                    <a:cubicBezTo>
                      <a:pt x="377497" y="72386"/>
                      <a:pt x="406141" y="79137"/>
                      <a:pt x="434610" y="76543"/>
                    </a:cubicBezTo>
                    <a:cubicBezTo>
                      <a:pt x="435135" y="76500"/>
                      <a:pt x="435658" y="76439"/>
                      <a:pt x="436182" y="76377"/>
                    </a:cubicBezTo>
                    <a:cubicBezTo>
                      <a:pt x="372083" y="46345"/>
                      <a:pt x="292526" y="9344"/>
                      <a:pt x="210349" y="5318"/>
                    </a:cubicBezTo>
                    <a:cubicBezTo>
                      <a:pt x="206420" y="5126"/>
                      <a:pt x="202315" y="5021"/>
                      <a:pt x="198298" y="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 name="Google Shape;258;p2"/>
              <p:cNvSpPr/>
              <p:nvPr/>
            </p:nvSpPr>
            <p:spPr>
              <a:xfrm>
                <a:off x="1215729" y="2039359"/>
                <a:ext cx="2054907" cy="1479452"/>
              </a:xfrm>
              <a:custGeom>
                <a:rect b="b" l="l" r="r" t="t"/>
                <a:pathLst>
                  <a:path extrusionOk="0" h="270343" w="375497">
                    <a:moveTo>
                      <a:pt x="365455" y="264571"/>
                    </a:moveTo>
                    <a:cubicBezTo>
                      <a:pt x="334278" y="183966"/>
                      <a:pt x="300918" y="101834"/>
                      <a:pt x="240225" y="49043"/>
                    </a:cubicBezTo>
                    <a:cubicBezTo>
                      <a:pt x="179592" y="-3739"/>
                      <a:pt x="84465" y="-20951"/>
                      <a:pt x="0" y="32783"/>
                    </a:cubicBezTo>
                    <a:cubicBezTo>
                      <a:pt x="115650" y="40494"/>
                      <a:pt x="217956" y="94760"/>
                      <a:pt x="285462" y="184220"/>
                    </a:cubicBezTo>
                    <a:cubicBezTo>
                      <a:pt x="307992" y="214086"/>
                      <a:pt x="327467" y="248363"/>
                      <a:pt x="359080" y="266833"/>
                    </a:cubicBezTo>
                    <a:cubicBezTo>
                      <a:pt x="363795" y="269584"/>
                      <a:pt x="369559" y="271942"/>
                      <a:pt x="375498" y="26895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 name="Google Shape;259;p2"/>
              <p:cNvSpPr/>
              <p:nvPr/>
            </p:nvSpPr>
            <p:spPr>
              <a:xfrm>
                <a:off x="1166551" y="2024545"/>
                <a:ext cx="2110771" cy="1510038"/>
              </a:xfrm>
              <a:custGeom>
                <a:rect b="b" l="l" r="r" t="t"/>
                <a:pathLst>
                  <a:path extrusionOk="0" h="275932" w="385705">
                    <a:moveTo>
                      <a:pt x="378720" y="275933"/>
                    </a:moveTo>
                    <a:cubicBezTo>
                      <a:pt x="374003" y="275933"/>
                      <a:pt x="369724" y="273872"/>
                      <a:pt x="366580" y="272029"/>
                    </a:cubicBezTo>
                    <a:cubicBezTo>
                      <a:pt x="341080" y="257131"/>
                      <a:pt x="323266" y="232067"/>
                      <a:pt x="306062" y="207825"/>
                    </a:cubicBezTo>
                    <a:cubicBezTo>
                      <a:pt x="301520" y="201476"/>
                      <a:pt x="296892" y="194900"/>
                      <a:pt x="292176" y="188656"/>
                    </a:cubicBezTo>
                    <a:cubicBezTo>
                      <a:pt x="224846" y="99432"/>
                      <a:pt x="124173" y="46057"/>
                      <a:pt x="8793" y="38363"/>
                    </a:cubicBezTo>
                    <a:lnTo>
                      <a:pt x="0" y="37778"/>
                    </a:lnTo>
                    <a:lnTo>
                      <a:pt x="7440" y="33045"/>
                    </a:lnTo>
                    <a:cubicBezTo>
                      <a:pt x="97109" y="-23998"/>
                      <a:pt x="194455" y="244"/>
                      <a:pt x="251131" y="49567"/>
                    </a:cubicBezTo>
                    <a:cubicBezTo>
                      <a:pt x="314620" y="104803"/>
                      <a:pt x="349290" y="194307"/>
                      <a:pt x="377147" y="266231"/>
                    </a:cubicBezTo>
                    <a:lnTo>
                      <a:pt x="371820" y="268283"/>
                    </a:lnTo>
                    <a:cubicBezTo>
                      <a:pt x="376362" y="270519"/>
                      <a:pt x="379855" y="270737"/>
                      <a:pt x="383173" y="269078"/>
                    </a:cubicBezTo>
                    <a:lnTo>
                      <a:pt x="385706" y="274239"/>
                    </a:lnTo>
                    <a:cubicBezTo>
                      <a:pt x="383348" y="275453"/>
                      <a:pt x="380990" y="275933"/>
                      <a:pt x="378720" y="275933"/>
                    </a:cubicBezTo>
                    <a:close/>
                    <a:moveTo>
                      <a:pt x="18138" y="33298"/>
                    </a:moveTo>
                    <a:cubicBezTo>
                      <a:pt x="131464" y="43210"/>
                      <a:pt x="230172" y="96917"/>
                      <a:pt x="296804" y="185190"/>
                    </a:cubicBezTo>
                    <a:cubicBezTo>
                      <a:pt x="301520" y="191503"/>
                      <a:pt x="306237" y="198106"/>
                      <a:pt x="310777" y="204489"/>
                    </a:cubicBezTo>
                    <a:cubicBezTo>
                      <a:pt x="327632" y="228234"/>
                      <a:pt x="345098" y="252782"/>
                      <a:pt x="369550" y="267052"/>
                    </a:cubicBezTo>
                    <a:cubicBezTo>
                      <a:pt x="370248" y="267497"/>
                      <a:pt x="371034" y="267890"/>
                      <a:pt x="371733" y="268239"/>
                    </a:cubicBezTo>
                    <a:cubicBezTo>
                      <a:pt x="344137" y="196927"/>
                      <a:pt x="309730" y="108209"/>
                      <a:pt x="247376" y="53934"/>
                    </a:cubicBezTo>
                    <a:cubicBezTo>
                      <a:pt x="193870" y="7405"/>
                      <a:pt x="103152" y="-16130"/>
                      <a:pt x="18146" y="332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 name="Google Shape;260;p2"/>
              <p:cNvSpPr/>
              <p:nvPr/>
            </p:nvSpPr>
            <p:spPr>
              <a:xfrm>
                <a:off x="4217964" y="2230023"/>
                <a:ext cx="2276746" cy="1185267"/>
              </a:xfrm>
              <a:custGeom>
                <a:rect b="b" l="l" r="r" t="t"/>
                <a:pathLst>
                  <a:path extrusionOk="0" h="216586" w="416034">
                    <a:moveTo>
                      <a:pt x="10741" y="211489"/>
                    </a:moveTo>
                    <a:cubicBezTo>
                      <a:pt x="57812" y="138858"/>
                      <a:pt x="107240" y="65152"/>
                      <a:pt x="177453" y="25705"/>
                    </a:cubicBezTo>
                    <a:cubicBezTo>
                      <a:pt x="247665" y="-13741"/>
                      <a:pt x="344338" y="-11418"/>
                      <a:pt x="416035" y="58227"/>
                    </a:cubicBezTo>
                    <a:cubicBezTo>
                      <a:pt x="301285" y="42464"/>
                      <a:pt x="189941" y="74968"/>
                      <a:pt x="105493" y="148944"/>
                    </a:cubicBezTo>
                    <a:cubicBezTo>
                      <a:pt x="77286" y="173641"/>
                      <a:pt x="51262" y="203280"/>
                      <a:pt x="16505" y="215000"/>
                    </a:cubicBezTo>
                    <a:cubicBezTo>
                      <a:pt x="11353" y="216746"/>
                      <a:pt x="5240" y="217890"/>
                      <a:pt x="0" y="21377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 name="Google Shape;261;p2"/>
              <p:cNvSpPr/>
              <p:nvPr/>
            </p:nvSpPr>
            <p:spPr>
              <a:xfrm>
                <a:off x="4208404" y="2215837"/>
                <a:ext cx="2332188" cy="1215240"/>
              </a:xfrm>
              <a:custGeom>
                <a:rect b="b" l="l" r="r" t="t"/>
                <a:pathLst>
                  <a:path extrusionOk="0" h="222063" w="426165">
                    <a:moveTo>
                      <a:pt x="10130" y="222054"/>
                    </a:moveTo>
                    <a:cubicBezTo>
                      <a:pt x="6725" y="222054"/>
                      <a:pt x="3231" y="221198"/>
                      <a:pt x="0" y="218622"/>
                    </a:cubicBezTo>
                    <a:lnTo>
                      <a:pt x="3580" y="214099"/>
                    </a:lnTo>
                    <a:cubicBezTo>
                      <a:pt x="6462" y="216378"/>
                      <a:pt x="9868" y="216867"/>
                      <a:pt x="14846" y="215600"/>
                    </a:cubicBezTo>
                    <a:lnTo>
                      <a:pt x="10043" y="212518"/>
                    </a:lnTo>
                    <a:cubicBezTo>
                      <a:pt x="52048" y="147711"/>
                      <a:pt x="104358" y="67063"/>
                      <a:pt x="177801" y="25782"/>
                    </a:cubicBezTo>
                    <a:cubicBezTo>
                      <a:pt x="243473" y="-11079"/>
                      <a:pt x="343727" y="-15183"/>
                      <a:pt x="419791" y="58749"/>
                    </a:cubicBezTo>
                    <a:lnTo>
                      <a:pt x="426165" y="64880"/>
                    </a:lnTo>
                    <a:lnTo>
                      <a:pt x="417433" y="63683"/>
                    </a:lnTo>
                    <a:cubicBezTo>
                      <a:pt x="302857" y="47955"/>
                      <a:pt x="193434" y="79926"/>
                      <a:pt x="109161" y="153711"/>
                    </a:cubicBezTo>
                    <a:cubicBezTo>
                      <a:pt x="103310" y="158872"/>
                      <a:pt x="97372" y="164365"/>
                      <a:pt x="91608" y="169674"/>
                    </a:cubicBezTo>
                    <a:cubicBezTo>
                      <a:pt x="69775" y="189935"/>
                      <a:pt x="47158" y="210876"/>
                      <a:pt x="19212" y="220334"/>
                    </a:cubicBezTo>
                    <a:cubicBezTo>
                      <a:pt x="16593" y="221198"/>
                      <a:pt x="13448" y="222063"/>
                      <a:pt x="10130" y="222063"/>
                    </a:cubicBezTo>
                    <a:close/>
                    <a:moveTo>
                      <a:pt x="277706" y="5776"/>
                    </a:moveTo>
                    <a:cubicBezTo>
                      <a:pt x="242163" y="5776"/>
                      <a:pt x="208280" y="15312"/>
                      <a:pt x="180683" y="30813"/>
                    </a:cubicBezTo>
                    <a:cubicBezTo>
                      <a:pt x="108463" y="71368"/>
                      <a:pt x="56589" y="151309"/>
                      <a:pt x="15021" y="215557"/>
                    </a:cubicBezTo>
                    <a:cubicBezTo>
                      <a:pt x="15719" y="215356"/>
                      <a:pt x="16505" y="215120"/>
                      <a:pt x="17378" y="214841"/>
                    </a:cubicBezTo>
                    <a:cubicBezTo>
                      <a:pt x="44188" y="205785"/>
                      <a:pt x="66282" y="185263"/>
                      <a:pt x="87678" y="165421"/>
                    </a:cubicBezTo>
                    <a:cubicBezTo>
                      <a:pt x="93442" y="160086"/>
                      <a:pt x="99380" y="154567"/>
                      <a:pt x="105318" y="149344"/>
                    </a:cubicBezTo>
                    <a:cubicBezTo>
                      <a:pt x="188718" y="76363"/>
                      <a:pt x="296307" y="43676"/>
                      <a:pt x="409311" y="56811"/>
                    </a:cubicBezTo>
                    <a:cubicBezTo>
                      <a:pt x="368790" y="20490"/>
                      <a:pt x="321982" y="5758"/>
                      <a:pt x="277706" y="57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 name="Google Shape;262;p2"/>
              <p:cNvSpPr/>
              <p:nvPr/>
            </p:nvSpPr>
            <p:spPr>
              <a:xfrm>
                <a:off x="3855694" y="3523709"/>
                <a:ext cx="767299" cy="859691"/>
              </a:xfrm>
              <a:custGeom>
                <a:rect b="b" l="l" r="r" t="t"/>
                <a:pathLst>
                  <a:path extrusionOk="0" h="157093" w="140210">
                    <a:moveTo>
                      <a:pt x="6375" y="5123"/>
                    </a:moveTo>
                    <a:cubicBezTo>
                      <a:pt x="37551" y="5587"/>
                      <a:pt x="70037" y="7708"/>
                      <a:pt x="97372" y="22572"/>
                    </a:cubicBezTo>
                    <a:cubicBezTo>
                      <a:pt x="124793" y="37444"/>
                      <a:pt x="145665" y="68498"/>
                      <a:pt x="138940" y="98758"/>
                    </a:cubicBezTo>
                    <a:cubicBezTo>
                      <a:pt x="134487" y="118965"/>
                      <a:pt x="118767" y="136405"/>
                      <a:pt x="118941" y="157093"/>
                    </a:cubicBezTo>
                    <a:cubicBezTo>
                      <a:pt x="110209" y="134013"/>
                      <a:pt x="88551" y="118808"/>
                      <a:pt x="70125" y="102286"/>
                    </a:cubicBezTo>
                    <a:cubicBezTo>
                      <a:pt x="39385" y="74733"/>
                      <a:pt x="15195" y="40047"/>
                      <a:pt x="0" y="1805"/>
                    </a:cubicBezTo>
                    <a:cubicBezTo>
                      <a:pt x="2707" y="-1714"/>
                      <a:pt x="9518" y="277"/>
                      <a:pt x="9868" y="46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 name="Google Shape;263;p2"/>
              <p:cNvSpPr/>
              <p:nvPr/>
            </p:nvSpPr>
            <p:spPr>
              <a:xfrm>
                <a:off x="3840403" y="3509923"/>
                <a:ext cx="796347" cy="950617"/>
              </a:xfrm>
              <a:custGeom>
                <a:rect b="b" l="l" r="r" t="t"/>
                <a:pathLst>
                  <a:path extrusionOk="0" h="173708" w="145518">
                    <a:moveTo>
                      <a:pt x="124444" y="173708"/>
                    </a:moveTo>
                    <a:lnTo>
                      <a:pt x="119379" y="160504"/>
                    </a:lnTo>
                    <a:cubicBezTo>
                      <a:pt x="112480" y="142112"/>
                      <a:pt x="96586" y="128550"/>
                      <a:pt x="81303" y="115434"/>
                    </a:cubicBezTo>
                    <a:cubicBezTo>
                      <a:pt x="77898" y="112525"/>
                      <a:pt x="74491" y="109617"/>
                      <a:pt x="71260" y="106674"/>
                    </a:cubicBezTo>
                    <a:cubicBezTo>
                      <a:pt x="40258" y="78886"/>
                      <a:pt x="15806" y="43815"/>
                      <a:pt x="524" y="5242"/>
                    </a:cubicBezTo>
                    <a:lnTo>
                      <a:pt x="0" y="3941"/>
                    </a:lnTo>
                    <a:lnTo>
                      <a:pt x="785" y="2814"/>
                    </a:lnTo>
                    <a:cubicBezTo>
                      <a:pt x="2620" y="360"/>
                      <a:pt x="6025" y="-601"/>
                      <a:pt x="9344" y="378"/>
                    </a:cubicBezTo>
                    <a:cubicBezTo>
                      <a:pt x="11964" y="1155"/>
                      <a:pt x="13973" y="2980"/>
                      <a:pt x="14758" y="5233"/>
                    </a:cubicBezTo>
                    <a:cubicBezTo>
                      <a:pt x="42966" y="5844"/>
                      <a:pt x="74491" y="8307"/>
                      <a:pt x="101389" y="22891"/>
                    </a:cubicBezTo>
                    <a:cubicBezTo>
                      <a:pt x="128112" y="37396"/>
                      <a:pt x="151428" y="69167"/>
                      <a:pt x="144180" y="101819"/>
                    </a:cubicBezTo>
                    <a:cubicBezTo>
                      <a:pt x="142258" y="110569"/>
                      <a:pt x="138329" y="118796"/>
                      <a:pt x="134487" y="126751"/>
                    </a:cubicBezTo>
                    <a:cubicBezTo>
                      <a:pt x="129159" y="137755"/>
                      <a:pt x="124094" y="148155"/>
                      <a:pt x="124269" y="159587"/>
                    </a:cubicBezTo>
                    <a:lnTo>
                      <a:pt x="124444" y="173708"/>
                    </a:lnTo>
                    <a:close/>
                    <a:moveTo>
                      <a:pt x="5851" y="5146"/>
                    </a:moveTo>
                    <a:cubicBezTo>
                      <a:pt x="20871" y="42313"/>
                      <a:pt x="44625" y="76092"/>
                      <a:pt x="74578" y="102937"/>
                    </a:cubicBezTo>
                    <a:cubicBezTo>
                      <a:pt x="77810" y="105853"/>
                      <a:pt x="81216" y="108735"/>
                      <a:pt x="84534" y="111617"/>
                    </a:cubicBezTo>
                    <a:cubicBezTo>
                      <a:pt x="97983" y="123101"/>
                      <a:pt x="111781" y="134917"/>
                      <a:pt x="120164" y="150199"/>
                    </a:cubicBezTo>
                    <a:cubicBezTo>
                      <a:pt x="121911" y="141222"/>
                      <a:pt x="126016" y="132794"/>
                      <a:pt x="129945" y="124568"/>
                    </a:cubicBezTo>
                    <a:cubicBezTo>
                      <a:pt x="133700" y="116874"/>
                      <a:pt x="137543" y="108919"/>
                      <a:pt x="139290" y="100736"/>
                    </a:cubicBezTo>
                    <a:cubicBezTo>
                      <a:pt x="146014" y="70503"/>
                      <a:pt x="124094" y="40907"/>
                      <a:pt x="99031" y="27292"/>
                    </a:cubicBezTo>
                    <a:cubicBezTo>
                      <a:pt x="71348" y="12280"/>
                      <a:pt x="38075" y="10569"/>
                      <a:pt x="9170" y="10141"/>
                    </a:cubicBezTo>
                    <a:lnTo>
                      <a:pt x="9170" y="5801"/>
                    </a:lnTo>
                    <a:cubicBezTo>
                      <a:pt x="8820" y="5512"/>
                      <a:pt x="8383" y="5303"/>
                      <a:pt x="7947" y="5181"/>
                    </a:cubicBezTo>
                    <a:cubicBezTo>
                      <a:pt x="7248" y="4988"/>
                      <a:pt x="6550" y="4945"/>
                      <a:pt x="5851" y="51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 name="Google Shape;264;p2"/>
              <p:cNvSpPr/>
              <p:nvPr/>
            </p:nvSpPr>
            <p:spPr>
              <a:xfrm>
                <a:off x="3140242" y="3528552"/>
                <a:ext cx="801004" cy="859768"/>
              </a:xfrm>
              <a:custGeom>
                <a:rect b="b" l="l" r="r" t="t"/>
                <a:pathLst>
                  <a:path extrusionOk="0" h="157107" w="146369">
                    <a:moveTo>
                      <a:pt x="131954" y="1531"/>
                    </a:moveTo>
                    <a:cubicBezTo>
                      <a:pt x="126016" y="2151"/>
                      <a:pt x="119990" y="2772"/>
                      <a:pt x="114051" y="3392"/>
                    </a:cubicBezTo>
                    <a:cubicBezTo>
                      <a:pt x="97459" y="5103"/>
                      <a:pt x="79993" y="7199"/>
                      <a:pt x="66894" y="17373"/>
                    </a:cubicBezTo>
                    <a:cubicBezTo>
                      <a:pt x="41393" y="37231"/>
                      <a:pt x="44974" y="75866"/>
                      <a:pt x="33883" y="106108"/>
                    </a:cubicBezTo>
                    <a:cubicBezTo>
                      <a:pt x="26897" y="125355"/>
                      <a:pt x="13448" y="141572"/>
                      <a:pt x="0" y="157108"/>
                    </a:cubicBezTo>
                    <a:cubicBezTo>
                      <a:pt x="55279" y="154444"/>
                      <a:pt x="112829" y="127320"/>
                      <a:pt x="135884" y="77438"/>
                    </a:cubicBezTo>
                    <a:cubicBezTo>
                      <a:pt x="142958" y="62277"/>
                      <a:pt x="146538" y="45571"/>
                      <a:pt x="146363" y="28883"/>
                    </a:cubicBezTo>
                    <a:cubicBezTo>
                      <a:pt x="146276" y="21477"/>
                      <a:pt x="145403" y="13722"/>
                      <a:pt x="141036" y="7662"/>
                    </a:cubicBezTo>
                    <a:cubicBezTo>
                      <a:pt x="136757" y="1601"/>
                      <a:pt x="128286" y="-2041"/>
                      <a:pt x="121562" y="122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 name="Google Shape;265;p2"/>
              <p:cNvSpPr/>
              <p:nvPr/>
            </p:nvSpPr>
            <p:spPr>
              <a:xfrm>
                <a:off x="3109174" y="3514865"/>
                <a:ext cx="845928" cy="888800"/>
              </a:xfrm>
              <a:custGeom>
                <a:rect b="b" l="l" r="r" t="t"/>
                <a:pathLst>
                  <a:path extrusionOk="0" h="162412" w="154578">
                    <a:moveTo>
                      <a:pt x="0" y="162403"/>
                    </a:moveTo>
                    <a:lnTo>
                      <a:pt x="3755" y="157976"/>
                    </a:lnTo>
                    <a:cubicBezTo>
                      <a:pt x="17553" y="142099"/>
                      <a:pt x="30477" y="126302"/>
                      <a:pt x="37202" y="107753"/>
                    </a:cubicBezTo>
                    <a:cubicBezTo>
                      <a:pt x="40870" y="97893"/>
                      <a:pt x="42878" y="86873"/>
                      <a:pt x="44887" y="76218"/>
                    </a:cubicBezTo>
                    <a:cubicBezTo>
                      <a:pt x="48991" y="54351"/>
                      <a:pt x="53271" y="31742"/>
                      <a:pt x="71085" y="17900"/>
                    </a:cubicBezTo>
                    <a:cubicBezTo>
                      <a:pt x="85146" y="6958"/>
                      <a:pt x="104183" y="4984"/>
                      <a:pt x="119466" y="3404"/>
                    </a:cubicBezTo>
                    <a:lnTo>
                      <a:pt x="126714" y="2653"/>
                    </a:lnTo>
                    <a:lnTo>
                      <a:pt x="126190" y="1491"/>
                    </a:lnTo>
                    <a:cubicBezTo>
                      <a:pt x="134312" y="-2491"/>
                      <a:pt x="144093" y="2041"/>
                      <a:pt x="148808" y="8731"/>
                    </a:cubicBezTo>
                    <a:cubicBezTo>
                      <a:pt x="153786" y="15752"/>
                      <a:pt x="154484" y="24528"/>
                      <a:pt x="154572" y="31384"/>
                    </a:cubicBezTo>
                    <a:cubicBezTo>
                      <a:pt x="154747" y="48396"/>
                      <a:pt x="150991" y="65556"/>
                      <a:pt x="143831" y="81013"/>
                    </a:cubicBezTo>
                    <a:cubicBezTo>
                      <a:pt x="122435" y="127288"/>
                      <a:pt x="68204" y="159129"/>
                      <a:pt x="5851" y="162133"/>
                    </a:cubicBezTo>
                    <a:lnTo>
                      <a:pt x="0" y="162412"/>
                    </a:lnTo>
                    <a:close/>
                    <a:moveTo>
                      <a:pt x="137892" y="6146"/>
                    </a:moveTo>
                    <a:lnTo>
                      <a:pt x="137892" y="6521"/>
                    </a:lnTo>
                    <a:lnTo>
                      <a:pt x="119990" y="8381"/>
                    </a:lnTo>
                    <a:cubicBezTo>
                      <a:pt x="105318" y="9901"/>
                      <a:pt x="87067" y="11796"/>
                      <a:pt x="74142" y="21848"/>
                    </a:cubicBezTo>
                    <a:cubicBezTo>
                      <a:pt x="57812" y="34528"/>
                      <a:pt x="53969" y="55225"/>
                      <a:pt x="49865" y="77135"/>
                    </a:cubicBezTo>
                    <a:cubicBezTo>
                      <a:pt x="47856" y="87999"/>
                      <a:pt x="45673" y="99221"/>
                      <a:pt x="41918" y="109473"/>
                    </a:cubicBezTo>
                    <a:cubicBezTo>
                      <a:pt x="35543" y="127027"/>
                      <a:pt x="24015" y="141977"/>
                      <a:pt x="11440" y="156736"/>
                    </a:cubicBezTo>
                    <a:cubicBezTo>
                      <a:pt x="69514" y="152169"/>
                      <a:pt x="119291" y="122031"/>
                      <a:pt x="139290" y="78891"/>
                    </a:cubicBezTo>
                    <a:cubicBezTo>
                      <a:pt x="146188" y="64106"/>
                      <a:pt x="149681" y="47688"/>
                      <a:pt x="149507" y="31410"/>
                    </a:cubicBezTo>
                    <a:cubicBezTo>
                      <a:pt x="149507" y="25288"/>
                      <a:pt x="148896" y="17499"/>
                      <a:pt x="144704" y="11612"/>
                    </a:cubicBezTo>
                    <a:cubicBezTo>
                      <a:pt x="143132" y="9324"/>
                      <a:pt x="140600" y="7324"/>
                      <a:pt x="137892" y="61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 name="Google Shape;266;p2"/>
              <p:cNvSpPr/>
              <p:nvPr/>
            </p:nvSpPr>
            <p:spPr>
              <a:xfrm>
                <a:off x="3918301" y="3411261"/>
                <a:ext cx="1660253" cy="759895"/>
              </a:xfrm>
              <a:custGeom>
                <a:rect b="b" l="l" r="r" t="t"/>
                <a:pathLst>
                  <a:path extrusionOk="0" h="138857" w="303381">
                    <a:moveTo>
                      <a:pt x="3057" y="26596"/>
                    </a:moveTo>
                    <a:cubicBezTo>
                      <a:pt x="59209" y="555"/>
                      <a:pt x="124880" y="-8921"/>
                      <a:pt x="183828" y="9794"/>
                    </a:cubicBezTo>
                    <a:cubicBezTo>
                      <a:pt x="242862" y="28508"/>
                      <a:pt x="293164" y="78243"/>
                      <a:pt x="303381" y="138857"/>
                    </a:cubicBezTo>
                    <a:cubicBezTo>
                      <a:pt x="267489" y="97918"/>
                      <a:pt x="210288" y="83421"/>
                      <a:pt x="156319" y="74670"/>
                    </a:cubicBezTo>
                    <a:cubicBezTo>
                      <a:pt x="102350" y="65921"/>
                      <a:pt x="45498" y="59912"/>
                      <a:pt x="0" y="29775"/>
                    </a:cubicBezTo>
                    <a:cubicBezTo>
                      <a:pt x="4541" y="27094"/>
                      <a:pt x="9083" y="24422"/>
                      <a:pt x="13623" y="2174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 name="Google Shape;267;p2"/>
              <p:cNvSpPr/>
              <p:nvPr/>
            </p:nvSpPr>
            <p:spPr>
              <a:xfrm>
                <a:off x="3892492" y="3396972"/>
                <a:ext cx="1707568" cy="819583"/>
              </a:xfrm>
              <a:custGeom>
                <a:rect b="b" l="l" r="r" t="t"/>
                <a:pathLst>
                  <a:path extrusionOk="0" h="149764" w="312027">
                    <a:moveTo>
                      <a:pt x="312027" y="149765"/>
                    </a:moveTo>
                    <a:lnTo>
                      <a:pt x="306263" y="143119"/>
                    </a:lnTo>
                    <a:cubicBezTo>
                      <a:pt x="270458" y="102284"/>
                      <a:pt x="212559" y="88172"/>
                      <a:pt x="160598" y="79753"/>
                    </a:cubicBezTo>
                    <a:cubicBezTo>
                      <a:pt x="154660" y="78793"/>
                      <a:pt x="148722" y="77867"/>
                      <a:pt x="142783" y="76941"/>
                    </a:cubicBezTo>
                    <a:cubicBezTo>
                      <a:pt x="94315" y="69405"/>
                      <a:pt x="44276" y="61606"/>
                      <a:pt x="3319" y="34473"/>
                    </a:cubicBezTo>
                    <a:lnTo>
                      <a:pt x="0" y="32255"/>
                    </a:lnTo>
                    <a:lnTo>
                      <a:pt x="7249" y="27976"/>
                    </a:lnTo>
                    <a:lnTo>
                      <a:pt x="6725" y="26928"/>
                    </a:lnTo>
                    <a:cubicBezTo>
                      <a:pt x="9869" y="25487"/>
                      <a:pt x="12925" y="24107"/>
                      <a:pt x="16069" y="22789"/>
                    </a:cubicBezTo>
                    <a:lnTo>
                      <a:pt x="17117" y="22186"/>
                    </a:lnTo>
                    <a:lnTo>
                      <a:pt x="17204" y="22317"/>
                    </a:lnTo>
                    <a:cubicBezTo>
                      <a:pt x="75714" y="-2336"/>
                      <a:pt x="136496" y="-6755"/>
                      <a:pt x="189330" y="10012"/>
                    </a:cubicBezTo>
                    <a:cubicBezTo>
                      <a:pt x="252032" y="29889"/>
                      <a:pt x="300761" y="82548"/>
                      <a:pt x="310542" y="141049"/>
                    </a:cubicBezTo>
                    <a:lnTo>
                      <a:pt x="312027" y="149756"/>
                    </a:lnTo>
                    <a:close/>
                    <a:moveTo>
                      <a:pt x="9519" y="32491"/>
                    </a:moveTo>
                    <a:cubicBezTo>
                      <a:pt x="48904" y="57257"/>
                      <a:pt x="97023" y="64750"/>
                      <a:pt x="143569" y="71990"/>
                    </a:cubicBezTo>
                    <a:cubicBezTo>
                      <a:pt x="149507" y="72924"/>
                      <a:pt x="155446" y="73850"/>
                      <a:pt x="161385" y="74811"/>
                    </a:cubicBezTo>
                    <a:cubicBezTo>
                      <a:pt x="211336" y="82915"/>
                      <a:pt x="266878" y="96259"/>
                      <a:pt x="303905" y="133304"/>
                    </a:cubicBezTo>
                    <a:cubicBezTo>
                      <a:pt x="291242" y="80094"/>
                      <a:pt x="245657" y="33137"/>
                      <a:pt x="187845" y="14798"/>
                    </a:cubicBezTo>
                    <a:cubicBezTo>
                      <a:pt x="136670" y="-1428"/>
                      <a:pt x="75366" y="3183"/>
                      <a:pt x="18252" y="27312"/>
                    </a:cubicBezTo>
                    <a:lnTo>
                      <a:pt x="9519" y="324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 name="Google Shape;268;p2"/>
              <p:cNvSpPr/>
              <p:nvPr/>
            </p:nvSpPr>
            <p:spPr>
              <a:xfrm>
                <a:off x="2126129" y="3392216"/>
                <a:ext cx="1807873" cy="492142"/>
              </a:xfrm>
              <a:custGeom>
                <a:rect b="b" l="l" r="r" t="t"/>
                <a:pathLst>
                  <a:path extrusionOk="0" h="89930" w="330356">
                    <a:moveTo>
                      <a:pt x="321712" y="22295"/>
                    </a:moveTo>
                    <a:cubicBezTo>
                      <a:pt x="263027" y="14069"/>
                      <a:pt x="204953" y="-2375"/>
                      <a:pt x="145744" y="289"/>
                    </a:cubicBezTo>
                    <a:cubicBezTo>
                      <a:pt x="86534" y="2961"/>
                      <a:pt x="23369" y="30181"/>
                      <a:pt x="0" y="84185"/>
                    </a:cubicBezTo>
                    <a:cubicBezTo>
                      <a:pt x="47062" y="92770"/>
                      <a:pt x="95966" y="91722"/>
                      <a:pt x="142600" y="81129"/>
                    </a:cubicBezTo>
                    <a:cubicBezTo>
                      <a:pt x="206088" y="66711"/>
                      <a:pt x="265559" y="34914"/>
                      <a:pt x="330357" y="28540"/>
                    </a:cubicBezTo>
                    <a:cubicBezTo>
                      <a:pt x="327650" y="28234"/>
                      <a:pt x="324855" y="27920"/>
                      <a:pt x="322148" y="2761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 name="Google Shape;269;p2"/>
              <p:cNvSpPr/>
              <p:nvPr/>
            </p:nvSpPr>
            <p:spPr>
              <a:xfrm>
                <a:off x="2106630" y="3378540"/>
                <a:ext cx="1958799" cy="519400"/>
              </a:xfrm>
              <a:custGeom>
                <a:rect b="b" l="l" r="r" t="t"/>
                <a:pathLst>
                  <a:path extrusionOk="0" h="94911" w="357935">
                    <a:moveTo>
                      <a:pt x="67305" y="94911"/>
                    </a:moveTo>
                    <a:cubicBezTo>
                      <a:pt x="45708" y="94911"/>
                      <a:pt x="24164" y="92999"/>
                      <a:pt x="3109" y="89156"/>
                    </a:cubicBezTo>
                    <a:lnTo>
                      <a:pt x="0" y="88589"/>
                    </a:lnTo>
                    <a:lnTo>
                      <a:pt x="1258" y="85689"/>
                    </a:lnTo>
                    <a:cubicBezTo>
                      <a:pt x="26907" y="26419"/>
                      <a:pt x="96997" y="2640"/>
                      <a:pt x="149132" y="291"/>
                    </a:cubicBezTo>
                    <a:cubicBezTo>
                      <a:pt x="190788" y="-1596"/>
                      <a:pt x="232531" y="6037"/>
                      <a:pt x="272790" y="13416"/>
                    </a:cubicBezTo>
                    <a:cubicBezTo>
                      <a:pt x="290168" y="16577"/>
                      <a:pt x="307983" y="19852"/>
                      <a:pt x="325624" y="22315"/>
                    </a:cubicBezTo>
                    <a:lnTo>
                      <a:pt x="324925" y="27284"/>
                    </a:lnTo>
                    <a:cubicBezTo>
                      <a:pt x="307198" y="24804"/>
                      <a:pt x="289295" y="21520"/>
                      <a:pt x="271916" y="18350"/>
                    </a:cubicBezTo>
                    <a:cubicBezTo>
                      <a:pt x="231920" y="11023"/>
                      <a:pt x="190439" y="3443"/>
                      <a:pt x="149394" y="5303"/>
                    </a:cubicBezTo>
                    <a:cubicBezTo>
                      <a:pt x="99529" y="7556"/>
                      <a:pt x="32897" y="29764"/>
                      <a:pt x="7161" y="84782"/>
                    </a:cubicBezTo>
                    <a:cubicBezTo>
                      <a:pt x="52721" y="92650"/>
                      <a:pt x="100490" y="91418"/>
                      <a:pt x="145639" y="81183"/>
                    </a:cubicBezTo>
                    <a:cubicBezTo>
                      <a:pt x="171401" y="75332"/>
                      <a:pt x="196901" y="66451"/>
                      <a:pt x="221615" y="57849"/>
                    </a:cubicBezTo>
                    <a:cubicBezTo>
                      <a:pt x="255237" y="46164"/>
                      <a:pt x="289907" y="34113"/>
                      <a:pt x="325799" y="29450"/>
                    </a:cubicBezTo>
                    <a:lnTo>
                      <a:pt x="325973" y="27625"/>
                    </a:lnTo>
                    <a:lnTo>
                      <a:pt x="357935" y="31205"/>
                    </a:lnTo>
                    <a:lnTo>
                      <a:pt x="334182" y="33537"/>
                    </a:lnTo>
                    <a:cubicBezTo>
                      <a:pt x="296107" y="37283"/>
                      <a:pt x="259079" y="50147"/>
                      <a:pt x="223274" y="62591"/>
                    </a:cubicBezTo>
                    <a:cubicBezTo>
                      <a:pt x="198473" y="71228"/>
                      <a:pt x="172711" y="80162"/>
                      <a:pt x="146687" y="86074"/>
                    </a:cubicBezTo>
                    <a:cubicBezTo>
                      <a:pt x="120837" y="91951"/>
                      <a:pt x="94027" y="94903"/>
                      <a:pt x="67305" y="949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 name="Google Shape;270;p2"/>
              <p:cNvSpPr/>
              <p:nvPr/>
            </p:nvSpPr>
            <p:spPr>
              <a:xfrm>
                <a:off x="2500297" y="1538678"/>
                <a:ext cx="1429899" cy="1965634"/>
              </a:xfrm>
              <a:custGeom>
                <a:rect b="b" l="l" r="r" t="t"/>
                <a:pathLst>
                  <a:path extrusionOk="0" h="359184" w="261288">
                    <a:moveTo>
                      <a:pt x="261289" y="353176"/>
                    </a:moveTo>
                    <a:cubicBezTo>
                      <a:pt x="258232" y="285653"/>
                      <a:pt x="243386" y="215266"/>
                      <a:pt x="198848" y="164091"/>
                    </a:cubicBezTo>
                    <a:cubicBezTo>
                      <a:pt x="142084" y="98883"/>
                      <a:pt x="45062" y="73671"/>
                      <a:pt x="0" y="0"/>
                    </a:cubicBezTo>
                    <a:cubicBezTo>
                      <a:pt x="1048" y="77033"/>
                      <a:pt x="4891" y="161585"/>
                      <a:pt x="57200" y="218480"/>
                    </a:cubicBezTo>
                    <a:cubicBezTo>
                      <a:pt x="68030" y="230199"/>
                      <a:pt x="80518" y="240233"/>
                      <a:pt x="93093" y="250014"/>
                    </a:cubicBezTo>
                    <a:cubicBezTo>
                      <a:pt x="144704" y="290090"/>
                      <a:pt x="199110" y="326602"/>
                      <a:pt x="255874" y="35918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 name="Google Shape;271;p2"/>
              <p:cNvSpPr/>
              <p:nvPr/>
            </p:nvSpPr>
            <p:spPr>
              <a:xfrm>
                <a:off x="2485959" y="1488833"/>
                <a:ext cx="1458098" cy="2027430"/>
              </a:xfrm>
              <a:custGeom>
                <a:rect b="b" l="l" r="r" t="t"/>
                <a:pathLst>
                  <a:path extrusionOk="0" h="370476" w="266441">
                    <a:moveTo>
                      <a:pt x="257272" y="370467"/>
                    </a:moveTo>
                    <a:cubicBezTo>
                      <a:pt x="200595" y="337920"/>
                      <a:pt x="145752" y="301128"/>
                      <a:pt x="94140" y="261105"/>
                    </a:cubicBezTo>
                    <a:cubicBezTo>
                      <a:pt x="82002" y="251639"/>
                      <a:pt x="69165" y="241386"/>
                      <a:pt x="57987" y="229291"/>
                    </a:cubicBezTo>
                    <a:cubicBezTo>
                      <a:pt x="6463" y="173305"/>
                      <a:pt x="1223" y="93207"/>
                      <a:pt x="175" y="9144"/>
                    </a:cubicBezTo>
                    <a:lnTo>
                      <a:pt x="0" y="0"/>
                    </a:lnTo>
                    <a:lnTo>
                      <a:pt x="4803" y="7808"/>
                    </a:lnTo>
                    <a:cubicBezTo>
                      <a:pt x="29430" y="48127"/>
                      <a:pt x="70911" y="74439"/>
                      <a:pt x="110996" y="99878"/>
                    </a:cubicBezTo>
                    <a:cubicBezTo>
                      <a:pt x="143831" y="120689"/>
                      <a:pt x="177802" y="142215"/>
                      <a:pt x="203302" y="171558"/>
                    </a:cubicBezTo>
                    <a:cubicBezTo>
                      <a:pt x="241901" y="215886"/>
                      <a:pt x="262598" y="278239"/>
                      <a:pt x="266441" y="362171"/>
                    </a:cubicBezTo>
                    <a:lnTo>
                      <a:pt x="261463" y="362407"/>
                    </a:lnTo>
                    <a:cubicBezTo>
                      <a:pt x="257621" y="279645"/>
                      <a:pt x="237360" y="218296"/>
                      <a:pt x="199547" y="174850"/>
                    </a:cubicBezTo>
                    <a:cubicBezTo>
                      <a:pt x="174483" y="146049"/>
                      <a:pt x="140861" y="124732"/>
                      <a:pt x="108288" y="104114"/>
                    </a:cubicBezTo>
                    <a:cubicBezTo>
                      <a:pt x="70213" y="79932"/>
                      <a:pt x="30827" y="54974"/>
                      <a:pt x="5240" y="17789"/>
                    </a:cubicBezTo>
                    <a:cubicBezTo>
                      <a:pt x="6638" y="97643"/>
                      <a:pt x="13099" y="173121"/>
                      <a:pt x="61655" y="225894"/>
                    </a:cubicBezTo>
                    <a:cubicBezTo>
                      <a:pt x="72571" y="237701"/>
                      <a:pt x="85234" y="247805"/>
                      <a:pt x="97285" y="257149"/>
                    </a:cubicBezTo>
                    <a:cubicBezTo>
                      <a:pt x="148634" y="297032"/>
                      <a:pt x="203302" y="333702"/>
                      <a:pt x="259717" y="366127"/>
                    </a:cubicBezTo>
                    <a:lnTo>
                      <a:pt x="257184" y="3704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2" name="Google Shape;272;p2"/>
              <p:cNvSpPr/>
              <p:nvPr/>
            </p:nvSpPr>
            <p:spPr>
              <a:xfrm>
                <a:off x="3877677" y="1425984"/>
                <a:ext cx="1738624" cy="2092328"/>
              </a:xfrm>
              <a:custGeom>
                <a:rect b="b" l="l" r="r" t="t"/>
                <a:pathLst>
                  <a:path extrusionOk="0" h="382335" w="317702">
                    <a:moveTo>
                      <a:pt x="0" y="382335"/>
                    </a:moveTo>
                    <a:cubicBezTo>
                      <a:pt x="28644" y="368528"/>
                      <a:pt x="56677" y="348399"/>
                      <a:pt x="67505" y="318681"/>
                    </a:cubicBezTo>
                    <a:cubicBezTo>
                      <a:pt x="86718" y="266057"/>
                      <a:pt x="44974" y="207817"/>
                      <a:pt x="57375" y="153219"/>
                    </a:cubicBezTo>
                    <a:cubicBezTo>
                      <a:pt x="68815" y="102341"/>
                      <a:pt x="122435" y="72859"/>
                      <a:pt x="172737" y="57882"/>
                    </a:cubicBezTo>
                    <a:cubicBezTo>
                      <a:pt x="223126" y="42896"/>
                      <a:pt x="278318" y="34512"/>
                      <a:pt x="317703" y="0"/>
                    </a:cubicBezTo>
                    <a:cubicBezTo>
                      <a:pt x="291155" y="28653"/>
                      <a:pt x="268537" y="60790"/>
                      <a:pt x="250459" y="95311"/>
                    </a:cubicBezTo>
                    <a:cubicBezTo>
                      <a:pt x="213956" y="165148"/>
                      <a:pt x="193347" y="248372"/>
                      <a:pt x="130295" y="296089"/>
                    </a:cubicBezTo>
                    <a:cubicBezTo>
                      <a:pt x="111868" y="310053"/>
                      <a:pt x="90647" y="320087"/>
                      <a:pt x="71697" y="333326"/>
                    </a:cubicBezTo>
                    <a:cubicBezTo>
                      <a:pt x="53184" y="346224"/>
                      <a:pt x="36853" y="362153"/>
                      <a:pt x="23579" y="38026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 name="Google Shape;273;p2"/>
              <p:cNvSpPr/>
              <p:nvPr/>
            </p:nvSpPr>
            <p:spPr>
              <a:xfrm>
                <a:off x="3871466" y="1415614"/>
                <a:ext cx="1754878" cy="2115121"/>
              </a:xfrm>
              <a:custGeom>
                <a:rect b="b" l="l" r="r" t="t"/>
                <a:pathLst>
                  <a:path extrusionOk="0" h="386500" w="320672">
                    <a:moveTo>
                      <a:pt x="2183" y="386492"/>
                    </a:moveTo>
                    <a:lnTo>
                      <a:pt x="0" y="381968"/>
                    </a:lnTo>
                    <a:cubicBezTo>
                      <a:pt x="35106" y="365070"/>
                      <a:pt x="57462" y="344129"/>
                      <a:pt x="66282" y="319712"/>
                    </a:cubicBezTo>
                    <a:cubicBezTo>
                      <a:pt x="76151" y="292605"/>
                      <a:pt x="69601" y="264328"/>
                      <a:pt x="62615" y="234391"/>
                    </a:cubicBezTo>
                    <a:cubicBezTo>
                      <a:pt x="56414" y="208079"/>
                      <a:pt x="50126" y="180867"/>
                      <a:pt x="56065" y="154555"/>
                    </a:cubicBezTo>
                    <a:cubicBezTo>
                      <a:pt x="69165" y="96420"/>
                      <a:pt x="135010" y="68711"/>
                      <a:pt x="173173" y="57366"/>
                    </a:cubicBezTo>
                    <a:cubicBezTo>
                      <a:pt x="183653" y="54266"/>
                      <a:pt x="194394" y="51402"/>
                      <a:pt x="204873" y="48633"/>
                    </a:cubicBezTo>
                    <a:cubicBezTo>
                      <a:pt x="244958" y="38006"/>
                      <a:pt x="286351" y="27011"/>
                      <a:pt x="317179" y="0"/>
                    </a:cubicBezTo>
                    <a:lnTo>
                      <a:pt x="320672" y="3589"/>
                    </a:lnTo>
                    <a:cubicBezTo>
                      <a:pt x="294299" y="32120"/>
                      <a:pt x="271768" y="64003"/>
                      <a:pt x="253866" y="98359"/>
                    </a:cubicBezTo>
                    <a:cubicBezTo>
                      <a:pt x="243910" y="117344"/>
                      <a:pt x="235002" y="137700"/>
                      <a:pt x="226357" y="157393"/>
                    </a:cubicBezTo>
                    <a:cubicBezTo>
                      <a:pt x="203302" y="210245"/>
                      <a:pt x="179373" y="264895"/>
                      <a:pt x="133002" y="299975"/>
                    </a:cubicBezTo>
                    <a:cubicBezTo>
                      <a:pt x="122697" y="307774"/>
                      <a:pt x="111431" y="314428"/>
                      <a:pt x="100515" y="320864"/>
                    </a:cubicBezTo>
                    <a:cubicBezTo>
                      <a:pt x="91782" y="326043"/>
                      <a:pt x="82701" y="331387"/>
                      <a:pt x="74230" y="337265"/>
                    </a:cubicBezTo>
                    <a:cubicBezTo>
                      <a:pt x="55891" y="350067"/>
                      <a:pt x="39910" y="365664"/>
                      <a:pt x="26635" y="383636"/>
                    </a:cubicBezTo>
                    <a:lnTo>
                      <a:pt x="22618" y="380667"/>
                    </a:lnTo>
                    <a:cubicBezTo>
                      <a:pt x="25500" y="376834"/>
                      <a:pt x="28382" y="373105"/>
                      <a:pt x="31525" y="369480"/>
                    </a:cubicBezTo>
                    <a:cubicBezTo>
                      <a:pt x="22967" y="375541"/>
                      <a:pt x="13186" y="381226"/>
                      <a:pt x="2183" y="386501"/>
                    </a:cubicBezTo>
                    <a:close/>
                    <a:moveTo>
                      <a:pt x="301460" y="17833"/>
                    </a:moveTo>
                    <a:cubicBezTo>
                      <a:pt x="272990" y="35752"/>
                      <a:pt x="239107" y="44739"/>
                      <a:pt x="206096" y="53480"/>
                    </a:cubicBezTo>
                    <a:cubicBezTo>
                      <a:pt x="195704" y="56240"/>
                      <a:pt x="184963" y="59095"/>
                      <a:pt x="174658" y="62178"/>
                    </a:cubicBezTo>
                    <a:cubicBezTo>
                      <a:pt x="137543" y="73208"/>
                      <a:pt x="73443" y="100027"/>
                      <a:pt x="60955" y="155664"/>
                    </a:cubicBezTo>
                    <a:cubicBezTo>
                      <a:pt x="55279" y="180858"/>
                      <a:pt x="61479" y="207494"/>
                      <a:pt x="67505" y="233256"/>
                    </a:cubicBezTo>
                    <a:cubicBezTo>
                      <a:pt x="74317" y="262589"/>
                      <a:pt x="81391" y="292928"/>
                      <a:pt x="70998" y="321432"/>
                    </a:cubicBezTo>
                    <a:cubicBezTo>
                      <a:pt x="68553" y="328305"/>
                      <a:pt x="65060" y="334916"/>
                      <a:pt x="60519" y="341238"/>
                    </a:cubicBezTo>
                    <a:cubicBezTo>
                      <a:pt x="64099" y="338426"/>
                      <a:pt x="67680" y="335736"/>
                      <a:pt x="71435" y="333143"/>
                    </a:cubicBezTo>
                    <a:cubicBezTo>
                      <a:pt x="79993" y="327160"/>
                      <a:pt x="89163" y="321755"/>
                      <a:pt x="97983" y="316533"/>
                    </a:cubicBezTo>
                    <a:cubicBezTo>
                      <a:pt x="108725" y="310166"/>
                      <a:pt x="119903" y="303582"/>
                      <a:pt x="129945" y="295967"/>
                    </a:cubicBezTo>
                    <a:cubicBezTo>
                      <a:pt x="175269" y="261673"/>
                      <a:pt x="198935" y="207634"/>
                      <a:pt x="221816" y="155376"/>
                    </a:cubicBezTo>
                    <a:cubicBezTo>
                      <a:pt x="230461" y="135613"/>
                      <a:pt x="239368" y="115169"/>
                      <a:pt x="249411" y="96036"/>
                    </a:cubicBezTo>
                    <a:cubicBezTo>
                      <a:pt x="263908" y="68213"/>
                      <a:pt x="281374" y="41996"/>
                      <a:pt x="301460" y="178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 name="Google Shape;274;p2"/>
              <p:cNvSpPr/>
              <p:nvPr/>
            </p:nvSpPr>
            <p:spPr>
              <a:xfrm>
                <a:off x="2012669" y="2618349"/>
                <a:ext cx="1936625" cy="909037"/>
              </a:xfrm>
              <a:custGeom>
                <a:rect b="b" l="l" r="r" t="t"/>
                <a:pathLst>
                  <a:path extrusionOk="0" h="166110" w="353883">
                    <a:moveTo>
                      <a:pt x="346810" y="166111"/>
                    </a:moveTo>
                    <a:cubicBezTo>
                      <a:pt x="276248" y="51500"/>
                      <a:pt x="134076" y="-15342"/>
                      <a:pt x="0" y="3015"/>
                    </a:cubicBezTo>
                    <a:cubicBezTo>
                      <a:pt x="30208" y="12193"/>
                      <a:pt x="58258" y="28297"/>
                      <a:pt x="81330" y="49701"/>
                    </a:cubicBezTo>
                    <a:cubicBezTo>
                      <a:pt x="94866" y="62250"/>
                      <a:pt x="106656" y="76546"/>
                      <a:pt x="120279" y="88982"/>
                    </a:cubicBezTo>
                    <a:cubicBezTo>
                      <a:pt x="181671" y="145091"/>
                      <a:pt x="270921" y="156644"/>
                      <a:pt x="353884" y="165534"/>
                    </a:cubicBezTo>
                    <a:cubicBezTo>
                      <a:pt x="351089" y="164757"/>
                      <a:pt x="348207" y="163980"/>
                      <a:pt x="345326" y="16320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 name="Google Shape;275;p2"/>
              <p:cNvSpPr/>
              <p:nvPr/>
            </p:nvSpPr>
            <p:spPr>
              <a:xfrm>
                <a:off x="1948720" y="2604870"/>
                <a:ext cx="2004391" cy="933176"/>
              </a:xfrm>
              <a:custGeom>
                <a:rect b="b" l="l" r="r" t="t"/>
                <a:pathLst>
                  <a:path extrusionOk="0" h="170521" w="366266">
                    <a:moveTo>
                      <a:pt x="365306" y="170504"/>
                    </a:moveTo>
                    <a:cubicBezTo>
                      <a:pt x="362512" y="170198"/>
                      <a:pt x="359630" y="169893"/>
                      <a:pt x="356835" y="169587"/>
                    </a:cubicBezTo>
                    <a:lnTo>
                      <a:pt x="356312" y="169902"/>
                    </a:lnTo>
                    <a:cubicBezTo>
                      <a:pt x="356224" y="169771"/>
                      <a:pt x="356137" y="169639"/>
                      <a:pt x="356049" y="169508"/>
                    </a:cubicBezTo>
                    <a:cubicBezTo>
                      <a:pt x="266625" y="159631"/>
                      <a:pt x="187941" y="146008"/>
                      <a:pt x="130304" y="93323"/>
                    </a:cubicBezTo>
                    <a:cubicBezTo>
                      <a:pt x="123230" y="86861"/>
                      <a:pt x="116506" y="79822"/>
                      <a:pt x="110131" y="73019"/>
                    </a:cubicBezTo>
                    <a:cubicBezTo>
                      <a:pt x="104018" y="66653"/>
                      <a:pt x="97818" y="60059"/>
                      <a:pt x="91355" y="54025"/>
                    </a:cubicBezTo>
                    <a:cubicBezTo>
                      <a:pt x="68553" y="32900"/>
                      <a:pt x="40766" y="16953"/>
                      <a:pt x="10960" y="7897"/>
                    </a:cubicBezTo>
                    <a:lnTo>
                      <a:pt x="0" y="4570"/>
                    </a:lnTo>
                    <a:lnTo>
                      <a:pt x="11353" y="3016"/>
                    </a:lnTo>
                    <a:cubicBezTo>
                      <a:pt x="144626" y="-15218"/>
                      <a:pt x="286535" y="50602"/>
                      <a:pt x="358145" y="163404"/>
                    </a:cubicBezTo>
                    <a:lnTo>
                      <a:pt x="366267" y="165605"/>
                    </a:lnTo>
                    <a:lnTo>
                      <a:pt x="365306" y="170522"/>
                    </a:lnTo>
                    <a:close/>
                    <a:moveTo>
                      <a:pt x="23107" y="6649"/>
                    </a:moveTo>
                    <a:cubicBezTo>
                      <a:pt x="49577" y="16272"/>
                      <a:pt x="74151" y="31240"/>
                      <a:pt x="94761" y="50331"/>
                    </a:cubicBezTo>
                    <a:cubicBezTo>
                      <a:pt x="101398" y="56479"/>
                      <a:pt x="107686" y="63124"/>
                      <a:pt x="113711" y="69552"/>
                    </a:cubicBezTo>
                    <a:cubicBezTo>
                      <a:pt x="120087" y="76294"/>
                      <a:pt x="126723" y="83263"/>
                      <a:pt x="133623" y="89602"/>
                    </a:cubicBezTo>
                    <a:cubicBezTo>
                      <a:pt x="189338" y="140507"/>
                      <a:pt x="265751" y="154313"/>
                      <a:pt x="352644" y="164068"/>
                    </a:cubicBezTo>
                    <a:cubicBezTo>
                      <a:pt x="283566" y="57212"/>
                      <a:pt x="150389" y="-6250"/>
                      <a:pt x="23107" y="66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 name="Google Shape;276;p2"/>
              <p:cNvSpPr/>
              <p:nvPr/>
            </p:nvSpPr>
            <p:spPr>
              <a:xfrm>
                <a:off x="3778271" y="2817068"/>
                <a:ext cx="2013420" cy="733315"/>
              </a:xfrm>
              <a:custGeom>
                <a:rect b="b" l="l" r="r" t="t"/>
                <a:pathLst>
                  <a:path extrusionOk="0" h="134000" w="367916">
                    <a:moveTo>
                      <a:pt x="13012" y="128176"/>
                    </a:moveTo>
                    <a:cubicBezTo>
                      <a:pt x="17378" y="128892"/>
                      <a:pt x="21832" y="127870"/>
                      <a:pt x="26024" y="126551"/>
                    </a:cubicBezTo>
                    <a:cubicBezTo>
                      <a:pt x="71872" y="112186"/>
                      <a:pt x="98594" y="65971"/>
                      <a:pt x="136408" y="36401"/>
                    </a:cubicBezTo>
                    <a:cubicBezTo>
                      <a:pt x="169767" y="10220"/>
                      <a:pt x="213345" y="-2862"/>
                      <a:pt x="255786" y="527"/>
                    </a:cubicBezTo>
                    <a:cubicBezTo>
                      <a:pt x="298229" y="3915"/>
                      <a:pt x="339185" y="23748"/>
                      <a:pt x="367917" y="54889"/>
                    </a:cubicBezTo>
                    <a:cubicBezTo>
                      <a:pt x="329492" y="84040"/>
                      <a:pt x="285304" y="108221"/>
                      <a:pt x="237098" y="112980"/>
                    </a:cubicBezTo>
                    <a:cubicBezTo>
                      <a:pt x="220418" y="114631"/>
                      <a:pt x="203564" y="113915"/>
                      <a:pt x="186709" y="113722"/>
                    </a:cubicBezTo>
                    <a:cubicBezTo>
                      <a:pt x="124007" y="113024"/>
                      <a:pt x="61130" y="119853"/>
                      <a:pt x="0" y="1340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 name="Google Shape;277;p2"/>
              <p:cNvSpPr/>
              <p:nvPr/>
            </p:nvSpPr>
            <p:spPr>
              <a:xfrm>
                <a:off x="3775398" y="2803354"/>
                <a:ext cx="2036843" cy="760459"/>
              </a:xfrm>
              <a:custGeom>
                <a:rect b="b" l="l" r="r" t="t"/>
                <a:pathLst>
                  <a:path extrusionOk="0" h="138960" w="372196">
                    <a:moveTo>
                      <a:pt x="1136" y="138952"/>
                    </a:moveTo>
                    <a:lnTo>
                      <a:pt x="0" y="134070"/>
                    </a:lnTo>
                    <a:cubicBezTo>
                      <a:pt x="4454" y="133031"/>
                      <a:pt x="8996" y="132027"/>
                      <a:pt x="13449" y="131066"/>
                    </a:cubicBezTo>
                    <a:lnTo>
                      <a:pt x="13973" y="128210"/>
                    </a:lnTo>
                    <a:cubicBezTo>
                      <a:pt x="17990" y="128874"/>
                      <a:pt x="22182" y="127800"/>
                      <a:pt x="25850" y="126665"/>
                    </a:cubicBezTo>
                    <a:cubicBezTo>
                      <a:pt x="54930" y="117548"/>
                      <a:pt x="75889" y="95654"/>
                      <a:pt x="97983" y="72477"/>
                    </a:cubicBezTo>
                    <a:cubicBezTo>
                      <a:pt x="109773" y="60172"/>
                      <a:pt x="121912" y="47457"/>
                      <a:pt x="135360" y="36934"/>
                    </a:cubicBezTo>
                    <a:cubicBezTo>
                      <a:pt x="169331" y="10360"/>
                      <a:pt x="213432" y="-2905"/>
                      <a:pt x="256573" y="535"/>
                    </a:cubicBezTo>
                    <a:cubicBezTo>
                      <a:pt x="299626" y="3976"/>
                      <a:pt x="341108" y="24079"/>
                      <a:pt x="370275" y="55701"/>
                    </a:cubicBezTo>
                    <a:lnTo>
                      <a:pt x="372196" y="57727"/>
                    </a:lnTo>
                    <a:lnTo>
                      <a:pt x="369926" y="59395"/>
                    </a:lnTo>
                    <a:cubicBezTo>
                      <a:pt x="323467" y="94632"/>
                      <a:pt x="280239" y="113792"/>
                      <a:pt x="237885" y="117984"/>
                    </a:cubicBezTo>
                    <a:cubicBezTo>
                      <a:pt x="224087" y="119347"/>
                      <a:pt x="210026" y="119111"/>
                      <a:pt x="196490" y="118884"/>
                    </a:cubicBezTo>
                    <a:cubicBezTo>
                      <a:pt x="193347" y="118831"/>
                      <a:pt x="190290" y="118779"/>
                      <a:pt x="187234" y="118744"/>
                    </a:cubicBezTo>
                    <a:cubicBezTo>
                      <a:pt x="124532" y="118028"/>
                      <a:pt x="62004" y="124848"/>
                      <a:pt x="1136" y="138961"/>
                    </a:cubicBezTo>
                    <a:close/>
                    <a:moveTo>
                      <a:pt x="243037" y="5007"/>
                    </a:moveTo>
                    <a:cubicBezTo>
                      <a:pt x="205486" y="5007"/>
                      <a:pt x="167934" y="17757"/>
                      <a:pt x="138416" y="40872"/>
                    </a:cubicBezTo>
                    <a:cubicBezTo>
                      <a:pt x="125317" y="51169"/>
                      <a:pt x="113266" y="63761"/>
                      <a:pt x="101651" y="75935"/>
                    </a:cubicBezTo>
                    <a:cubicBezTo>
                      <a:pt x="83662" y="94746"/>
                      <a:pt x="65148" y="114080"/>
                      <a:pt x="42006" y="125529"/>
                    </a:cubicBezTo>
                    <a:cubicBezTo>
                      <a:pt x="89949" y="117146"/>
                      <a:pt x="138591" y="113172"/>
                      <a:pt x="187234" y="113722"/>
                    </a:cubicBezTo>
                    <a:cubicBezTo>
                      <a:pt x="190377" y="113757"/>
                      <a:pt x="193434" y="113810"/>
                      <a:pt x="196578" y="113862"/>
                    </a:cubicBezTo>
                    <a:cubicBezTo>
                      <a:pt x="209939" y="114089"/>
                      <a:pt x="223912" y="114325"/>
                      <a:pt x="237448" y="112989"/>
                    </a:cubicBezTo>
                    <a:cubicBezTo>
                      <a:pt x="278143" y="108954"/>
                      <a:pt x="319799" y="90659"/>
                      <a:pt x="364686" y="57072"/>
                    </a:cubicBezTo>
                    <a:cubicBezTo>
                      <a:pt x="336479" y="27537"/>
                      <a:pt x="297093" y="8797"/>
                      <a:pt x="256137" y="5531"/>
                    </a:cubicBezTo>
                    <a:cubicBezTo>
                      <a:pt x="251770" y="5181"/>
                      <a:pt x="247404" y="5007"/>
                      <a:pt x="243037" y="50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 name="Google Shape;278;p2"/>
              <p:cNvSpPr/>
              <p:nvPr/>
            </p:nvSpPr>
            <p:spPr>
              <a:xfrm>
                <a:off x="3668210" y="1852341"/>
                <a:ext cx="629004" cy="1687155"/>
              </a:xfrm>
              <a:custGeom>
                <a:rect b="b" l="l" r="r" t="t"/>
                <a:pathLst>
                  <a:path extrusionOk="0" h="308297" w="114939">
                    <a:moveTo>
                      <a:pt x="42816" y="308298"/>
                    </a:moveTo>
                    <a:cubicBezTo>
                      <a:pt x="58797" y="303992"/>
                      <a:pt x="85083" y="280754"/>
                      <a:pt x="95476" y="267926"/>
                    </a:cubicBezTo>
                    <a:cubicBezTo>
                      <a:pt x="115038" y="243561"/>
                      <a:pt x="118181" y="209468"/>
                      <a:pt x="112243" y="178850"/>
                    </a:cubicBezTo>
                    <a:cubicBezTo>
                      <a:pt x="106305" y="148232"/>
                      <a:pt x="92419" y="119816"/>
                      <a:pt x="80804" y="90857"/>
                    </a:cubicBezTo>
                    <a:cubicBezTo>
                      <a:pt x="69102" y="61899"/>
                      <a:pt x="59496" y="31011"/>
                      <a:pt x="62727" y="0"/>
                    </a:cubicBezTo>
                    <a:cubicBezTo>
                      <a:pt x="41506" y="24505"/>
                      <a:pt x="30154" y="55777"/>
                      <a:pt x="19325" y="86272"/>
                    </a:cubicBezTo>
                    <a:cubicBezTo>
                      <a:pt x="8758" y="115868"/>
                      <a:pt x="-1896" y="146503"/>
                      <a:pt x="287" y="177819"/>
                    </a:cubicBezTo>
                    <a:cubicBezTo>
                      <a:pt x="2383" y="208236"/>
                      <a:pt x="16443" y="236391"/>
                      <a:pt x="30066" y="263725"/>
                    </a:cubicBezTo>
                    <a:cubicBezTo>
                      <a:pt x="37052" y="277759"/>
                      <a:pt x="44213" y="292701"/>
                      <a:pt x="42816" y="30828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 name="Google Shape;279;p2"/>
              <p:cNvSpPr/>
              <p:nvPr/>
            </p:nvSpPr>
            <p:spPr>
              <a:xfrm>
                <a:off x="3654326" y="1810480"/>
                <a:ext cx="656487" cy="1747419"/>
              </a:xfrm>
              <a:custGeom>
                <a:rect b="b" l="l" r="r" t="t"/>
                <a:pathLst>
                  <a:path extrusionOk="0" h="319309" w="119961">
                    <a:moveTo>
                      <a:pt x="42559" y="319301"/>
                    </a:moveTo>
                    <a:lnTo>
                      <a:pt x="42908" y="315738"/>
                    </a:lnTo>
                    <a:cubicBezTo>
                      <a:pt x="44218" y="300289"/>
                      <a:pt x="36533" y="284884"/>
                      <a:pt x="30333" y="272501"/>
                    </a:cubicBezTo>
                    <a:cubicBezTo>
                      <a:pt x="16535" y="244800"/>
                      <a:pt x="2474" y="216462"/>
                      <a:pt x="291" y="185653"/>
                    </a:cubicBezTo>
                    <a:cubicBezTo>
                      <a:pt x="-1979" y="153315"/>
                      <a:pt x="9461" y="121317"/>
                      <a:pt x="19504" y="93084"/>
                    </a:cubicBezTo>
                    <a:cubicBezTo>
                      <a:pt x="29809" y="64073"/>
                      <a:pt x="41511" y="31194"/>
                      <a:pt x="63431" y="6008"/>
                    </a:cubicBezTo>
                    <a:lnTo>
                      <a:pt x="68583" y="0"/>
                    </a:lnTo>
                    <a:lnTo>
                      <a:pt x="67797" y="7921"/>
                    </a:lnTo>
                    <a:cubicBezTo>
                      <a:pt x="64478" y="39560"/>
                      <a:pt x="74957" y="70998"/>
                      <a:pt x="85612" y="97573"/>
                    </a:cubicBezTo>
                    <a:cubicBezTo>
                      <a:pt x="88145" y="103843"/>
                      <a:pt x="90765" y="110078"/>
                      <a:pt x="93471" y="116331"/>
                    </a:cubicBezTo>
                    <a:cubicBezTo>
                      <a:pt x="102816" y="138678"/>
                      <a:pt x="112597" y="161794"/>
                      <a:pt x="117225" y="186028"/>
                    </a:cubicBezTo>
                    <a:cubicBezTo>
                      <a:pt x="124124" y="221685"/>
                      <a:pt x="117836" y="254896"/>
                      <a:pt x="99934" y="277156"/>
                    </a:cubicBezTo>
                    <a:cubicBezTo>
                      <a:pt x="90328" y="289059"/>
                      <a:pt x="63431" y="313703"/>
                      <a:pt x="46052" y="318375"/>
                    </a:cubicBezTo>
                    <a:lnTo>
                      <a:pt x="42559" y="319310"/>
                    </a:lnTo>
                    <a:close/>
                    <a:moveTo>
                      <a:pt x="62208" y="15361"/>
                    </a:moveTo>
                    <a:cubicBezTo>
                      <a:pt x="44130" y="38966"/>
                      <a:pt x="33564" y="68483"/>
                      <a:pt x="24220" y="94769"/>
                    </a:cubicBezTo>
                    <a:cubicBezTo>
                      <a:pt x="14352" y="122540"/>
                      <a:pt x="3086" y="154013"/>
                      <a:pt x="5269" y="185303"/>
                    </a:cubicBezTo>
                    <a:cubicBezTo>
                      <a:pt x="7365" y="215118"/>
                      <a:pt x="21250" y="243010"/>
                      <a:pt x="34699" y="269986"/>
                    </a:cubicBezTo>
                    <a:cubicBezTo>
                      <a:pt x="40812" y="282230"/>
                      <a:pt x="48148" y="296936"/>
                      <a:pt x="48060" y="312419"/>
                    </a:cubicBezTo>
                    <a:cubicBezTo>
                      <a:pt x="63256" y="306394"/>
                      <a:pt x="86223" y="286160"/>
                      <a:pt x="96004" y="274012"/>
                    </a:cubicBezTo>
                    <a:cubicBezTo>
                      <a:pt x="113033" y="252905"/>
                      <a:pt x="118972" y="221178"/>
                      <a:pt x="112335" y="186980"/>
                    </a:cubicBezTo>
                    <a:cubicBezTo>
                      <a:pt x="107706" y="163253"/>
                      <a:pt x="98100" y="140390"/>
                      <a:pt x="88843" y="118278"/>
                    </a:cubicBezTo>
                    <a:cubicBezTo>
                      <a:pt x="86136" y="112008"/>
                      <a:pt x="83516" y="105747"/>
                      <a:pt x="80983" y="99450"/>
                    </a:cubicBezTo>
                    <a:cubicBezTo>
                      <a:pt x="70941" y="74509"/>
                      <a:pt x="61073" y="45324"/>
                      <a:pt x="62208" y="153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 name="Google Shape;280;p2"/>
              <p:cNvSpPr/>
              <p:nvPr/>
            </p:nvSpPr>
            <p:spPr>
              <a:xfrm>
                <a:off x="3944111" y="3534687"/>
                <a:ext cx="41093" cy="18541"/>
              </a:xfrm>
              <a:custGeom>
                <a:rect b="b" l="l" r="r" t="t"/>
                <a:pathLst>
                  <a:path extrusionOk="0" h="3388" w="7509">
                    <a:moveTo>
                      <a:pt x="1834" y="3388"/>
                    </a:moveTo>
                    <a:cubicBezTo>
                      <a:pt x="3755" y="2262"/>
                      <a:pt x="5589" y="1135"/>
                      <a:pt x="7510" y="0"/>
                    </a:cubicBezTo>
                    <a:cubicBezTo>
                      <a:pt x="4977" y="1083"/>
                      <a:pt x="2445" y="2192"/>
                      <a:pt x="0" y="3345"/>
                    </a:cubicBezTo>
                    <a:cubicBezTo>
                      <a:pt x="611" y="3362"/>
                      <a:pt x="1135" y="3371"/>
                      <a:pt x="1834" y="3388"/>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 name="Google Shape;281;p2"/>
              <p:cNvSpPr/>
              <p:nvPr/>
            </p:nvSpPr>
            <p:spPr>
              <a:xfrm>
                <a:off x="3904439" y="3487709"/>
                <a:ext cx="205498" cy="65325"/>
              </a:xfrm>
              <a:custGeom>
                <a:rect b="b" l="l" r="r" t="t"/>
                <a:pathLst>
                  <a:path extrusionOk="0" h="11937" w="37551">
                    <a:moveTo>
                      <a:pt x="18602" y="3519"/>
                    </a:moveTo>
                    <a:lnTo>
                      <a:pt x="17379" y="3633"/>
                    </a:lnTo>
                    <a:cubicBezTo>
                      <a:pt x="13449" y="5511"/>
                      <a:pt x="9519" y="7388"/>
                      <a:pt x="5676" y="9274"/>
                    </a:cubicBezTo>
                    <a:lnTo>
                      <a:pt x="2009" y="8715"/>
                    </a:lnTo>
                    <a:cubicBezTo>
                      <a:pt x="1398" y="8925"/>
                      <a:pt x="786" y="9126"/>
                      <a:pt x="263" y="9292"/>
                    </a:cubicBezTo>
                    <a:cubicBezTo>
                      <a:pt x="524" y="9685"/>
                      <a:pt x="611" y="10113"/>
                      <a:pt x="786" y="10575"/>
                    </a:cubicBezTo>
                    <a:cubicBezTo>
                      <a:pt x="2271" y="10750"/>
                      <a:pt x="3843" y="10925"/>
                      <a:pt x="5415" y="11099"/>
                    </a:cubicBezTo>
                    <a:cubicBezTo>
                      <a:pt x="3581" y="11283"/>
                      <a:pt x="1834" y="11545"/>
                      <a:pt x="0" y="11772"/>
                    </a:cubicBezTo>
                    <a:cubicBezTo>
                      <a:pt x="2358" y="11815"/>
                      <a:pt x="4716" y="11868"/>
                      <a:pt x="7161" y="11938"/>
                    </a:cubicBezTo>
                    <a:lnTo>
                      <a:pt x="16156" y="7781"/>
                    </a:lnTo>
                    <a:cubicBezTo>
                      <a:pt x="15719" y="8052"/>
                      <a:pt x="15283" y="8322"/>
                      <a:pt x="14759" y="8593"/>
                    </a:cubicBezTo>
                    <a:cubicBezTo>
                      <a:pt x="22269" y="5432"/>
                      <a:pt x="29867" y="2550"/>
                      <a:pt x="37551" y="0"/>
                    </a:cubicBezTo>
                    <a:cubicBezTo>
                      <a:pt x="31351" y="926"/>
                      <a:pt x="25238" y="1895"/>
                      <a:pt x="19125" y="2969"/>
                    </a:cubicBezTo>
                    <a:cubicBezTo>
                      <a:pt x="18951" y="3161"/>
                      <a:pt x="18776" y="3336"/>
                      <a:pt x="18602" y="3528"/>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 name="Google Shape;282;p2"/>
              <p:cNvSpPr/>
              <p:nvPr/>
            </p:nvSpPr>
            <p:spPr>
              <a:xfrm>
                <a:off x="3892492" y="3499607"/>
                <a:ext cx="10513" cy="8548"/>
              </a:xfrm>
              <a:custGeom>
                <a:rect b="b" l="l" r="r" t="t"/>
                <a:pathLst>
                  <a:path extrusionOk="0" h="1562" w="1921">
                    <a:moveTo>
                      <a:pt x="1485" y="873"/>
                    </a:moveTo>
                    <a:cubicBezTo>
                      <a:pt x="961" y="594"/>
                      <a:pt x="524" y="288"/>
                      <a:pt x="0" y="0"/>
                    </a:cubicBezTo>
                    <a:cubicBezTo>
                      <a:pt x="350" y="524"/>
                      <a:pt x="699" y="1039"/>
                      <a:pt x="1048" y="1563"/>
                    </a:cubicBezTo>
                    <a:cubicBezTo>
                      <a:pt x="1310" y="1406"/>
                      <a:pt x="1660" y="1266"/>
                      <a:pt x="1921" y="1109"/>
                    </a:cubicBezTo>
                    <a:cubicBezTo>
                      <a:pt x="1921" y="882"/>
                      <a:pt x="1921" y="655"/>
                      <a:pt x="1834" y="428"/>
                    </a:cubicBezTo>
                    <a:lnTo>
                      <a:pt x="1485" y="864"/>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 name="Google Shape;283;p2"/>
              <p:cNvSpPr/>
              <p:nvPr/>
            </p:nvSpPr>
            <p:spPr>
              <a:xfrm>
                <a:off x="4070284" y="3228385"/>
                <a:ext cx="233216" cy="208223"/>
              </a:xfrm>
              <a:custGeom>
                <a:rect b="b" l="l" r="r" t="t"/>
                <a:pathLst>
                  <a:path extrusionOk="0" h="38049" w="42616">
                    <a:moveTo>
                      <a:pt x="24103" y="13387"/>
                    </a:moveTo>
                    <a:cubicBezTo>
                      <a:pt x="23317" y="14400"/>
                      <a:pt x="22793" y="15501"/>
                      <a:pt x="22007" y="16488"/>
                    </a:cubicBezTo>
                    <a:cubicBezTo>
                      <a:pt x="17204" y="22417"/>
                      <a:pt x="8995" y="30574"/>
                      <a:pt x="0" y="38049"/>
                    </a:cubicBezTo>
                    <a:cubicBezTo>
                      <a:pt x="15544" y="27727"/>
                      <a:pt x="29168" y="14051"/>
                      <a:pt x="42616" y="0"/>
                    </a:cubicBezTo>
                    <a:cubicBezTo>
                      <a:pt x="40608" y="1327"/>
                      <a:pt x="38513" y="2567"/>
                      <a:pt x="36503" y="3956"/>
                    </a:cubicBezTo>
                    <a:cubicBezTo>
                      <a:pt x="32225" y="6925"/>
                      <a:pt x="28120" y="10095"/>
                      <a:pt x="24103" y="13379"/>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 name="Google Shape;284;p2"/>
              <p:cNvSpPr/>
              <p:nvPr/>
            </p:nvSpPr>
            <p:spPr>
              <a:xfrm>
                <a:off x="3901577" y="3533352"/>
                <a:ext cx="952" cy="1051"/>
              </a:xfrm>
              <a:custGeom>
                <a:rect b="b" l="l" r="r" t="t"/>
                <a:pathLst>
                  <a:path extrusionOk="0" h="192" w="174">
                    <a:moveTo>
                      <a:pt x="175" y="183"/>
                    </a:moveTo>
                    <a:cubicBezTo>
                      <a:pt x="175" y="131"/>
                      <a:pt x="175" y="79"/>
                      <a:pt x="175" y="26"/>
                    </a:cubicBezTo>
                    <a:lnTo>
                      <a:pt x="0" y="0"/>
                    </a:lnTo>
                    <a:cubicBezTo>
                      <a:pt x="87" y="61"/>
                      <a:pt x="175" y="122"/>
                      <a:pt x="175" y="192"/>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 name="Google Shape;285;p2"/>
              <p:cNvSpPr/>
              <p:nvPr/>
            </p:nvSpPr>
            <p:spPr>
              <a:xfrm>
                <a:off x="3887238" y="3517579"/>
                <a:ext cx="952" cy="378"/>
              </a:xfrm>
              <a:custGeom>
                <a:rect b="b" l="l" r="r" t="t"/>
                <a:pathLst>
                  <a:path extrusionOk="0" h="69" w="174">
                    <a:moveTo>
                      <a:pt x="0" y="0"/>
                    </a:moveTo>
                    <a:lnTo>
                      <a:pt x="0" y="70"/>
                    </a:lnTo>
                    <a:cubicBezTo>
                      <a:pt x="0" y="52"/>
                      <a:pt x="175" y="35"/>
                      <a:pt x="175" y="17"/>
                    </a:cubicBezTo>
                    <a:cubicBezTo>
                      <a:pt x="175" y="17"/>
                      <a:pt x="87" y="0"/>
                      <a:pt x="0" y="0"/>
                    </a:cubicBezTo>
                    <a:lnTo>
                      <a:pt x="0"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 name="Google Shape;286;p2"/>
              <p:cNvSpPr/>
              <p:nvPr/>
            </p:nvSpPr>
            <p:spPr>
              <a:xfrm>
                <a:off x="3918383" y="2290025"/>
                <a:ext cx="160476" cy="1181146"/>
              </a:xfrm>
              <a:custGeom>
                <a:rect b="b" l="l" r="r" t="t"/>
                <a:pathLst>
                  <a:path extrusionOk="0" h="215833" w="29324">
                    <a:moveTo>
                      <a:pt x="16577" y="9"/>
                    </a:moveTo>
                    <a:cubicBezTo>
                      <a:pt x="16577" y="9"/>
                      <a:pt x="20157" y="12121"/>
                      <a:pt x="23564" y="31753"/>
                    </a:cubicBezTo>
                    <a:cubicBezTo>
                      <a:pt x="26970" y="51376"/>
                      <a:pt x="30288" y="78631"/>
                      <a:pt x="29065" y="108821"/>
                    </a:cubicBezTo>
                    <a:cubicBezTo>
                      <a:pt x="27755" y="139019"/>
                      <a:pt x="21817" y="166170"/>
                      <a:pt x="15791" y="185321"/>
                    </a:cubicBezTo>
                    <a:cubicBezTo>
                      <a:pt x="12822" y="194910"/>
                      <a:pt x="10028" y="202551"/>
                      <a:pt x="7757" y="207773"/>
                    </a:cubicBezTo>
                    <a:cubicBezTo>
                      <a:pt x="5661" y="212995"/>
                      <a:pt x="4264" y="215833"/>
                      <a:pt x="4264" y="215833"/>
                    </a:cubicBezTo>
                    <a:cubicBezTo>
                      <a:pt x="4264" y="215833"/>
                      <a:pt x="3915" y="212690"/>
                      <a:pt x="3391" y="207092"/>
                    </a:cubicBezTo>
                    <a:cubicBezTo>
                      <a:pt x="2954" y="201503"/>
                      <a:pt x="2255" y="193434"/>
                      <a:pt x="1644" y="183592"/>
                    </a:cubicBezTo>
                    <a:cubicBezTo>
                      <a:pt x="508" y="163882"/>
                      <a:pt x="-714" y="137089"/>
                      <a:pt x="508" y="107572"/>
                    </a:cubicBezTo>
                    <a:cubicBezTo>
                      <a:pt x="1818" y="78046"/>
                      <a:pt x="5574" y="51183"/>
                      <a:pt x="9329" y="31648"/>
                    </a:cubicBezTo>
                    <a:cubicBezTo>
                      <a:pt x="12997" y="12113"/>
                      <a:pt x="16577" y="0"/>
                      <a:pt x="16577"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 name="Google Shape;287;p2"/>
              <p:cNvSpPr/>
              <p:nvPr/>
            </p:nvSpPr>
            <p:spPr>
              <a:xfrm>
                <a:off x="4249504" y="1713936"/>
                <a:ext cx="1057128" cy="1566963"/>
              </a:xfrm>
              <a:custGeom>
                <a:rect b="b" l="l" r="r" t="t"/>
                <a:pathLst>
                  <a:path extrusionOk="0" h="286334" w="193171">
                    <a:moveTo>
                      <a:pt x="193085" y="0"/>
                    </a:moveTo>
                    <a:cubicBezTo>
                      <a:pt x="193085" y="0"/>
                      <a:pt x="189766" y="3677"/>
                      <a:pt x="183566" y="10148"/>
                    </a:cubicBezTo>
                    <a:cubicBezTo>
                      <a:pt x="177366" y="16636"/>
                      <a:pt x="168283" y="25849"/>
                      <a:pt x="157629" y="37395"/>
                    </a:cubicBezTo>
                    <a:cubicBezTo>
                      <a:pt x="146975" y="48939"/>
                      <a:pt x="134748" y="62842"/>
                      <a:pt x="123658" y="79234"/>
                    </a:cubicBezTo>
                    <a:cubicBezTo>
                      <a:pt x="118156" y="87469"/>
                      <a:pt x="113004" y="96202"/>
                      <a:pt x="108463" y="105808"/>
                    </a:cubicBezTo>
                    <a:cubicBezTo>
                      <a:pt x="103835" y="115440"/>
                      <a:pt x="99555" y="125972"/>
                      <a:pt x="94927" y="137080"/>
                    </a:cubicBezTo>
                    <a:cubicBezTo>
                      <a:pt x="85757" y="159568"/>
                      <a:pt x="75191" y="180832"/>
                      <a:pt x="64536" y="199180"/>
                    </a:cubicBezTo>
                    <a:cubicBezTo>
                      <a:pt x="53882" y="217633"/>
                      <a:pt x="42966" y="233492"/>
                      <a:pt x="33447" y="246408"/>
                    </a:cubicBezTo>
                    <a:cubicBezTo>
                      <a:pt x="23841" y="259324"/>
                      <a:pt x="15457" y="269279"/>
                      <a:pt x="9431" y="276021"/>
                    </a:cubicBezTo>
                    <a:cubicBezTo>
                      <a:pt x="3493" y="282763"/>
                      <a:pt x="0" y="286335"/>
                      <a:pt x="0" y="286335"/>
                    </a:cubicBezTo>
                    <a:cubicBezTo>
                      <a:pt x="0" y="286335"/>
                      <a:pt x="8121" y="268301"/>
                      <a:pt x="21134" y="239211"/>
                    </a:cubicBezTo>
                    <a:cubicBezTo>
                      <a:pt x="27422" y="224715"/>
                      <a:pt x="34932" y="207537"/>
                      <a:pt x="42966" y="188430"/>
                    </a:cubicBezTo>
                    <a:cubicBezTo>
                      <a:pt x="51087" y="169287"/>
                      <a:pt x="59472" y="148477"/>
                      <a:pt x="68553" y="126147"/>
                    </a:cubicBezTo>
                    <a:cubicBezTo>
                      <a:pt x="73269" y="114908"/>
                      <a:pt x="78247" y="103677"/>
                      <a:pt x="84272" y="93110"/>
                    </a:cubicBezTo>
                    <a:cubicBezTo>
                      <a:pt x="90299" y="82491"/>
                      <a:pt x="97372" y="72798"/>
                      <a:pt x="104708" y="64475"/>
                    </a:cubicBezTo>
                    <a:cubicBezTo>
                      <a:pt x="119466" y="47778"/>
                      <a:pt x="135011" y="35779"/>
                      <a:pt x="148284" y="26600"/>
                    </a:cubicBezTo>
                    <a:cubicBezTo>
                      <a:pt x="161733" y="17431"/>
                      <a:pt x="172999" y="11030"/>
                      <a:pt x="180859" y="6629"/>
                    </a:cubicBezTo>
                    <a:cubicBezTo>
                      <a:pt x="188718" y="2262"/>
                      <a:pt x="193172" y="9"/>
                      <a:pt x="193172" y="9"/>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 name="Google Shape;288;p2"/>
              <p:cNvSpPr/>
              <p:nvPr/>
            </p:nvSpPr>
            <p:spPr>
              <a:xfrm>
                <a:off x="3999073" y="3069754"/>
                <a:ext cx="1396921" cy="442692"/>
              </a:xfrm>
              <a:custGeom>
                <a:rect b="b" l="l" r="r" t="t"/>
                <a:pathLst>
                  <a:path extrusionOk="0" h="80894" w="255262">
                    <a:moveTo>
                      <a:pt x="255175" y="4114"/>
                    </a:moveTo>
                    <a:cubicBezTo>
                      <a:pt x="255175" y="4114"/>
                      <a:pt x="251507" y="5293"/>
                      <a:pt x="244870" y="7171"/>
                    </a:cubicBezTo>
                    <a:cubicBezTo>
                      <a:pt x="238145" y="9057"/>
                      <a:pt x="228452" y="11616"/>
                      <a:pt x="216576" y="14577"/>
                    </a:cubicBezTo>
                    <a:cubicBezTo>
                      <a:pt x="192909" y="20628"/>
                      <a:pt x="160511" y="27877"/>
                      <a:pt x="127064" y="38994"/>
                    </a:cubicBezTo>
                    <a:cubicBezTo>
                      <a:pt x="110383" y="44417"/>
                      <a:pt x="94926" y="51054"/>
                      <a:pt x="80080" y="57115"/>
                    </a:cubicBezTo>
                    <a:cubicBezTo>
                      <a:pt x="65322" y="63236"/>
                      <a:pt x="51524" y="68616"/>
                      <a:pt x="39560" y="72388"/>
                    </a:cubicBezTo>
                    <a:cubicBezTo>
                      <a:pt x="27683" y="76213"/>
                      <a:pt x="17728" y="78414"/>
                      <a:pt x="10741" y="79514"/>
                    </a:cubicBezTo>
                    <a:cubicBezTo>
                      <a:pt x="7335" y="80134"/>
                      <a:pt x="4628" y="80388"/>
                      <a:pt x="2794" y="80606"/>
                    </a:cubicBezTo>
                    <a:cubicBezTo>
                      <a:pt x="960" y="80798"/>
                      <a:pt x="0" y="80894"/>
                      <a:pt x="0" y="80894"/>
                    </a:cubicBezTo>
                    <a:cubicBezTo>
                      <a:pt x="0" y="80894"/>
                      <a:pt x="3318" y="78912"/>
                      <a:pt x="9257" y="75340"/>
                    </a:cubicBezTo>
                    <a:cubicBezTo>
                      <a:pt x="15108" y="71768"/>
                      <a:pt x="23404" y="66415"/>
                      <a:pt x="33359" y="59551"/>
                    </a:cubicBezTo>
                    <a:cubicBezTo>
                      <a:pt x="43402" y="52731"/>
                      <a:pt x="55191" y="44391"/>
                      <a:pt x="69077" y="35702"/>
                    </a:cubicBezTo>
                    <a:cubicBezTo>
                      <a:pt x="82875" y="27126"/>
                      <a:pt x="99292" y="18043"/>
                      <a:pt x="118068" y="11930"/>
                    </a:cubicBezTo>
                    <a:cubicBezTo>
                      <a:pt x="136582" y="5660"/>
                      <a:pt x="154921" y="2656"/>
                      <a:pt x="171427" y="1154"/>
                    </a:cubicBezTo>
                    <a:cubicBezTo>
                      <a:pt x="188019" y="-278"/>
                      <a:pt x="202777" y="-173"/>
                      <a:pt x="215178" y="377"/>
                    </a:cubicBezTo>
                    <a:cubicBezTo>
                      <a:pt x="227579" y="944"/>
                      <a:pt x="237622" y="1940"/>
                      <a:pt x="244521" y="2717"/>
                    </a:cubicBezTo>
                    <a:cubicBezTo>
                      <a:pt x="251420" y="3512"/>
                      <a:pt x="255262" y="4106"/>
                      <a:pt x="255262" y="4106"/>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 name="Google Shape;289;p2"/>
              <p:cNvSpPr/>
              <p:nvPr/>
            </p:nvSpPr>
            <p:spPr>
              <a:xfrm>
                <a:off x="2376992" y="3465008"/>
                <a:ext cx="1550332" cy="227240"/>
              </a:xfrm>
              <a:custGeom>
                <a:rect b="b" l="l" r="r" t="t"/>
                <a:pathLst>
                  <a:path extrusionOk="0" h="41524" w="283295">
                    <a:moveTo>
                      <a:pt x="0" y="41525"/>
                    </a:moveTo>
                    <a:cubicBezTo>
                      <a:pt x="0" y="41525"/>
                      <a:pt x="3493" y="39481"/>
                      <a:pt x="10043" y="36023"/>
                    </a:cubicBezTo>
                    <a:cubicBezTo>
                      <a:pt x="13274" y="34259"/>
                      <a:pt x="17379" y="32207"/>
                      <a:pt x="22182" y="30103"/>
                    </a:cubicBezTo>
                    <a:cubicBezTo>
                      <a:pt x="26897" y="27963"/>
                      <a:pt x="32399" y="25421"/>
                      <a:pt x="38600" y="23160"/>
                    </a:cubicBezTo>
                    <a:cubicBezTo>
                      <a:pt x="41743" y="21998"/>
                      <a:pt x="44974" y="20793"/>
                      <a:pt x="48381" y="19527"/>
                    </a:cubicBezTo>
                    <a:cubicBezTo>
                      <a:pt x="51786" y="18313"/>
                      <a:pt x="55367" y="17230"/>
                      <a:pt x="59122" y="16051"/>
                    </a:cubicBezTo>
                    <a:cubicBezTo>
                      <a:pt x="66545" y="13623"/>
                      <a:pt x="74579" y="11615"/>
                      <a:pt x="83137" y="9528"/>
                    </a:cubicBezTo>
                    <a:cubicBezTo>
                      <a:pt x="100167" y="5650"/>
                      <a:pt x="119204" y="2576"/>
                      <a:pt x="139203" y="1066"/>
                    </a:cubicBezTo>
                    <a:cubicBezTo>
                      <a:pt x="179286" y="-1799"/>
                      <a:pt x="215441" y="1633"/>
                      <a:pt x="241378" y="5205"/>
                    </a:cubicBezTo>
                    <a:cubicBezTo>
                      <a:pt x="267314" y="8838"/>
                      <a:pt x="283296" y="12602"/>
                      <a:pt x="283296" y="12602"/>
                    </a:cubicBezTo>
                    <a:cubicBezTo>
                      <a:pt x="283296" y="12602"/>
                      <a:pt x="267227" y="15964"/>
                      <a:pt x="241378" y="19466"/>
                    </a:cubicBezTo>
                    <a:cubicBezTo>
                      <a:pt x="215528" y="23020"/>
                      <a:pt x="180073" y="26740"/>
                      <a:pt x="141298" y="29509"/>
                    </a:cubicBezTo>
                    <a:cubicBezTo>
                      <a:pt x="121911" y="30853"/>
                      <a:pt x="103485" y="32146"/>
                      <a:pt x="86718" y="33316"/>
                    </a:cubicBezTo>
                    <a:cubicBezTo>
                      <a:pt x="78334" y="34032"/>
                      <a:pt x="70300" y="34452"/>
                      <a:pt x="62877" y="35185"/>
                    </a:cubicBezTo>
                    <a:cubicBezTo>
                      <a:pt x="59122" y="35491"/>
                      <a:pt x="55454" y="35779"/>
                      <a:pt x="51961" y="36058"/>
                    </a:cubicBezTo>
                    <a:cubicBezTo>
                      <a:pt x="48468" y="36399"/>
                      <a:pt x="45149" y="36722"/>
                      <a:pt x="41918" y="37027"/>
                    </a:cubicBezTo>
                    <a:cubicBezTo>
                      <a:pt x="35455" y="37508"/>
                      <a:pt x="29692" y="38294"/>
                      <a:pt x="24539" y="38792"/>
                    </a:cubicBezTo>
                    <a:cubicBezTo>
                      <a:pt x="19387" y="39255"/>
                      <a:pt x="15021" y="39805"/>
                      <a:pt x="11353" y="40276"/>
                    </a:cubicBezTo>
                    <a:cubicBezTo>
                      <a:pt x="4105" y="41158"/>
                      <a:pt x="0" y="41516"/>
                      <a:pt x="0" y="41516"/>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 name="Google Shape;290;p2"/>
              <p:cNvSpPr/>
              <p:nvPr/>
            </p:nvSpPr>
            <p:spPr>
              <a:xfrm>
                <a:off x="2521329" y="2858185"/>
                <a:ext cx="1385933" cy="643451"/>
              </a:xfrm>
              <a:custGeom>
                <a:rect b="b" l="l" r="r" t="t"/>
                <a:pathLst>
                  <a:path extrusionOk="0" h="117579" w="253254">
                    <a:moveTo>
                      <a:pt x="0" y="9"/>
                    </a:moveTo>
                    <a:cubicBezTo>
                      <a:pt x="0" y="9"/>
                      <a:pt x="3930" y="87"/>
                      <a:pt x="11265" y="542"/>
                    </a:cubicBezTo>
                    <a:cubicBezTo>
                      <a:pt x="13099" y="672"/>
                      <a:pt x="15108" y="812"/>
                      <a:pt x="17291" y="961"/>
                    </a:cubicBezTo>
                    <a:cubicBezTo>
                      <a:pt x="19561" y="1214"/>
                      <a:pt x="21919" y="1642"/>
                      <a:pt x="24452" y="2044"/>
                    </a:cubicBezTo>
                    <a:cubicBezTo>
                      <a:pt x="29604" y="2926"/>
                      <a:pt x="35543" y="3755"/>
                      <a:pt x="41830" y="5572"/>
                    </a:cubicBezTo>
                    <a:cubicBezTo>
                      <a:pt x="45061" y="6428"/>
                      <a:pt x="48380" y="7327"/>
                      <a:pt x="51873" y="8253"/>
                    </a:cubicBezTo>
                    <a:cubicBezTo>
                      <a:pt x="55279" y="9266"/>
                      <a:pt x="58772" y="10558"/>
                      <a:pt x="62440" y="11816"/>
                    </a:cubicBezTo>
                    <a:cubicBezTo>
                      <a:pt x="69775" y="14261"/>
                      <a:pt x="77286" y="17545"/>
                      <a:pt x="85233" y="20994"/>
                    </a:cubicBezTo>
                    <a:cubicBezTo>
                      <a:pt x="100865" y="28181"/>
                      <a:pt x="117370" y="37176"/>
                      <a:pt x="133788" y="47393"/>
                    </a:cubicBezTo>
                    <a:cubicBezTo>
                      <a:pt x="150293" y="57594"/>
                      <a:pt x="165314" y="67689"/>
                      <a:pt x="179111" y="76754"/>
                    </a:cubicBezTo>
                    <a:cubicBezTo>
                      <a:pt x="186011" y="81077"/>
                      <a:pt x="192560" y="85548"/>
                      <a:pt x="198760" y="89198"/>
                    </a:cubicBezTo>
                    <a:cubicBezTo>
                      <a:pt x="201905" y="91075"/>
                      <a:pt x="204873" y="93032"/>
                      <a:pt x="207843" y="94734"/>
                    </a:cubicBezTo>
                    <a:cubicBezTo>
                      <a:pt x="210812" y="96394"/>
                      <a:pt x="213606" y="97992"/>
                      <a:pt x="216314" y="99512"/>
                    </a:cubicBezTo>
                    <a:cubicBezTo>
                      <a:pt x="221728" y="102786"/>
                      <a:pt x="226881" y="105092"/>
                      <a:pt x="231334" y="107424"/>
                    </a:cubicBezTo>
                    <a:cubicBezTo>
                      <a:pt x="233517" y="108550"/>
                      <a:pt x="235613" y="109694"/>
                      <a:pt x="237535" y="110620"/>
                    </a:cubicBezTo>
                    <a:cubicBezTo>
                      <a:pt x="239543" y="111476"/>
                      <a:pt x="241377" y="112253"/>
                      <a:pt x="243036" y="112960"/>
                    </a:cubicBezTo>
                    <a:cubicBezTo>
                      <a:pt x="249586" y="115825"/>
                      <a:pt x="253254" y="117580"/>
                      <a:pt x="253254" y="117580"/>
                    </a:cubicBezTo>
                    <a:cubicBezTo>
                      <a:pt x="253254" y="117580"/>
                      <a:pt x="249324" y="117589"/>
                      <a:pt x="241988" y="117301"/>
                    </a:cubicBezTo>
                    <a:cubicBezTo>
                      <a:pt x="240155" y="117213"/>
                      <a:pt x="238058" y="117117"/>
                      <a:pt x="235875" y="117012"/>
                    </a:cubicBezTo>
                    <a:cubicBezTo>
                      <a:pt x="233605" y="116803"/>
                      <a:pt x="231247" y="116418"/>
                      <a:pt x="228714" y="116069"/>
                    </a:cubicBezTo>
                    <a:cubicBezTo>
                      <a:pt x="223562" y="115283"/>
                      <a:pt x="217536" y="114567"/>
                      <a:pt x="211248" y="112847"/>
                    </a:cubicBezTo>
                    <a:cubicBezTo>
                      <a:pt x="208018" y="112043"/>
                      <a:pt x="204699" y="111196"/>
                      <a:pt x="201205" y="110314"/>
                    </a:cubicBezTo>
                    <a:cubicBezTo>
                      <a:pt x="197712" y="109336"/>
                      <a:pt x="194219" y="108096"/>
                      <a:pt x="190552" y="106882"/>
                    </a:cubicBezTo>
                    <a:cubicBezTo>
                      <a:pt x="183129" y="104542"/>
                      <a:pt x="175618" y="101302"/>
                      <a:pt x="167672" y="97922"/>
                    </a:cubicBezTo>
                    <a:cubicBezTo>
                      <a:pt x="151952" y="90840"/>
                      <a:pt x="135360" y="81897"/>
                      <a:pt x="118767" y="71662"/>
                    </a:cubicBezTo>
                    <a:cubicBezTo>
                      <a:pt x="102350" y="61427"/>
                      <a:pt x="87241" y="51245"/>
                      <a:pt x="73531" y="42067"/>
                    </a:cubicBezTo>
                    <a:cubicBezTo>
                      <a:pt x="66632" y="37656"/>
                      <a:pt x="60169" y="33142"/>
                      <a:pt x="53969" y="29395"/>
                    </a:cubicBezTo>
                    <a:cubicBezTo>
                      <a:pt x="50826" y="27474"/>
                      <a:pt x="47856" y="25474"/>
                      <a:pt x="44974" y="23736"/>
                    </a:cubicBezTo>
                    <a:cubicBezTo>
                      <a:pt x="42005" y="22025"/>
                      <a:pt x="39210" y="20383"/>
                      <a:pt x="36503" y="18811"/>
                    </a:cubicBezTo>
                    <a:cubicBezTo>
                      <a:pt x="31177" y="15449"/>
                      <a:pt x="26111" y="13047"/>
                      <a:pt x="21657" y="10628"/>
                    </a:cubicBezTo>
                    <a:cubicBezTo>
                      <a:pt x="19474" y="9458"/>
                      <a:pt x="17378" y="8279"/>
                      <a:pt x="15457" y="7310"/>
                    </a:cubicBezTo>
                    <a:cubicBezTo>
                      <a:pt x="13536" y="6410"/>
                      <a:pt x="11702" y="5589"/>
                      <a:pt x="10130" y="4847"/>
                    </a:cubicBezTo>
                    <a:cubicBezTo>
                      <a:pt x="3580" y="1834"/>
                      <a:pt x="0" y="0"/>
                      <a:pt x="0"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 name="Google Shape;291;p2"/>
              <p:cNvSpPr/>
              <p:nvPr/>
            </p:nvSpPr>
            <p:spPr>
              <a:xfrm>
                <a:off x="1622208" y="3175694"/>
                <a:ext cx="1447246" cy="240697"/>
              </a:xfrm>
              <a:custGeom>
                <a:rect b="b" l="l" r="r" t="t"/>
                <a:pathLst>
                  <a:path extrusionOk="0" h="43983" w="264458">
                    <a:moveTo>
                      <a:pt x="0" y="43974"/>
                    </a:moveTo>
                    <a:cubicBezTo>
                      <a:pt x="0" y="43974"/>
                      <a:pt x="716" y="43311"/>
                      <a:pt x="2087" y="42053"/>
                    </a:cubicBezTo>
                    <a:cubicBezTo>
                      <a:pt x="3467" y="40796"/>
                      <a:pt x="5502" y="38927"/>
                      <a:pt x="8305" y="36744"/>
                    </a:cubicBezTo>
                    <a:cubicBezTo>
                      <a:pt x="13850" y="32299"/>
                      <a:pt x="22364" y="26282"/>
                      <a:pt x="33901" y="20448"/>
                    </a:cubicBezTo>
                    <a:cubicBezTo>
                      <a:pt x="45402" y="14597"/>
                      <a:pt x="59951" y="9104"/>
                      <a:pt x="76657" y="5323"/>
                    </a:cubicBezTo>
                    <a:cubicBezTo>
                      <a:pt x="93354" y="1559"/>
                      <a:pt x="112191" y="-362"/>
                      <a:pt x="131648" y="57"/>
                    </a:cubicBezTo>
                    <a:cubicBezTo>
                      <a:pt x="151105" y="450"/>
                      <a:pt x="169357" y="2956"/>
                      <a:pt x="185600" y="6021"/>
                    </a:cubicBezTo>
                    <a:cubicBezTo>
                      <a:pt x="202018" y="9157"/>
                      <a:pt x="216078" y="12650"/>
                      <a:pt x="228479" y="16108"/>
                    </a:cubicBezTo>
                    <a:cubicBezTo>
                      <a:pt x="240880" y="19601"/>
                      <a:pt x="250748" y="24465"/>
                      <a:pt x="256511" y="28998"/>
                    </a:cubicBezTo>
                    <a:cubicBezTo>
                      <a:pt x="259393" y="31190"/>
                      <a:pt x="261402" y="33233"/>
                      <a:pt x="262624" y="34613"/>
                    </a:cubicBezTo>
                    <a:cubicBezTo>
                      <a:pt x="263847" y="36054"/>
                      <a:pt x="264458" y="36805"/>
                      <a:pt x="264458" y="36805"/>
                    </a:cubicBezTo>
                    <a:cubicBezTo>
                      <a:pt x="264458" y="36805"/>
                      <a:pt x="263585" y="36395"/>
                      <a:pt x="261926" y="35600"/>
                    </a:cubicBezTo>
                    <a:cubicBezTo>
                      <a:pt x="260266" y="34875"/>
                      <a:pt x="257734" y="33845"/>
                      <a:pt x="254503" y="32971"/>
                    </a:cubicBezTo>
                    <a:cubicBezTo>
                      <a:pt x="247953" y="31085"/>
                      <a:pt x="238522" y="30098"/>
                      <a:pt x="226382" y="30220"/>
                    </a:cubicBezTo>
                    <a:cubicBezTo>
                      <a:pt x="214244" y="30386"/>
                      <a:pt x="199224" y="30377"/>
                      <a:pt x="183068" y="29958"/>
                    </a:cubicBezTo>
                    <a:cubicBezTo>
                      <a:pt x="167087" y="29539"/>
                      <a:pt x="149533" y="29068"/>
                      <a:pt x="131080" y="28587"/>
                    </a:cubicBezTo>
                    <a:cubicBezTo>
                      <a:pt x="112855" y="28203"/>
                      <a:pt x="95721" y="28255"/>
                      <a:pt x="80080" y="29155"/>
                    </a:cubicBezTo>
                    <a:cubicBezTo>
                      <a:pt x="64457" y="30072"/>
                      <a:pt x="50354" y="31757"/>
                      <a:pt x="38503" y="33949"/>
                    </a:cubicBezTo>
                    <a:cubicBezTo>
                      <a:pt x="26652" y="36115"/>
                      <a:pt x="17029" y="38674"/>
                      <a:pt x="10383" y="40691"/>
                    </a:cubicBezTo>
                    <a:cubicBezTo>
                      <a:pt x="7038" y="41652"/>
                      <a:pt x="4471" y="42543"/>
                      <a:pt x="2707" y="43119"/>
                    </a:cubicBezTo>
                    <a:cubicBezTo>
                      <a:pt x="934" y="43687"/>
                      <a:pt x="0" y="43983"/>
                      <a:pt x="0" y="43983"/>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 name="Google Shape;292;p2"/>
              <p:cNvSpPr/>
              <p:nvPr/>
            </p:nvSpPr>
            <p:spPr>
              <a:xfrm>
                <a:off x="2670438" y="1980380"/>
                <a:ext cx="1187117" cy="1462684"/>
              </a:xfrm>
              <a:custGeom>
                <a:rect b="b" l="l" r="r" t="t"/>
                <a:pathLst>
                  <a:path extrusionOk="0" h="267279" w="216924">
                    <a:moveTo>
                      <a:pt x="0" y="0"/>
                    </a:moveTo>
                    <a:cubicBezTo>
                      <a:pt x="0" y="0"/>
                      <a:pt x="2882" y="3947"/>
                      <a:pt x="8208" y="11082"/>
                    </a:cubicBezTo>
                    <a:cubicBezTo>
                      <a:pt x="13448" y="18156"/>
                      <a:pt x="21308" y="28242"/>
                      <a:pt x="31264" y="40128"/>
                    </a:cubicBezTo>
                    <a:cubicBezTo>
                      <a:pt x="41306" y="51996"/>
                      <a:pt x="53619" y="65619"/>
                      <a:pt x="67942" y="79810"/>
                    </a:cubicBezTo>
                    <a:cubicBezTo>
                      <a:pt x="75190" y="86910"/>
                      <a:pt x="82875" y="94158"/>
                      <a:pt x="90996" y="101407"/>
                    </a:cubicBezTo>
                    <a:cubicBezTo>
                      <a:pt x="99205" y="108672"/>
                      <a:pt x="107938" y="116034"/>
                      <a:pt x="116933" y="123771"/>
                    </a:cubicBezTo>
                    <a:cubicBezTo>
                      <a:pt x="135010" y="139185"/>
                      <a:pt x="152476" y="154826"/>
                      <a:pt x="166711" y="171182"/>
                    </a:cubicBezTo>
                    <a:cubicBezTo>
                      <a:pt x="181033" y="187443"/>
                      <a:pt x="191424" y="204376"/>
                      <a:pt x="198499" y="218838"/>
                    </a:cubicBezTo>
                    <a:cubicBezTo>
                      <a:pt x="205660" y="233361"/>
                      <a:pt x="210113" y="245552"/>
                      <a:pt x="212908" y="254023"/>
                    </a:cubicBezTo>
                    <a:cubicBezTo>
                      <a:pt x="215703" y="262502"/>
                      <a:pt x="216925" y="267279"/>
                      <a:pt x="216925" y="267279"/>
                    </a:cubicBezTo>
                    <a:cubicBezTo>
                      <a:pt x="216925" y="267279"/>
                      <a:pt x="214130" y="263279"/>
                      <a:pt x="208890" y="256049"/>
                    </a:cubicBezTo>
                    <a:cubicBezTo>
                      <a:pt x="203738" y="248870"/>
                      <a:pt x="196315" y="238522"/>
                      <a:pt x="186534" y="226540"/>
                    </a:cubicBezTo>
                    <a:cubicBezTo>
                      <a:pt x="176753" y="214489"/>
                      <a:pt x="164615" y="201285"/>
                      <a:pt x="149507" y="188089"/>
                    </a:cubicBezTo>
                    <a:cubicBezTo>
                      <a:pt x="134574" y="174745"/>
                      <a:pt x="116846" y="161157"/>
                      <a:pt x="98419" y="145447"/>
                    </a:cubicBezTo>
                    <a:cubicBezTo>
                      <a:pt x="89250" y="137578"/>
                      <a:pt x="80343" y="129518"/>
                      <a:pt x="72133" y="121151"/>
                    </a:cubicBezTo>
                    <a:cubicBezTo>
                      <a:pt x="63924" y="112794"/>
                      <a:pt x="56589" y="104236"/>
                      <a:pt x="49952" y="95783"/>
                    </a:cubicBezTo>
                    <a:cubicBezTo>
                      <a:pt x="36765" y="78858"/>
                      <a:pt x="26722" y="62327"/>
                      <a:pt x="19386" y="48022"/>
                    </a:cubicBezTo>
                    <a:cubicBezTo>
                      <a:pt x="12051" y="33683"/>
                      <a:pt x="7248" y="21605"/>
                      <a:pt x="4279" y="13187"/>
                    </a:cubicBezTo>
                    <a:cubicBezTo>
                      <a:pt x="2707" y="8986"/>
                      <a:pt x="1659" y="5676"/>
                      <a:pt x="1047" y="3423"/>
                    </a:cubicBezTo>
                    <a:cubicBezTo>
                      <a:pt x="349" y="1179"/>
                      <a:pt x="0" y="0"/>
                      <a:pt x="0"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 name="Google Shape;293;p2"/>
              <p:cNvSpPr/>
              <p:nvPr/>
            </p:nvSpPr>
            <p:spPr>
              <a:xfrm>
                <a:off x="3960841" y="3422945"/>
                <a:ext cx="1260716" cy="312316"/>
              </a:xfrm>
              <a:custGeom>
                <a:rect b="b" l="l" r="r" t="t"/>
                <a:pathLst>
                  <a:path extrusionOk="0" h="57070" w="230373">
                    <a:moveTo>
                      <a:pt x="230374" y="57062"/>
                    </a:moveTo>
                    <a:cubicBezTo>
                      <a:pt x="230374" y="57062"/>
                      <a:pt x="226881" y="56503"/>
                      <a:pt x="220855" y="55289"/>
                    </a:cubicBezTo>
                    <a:cubicBezTo>
                      <a:pt x="214741" y="54066"/>
                      <a:pt x="206009" y="52198"/>
                      <a:pt x="195442" y="49735"/>
                    </a:cubicBezTo>
                    <a:cubicBezTo>
                      <a:pt x="174221" y="44853"/>
                      <a:pt x="145665" y="37588"/>
                      <a:pt x="114925" y="31440"/>
                    </a:cubicBezTo>
                    <a:cubicBezTo>
                      <a:pt x="84272" y="25292"/>
                      <a:pt x="56065" y="22322"/>
                      <a:pt x="34932" y="22803"/>
                    </a:cubicBezTo>
                    <a:cubicBezTo>
                      <a:pt x="24364" y="22969"/>
                      <a:pt x="15631" y="23667"/>
                      <a:pt x="9518" y="24427"/>
                    </a:cubicBezTo>
                    <a:cubicBezTo>
                      <a:pt x="3405" y="25213"/>
                      <a:pt x="0" y="25650"/>
                      <a:pt x="0" y="25650"/>
                    </a:cubicBezTo>
                    <a:cubicBezTo>
                      <a:pt x="0" y="25650"/>
                      <a:pt x="698" y="25152"/>
                      <a:pt x="2095" y="24200"/>
                    </a:cubicBezTo>
                    <a:cubicBezTo>
                      <a:pt x="3405" y="23292"/>
                      <a:pt x="5414" y="21790"/>
                      <a:pt x="8121" y="20218"/>
                    </a:cubicBezTo>
                    <a:cubicBezTo>
                      <a:pt x="13448" y="16882"/>
                      <a:pt x="21570" y="12620"/>
                      <a:pt x="32312" y="8778"/>
                    </a:cubicBezTo>
                    <a:cubicBezTo>
                      <a:pt x="43053" y="4918"/>
                      <a:pt x="56414" y="1783"/>
                      <a:pt x="71522" y="551"/>
                    </a:cubicBezTo>
                    <a:cubicBezTo>
                      <a:pt x="86630" y="-689"/>
                      <a:pt x="103397" y="115"/>
                      <a:pt x="120426" y="3451"/>
                    </a:cubicBezTo>
                    <a:cubicBezTo>
                      <a:pt x="137455" y="6856"/>
                      <a:pt x="153000" y="12279"/>
                      <a:pt x="166449" y="18270"/>
                    </a:cubicBezTo>
                    <a:cubicBezTo>
                      <a:pt x="179985" y="24261"/>
                      <a:pt x="191512" y="30732"/>
                      <a:pt x="200857" y="36557"/>
                    </a:cubicBezTo>
                    <a:cubicBezTo>
                      <a:pt x="210288" y="42391"/>
                      <a:pt x="217623" y="47543"/>
                      <a:pt x="222601" y="51220"/>
                    </a:cubicBezTo>
                    <a:cubicBezTo>
                      <a:pt x="227666" y="54896"/>
                      <a:pt x="230374" y="57070"/>
                      <a:pt x="230374" y="5707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 name="Google Shape;294;p2"/>
              <p:cNvSpPr/>
              <p:nvPr/>
            </p:nvSpPr>
            <p:spPr>
              <a:xfrm>
                <a:off x="3951280" y="3575453"/>
                <a:ext cx="598215" cy="574733"/>
              </a:xfrm>
              <a:custGeom>
                <a:rect b="b" l="l" r="r" t="t"/>
                <a:pathLst>
                  <a:path extrusionOk="0" h="105022" w="109313">
                    <a:moveTo>
                      <a:pt x="103135" y="105013"/>
                    </a:moveTo>
                    <a:cubicBezTo>
                      <a:pt x="103135" y="105013"/>
                      <a:pt x="103048" y="104437"/>
                      <a:pt x="102960" y="103336"/>
                    </a:cubicBezTo>
                    <a:cubicBezTo>
                      <a:pt x="102873" y="102254"/>
                      <a:pt x="102612" y="100682"/>
                      <a:pt x="102175" y="98787"/>
                    </a:cubicBezTo>
                    <a:cubicBezTo>
                      <a:pt x="101302" y="94988"/>
                      <a:pt x="99205" y="89931"/>
                      <a:pt x="95537" y="84980"/>
                    </a:cubicBezTo>
                    <a:cubicBezTo>
                      <a:pt x="91869" y="80020"/>
                      <a:pt x="86630" y="75400"/>
                      <a:pt x="79993" y="70789"/>
                    </a:cubicBezTo>
                    <a:cubicBezTo>
                      <a:pt x="73443" y="66196"/>
                      <a:pt x="65234" y="61436"/>
                      <a:pt x="56589" y="55943"/>
                    </a:cubicBezTo>
                    <a:cubicBezTo>
                      <a:pt x="47943" y="50476"/>
                      <a:pt x="39472" y="44695"/>
                      <a:pt x="32049" y="38687"/>
                    </a:cubicBezTo>
                    <a:cubicBezTo>
                      <a:pt x="24539" y="32696"/>
                      <a:pt x="17989" y="26426"/>
                      <a:pt x="13099" y="20662"/>
                    </a:cubicBezTo>
                    <a:cubicBezTo>
                      <a:pt x="8208" y="14925"/>
                      <a:pt x="4890" y="9598"/>
                      <a:pt x="2882" y="5939"/>
                    </a:cubicBezTo>
                    <a:cubicBezTo>
                      <a:pt x="873" y="2148"/>
                      <a:pt x="0" y="0"/>
                      <a:pt x="0" y="0"/>
                    </a:cubicBezTo>
                    <a:cubicBezTo>
                      <a:pt x="0" y="0"/>
                      <a:pt x="2183" y="943"/>
                      <a:pt x="5938" y="2672"/>
                    </a:cubicBezTo>
                    <a:cubicBezTo>
                      <a:pt x="9693" y="4288"/>
                      <a:pt x="14933" y="6620"/>
                      <a:pt x="21483" y="9109"/>
                    </a:cubicBezTo>
                    <a:cubicBezTo>
                      <a:pt x="28032" y="11650"/>
                      <a:pt x="35717" y="14462"/>
                      <a:pt x="44275" y="17981"/>
                    </a:cubicBezTo>
                    <a:cubicBezTo>
                      <a:pt x="52834" y="21527"/>
                      <a:pt x="62352" y="25788"/>
                      <a:pt x="71872" y="31840"/>
                    </a:cubicBezTo>
                    <a:cubicBezTo>
                      <a:pt x="81478" y="37945"/>
                      <a:pt x="90123" y="45097"/>
                      <a:pt x="96847" y="53594"/>
                    </a:cubicBezTo>
                    <a:cubicBezTo>
                      <a:pt x="103659" y="62004"/>
                      <a:pt x="107938" y="71758"/>
                      <a:pt x="108986" y="80168"/>
                    </a:cubicBezTo>
                    <a:cubicBezTo>
                      <a:pt x="110035" y="88569"/>
                      <a:pt x="108375" y="95241"/>
                      <a:pt x="106628" y="99258"/>
                    </a:cubicBezTo>
                    <a:cubicBezTo>
                      <a:pt x="105668" y="101293"/>
                      <a:pt x="104795" y="102716"/>
                      <a:pt x="104183" y="103651"/>
                    </a:cubicBezTo>
                    <a:cubicBezTo>
                      <a:pt x="103485" y="104550"/>
                      <a:pt x="103135" y="105022"/>
                      <a:pt x="103135" y="105022"/>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5" name="Google Shape;295;p2"/>
              <p:cNvSpPr/>
              <p:nvPr/>
            </p:nvSpPr>
            <p:spPr>
              <a:xfrm>
                <a:off x="4790518" y="2305321"/>
                <a:ext cx="1364426" cy="557763"/>
              </a:xfrm>
              <a:custGeom>
                <a:rect b="b" l="l" r="r" t="t"/>
                <a:pathLst>
                  <a:path extrusionOk="0" h="101921" w="249324">
                    <a:moveTo>
                      <a:pt x="249324" y="22400"/>
                    </a:moveTo>
                    <a:cubicBezTo>
                      <a:pt x="249324" y="22400"/>
                      <a:pt x="245394" y="21920"/>
                      <a:pt x="238321" y="21055"/>
                    </a:cubicBezTo>
                    <a:cubicBezTo>
                      <a:pt x="231335" y="20243"/>
                      <a:pt x="221204" y="19588"/>
                      <a:pt x="208978" y="19763"/>
                    </a:cubicBezTo>
                    <a:cubicBezTo>
                      <a:pt x="184526" y="19964"/>
                      <a:pt x="151778" y="25055"/>
                      <a:pt x="118069" y="37168"/>
                    </a:cubicBezTo>
                    <a:cubicBezTo>
                      <a:pt x="84185" y="49280"/>
                      <a:pt x="54842" y="65680"/>
                      <a:pt x="33883" y="79042"/>
                    </a:cubicBezTo>
                    <a:cubicBezTo>
                      <a:pt x="23404" y="85705"/>
                      <a:pt x="14933" y="91469"/>
                      <a:pt x="9170" y="95556"/>
                    </a:cubicBezTo>
                    <a:cubicBezTo>
                      <a:pt x="3318" y="99651"/>
                      <a:pt x="0" y="101922"/>
                      <a:pt x="0" y="101922"/>
                    </a:cubicBezTo>
                    <a:cubicBezTo>
                      <a:pt x="0" y="101922"/>
                      <a:pt x="2008" y="98455"/>
                      <a:pt x="5938" y="92447"/>
                    </a:cubicBezTo>
                    <a:cubicBezTo>
                      <a:pt x="9868" y="86430"/>
                      <a:pt x="15981" y="77950"/>
                      <a:pt x="24627" y="68213"/>
                    </a:cubicBezTo>
                    <a:cubicBezTo>
                      <a:pt x="33185" y="58476"/>
                      <a:pt x="44363" y="47586"/>
                      <a:pt x="58336" y="37229"/>
                    </a:cubicBezTo>
                    <a:cubicBezTo>
                      <a:pt x="72308" y="26880"/>
                      <a:pt x="89250" y="17221"/>
                      <a:pt x="108463" y="10305"/>
                    </a:cubicBezTo>
                    <a:cubicBezTo>
                      <a:pt x="127675" y="3485"/>
                      <a:pt x="147149" y="306"/>
                      <a:pt x="164702" y="26"/>
                    </a:cubicBezTo>
                    <a:cubicBezTo>
                      <a:pt x="182343" y="-279"/>
                      <a:pt x="198150" y="2105"/>
                      <a:pt x="210813" y="5615"/>
                    </a:cubicBezTo>
                    <a:cubicBezTo>
                      <a:pt x="223562" y="9108"/>
                      <a:pt x="233255" y="13379"/>
                      <a:pt x="239631" y="16794"/>
                    </a:cubicBezTo>
                    <a:cubicBezTo>
                      <a:pt x="242862" y="18383"/>
                      <a:pt x="245220" y="19973"/>
                      <a:pt x="246879" y="20898"/>
                    </a:cubicBezTo>
                    <a:cubicBezTo>
                      <a:pt x="248451" y="21885"/>
                      <a:pt x="249324" y="22400"/>
                      <a:pt x="249324" y="2240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 name="Google Shape;296;p2"/>
              <p:cNvSpPr/>
              <p:nvPr/>
            </p:nvSpPr>
            <p:spPr>
              <a:xfrm>
                <a:off x="3256307" y="1319168"/>
                <a:ext cx="277729" cy="1009578"/>
              </a:xfrm>
              <a:custGeom>
                <a:rect b="b" l="l" r="r" t="t"/>
                <a:pathLst>
                  <a:path extrusionOk="0" h="184482" w="50750">
                    <a:moveTo>
                      <a:pt x="2633" y="9"/>
                    </a:moveTo>
                    <a:cubicBezTo>
                      <a:pt x="2633" y="9"/>
                      <a:pt x="3943" y="2533"/>
                      <a:pt x="5951" y="7091"/>
                    </a:cubicBezTo>
                    <a:cubicBezTo>
                      <a:pt x="7959" y="11659"/>
                      <a:pt x="10842" y="18252"/>
                      <a:pt x="14160" y="26374"/>
                    </a:cubicBezTo>
                    <a:cubicBezTo>
                      <a:pt x="20622" y="42660"/>
                      <a:pt x="28831" y="64912"/>
                      <a:pt x="35294" y="89993"/>
                    </a:cubicBezTo>
                    <a:cubicBezTo>
                      <a:pt x="41844" y="115065"/>
                      <a:pt x="45599" y="138486"/>
                      <a:pt x="47869" y="155865"/>
                    </a:cubicBezTo>
                    <a:cubicBezTo>
                      <a:pt x="49004" y="164546"/>
                      <a:pt x="49703" y="171706"/>
                      <a:pt x="50227" y="176675"/>
                    </a:cubicBezTo>
                    <a:cubicBezTo>
                      <a:pt x="50664" y="181653"/>
                      <a:pt x="50751" y="184482"/>
                      <a:pt x="50751" y="184482"/>
                    </a:cubicBezTo>
                    <a:cubicBezTo>
                      <a:pt x="50751" y="184482"/>
                      <a:pt x="49004" y="182308"/>
                      <a:pt x="46035" y="178239"/>
                    </a:cubicBezTo>
                    <a:cubicBezTo>
                      <a:pt x="43066" y="174178"/>
                      <a:pt x="38961" y="168187"/>
                      <a:pt x="34421" y="160537"/>
                    </a:cubicBezTo>
                    <a:cubicBezTo>
                      <a:pt x="25338" y="145281"/>
                      <a:pt x="14509" y="123169"/>
                      <a:pt x="7698" y="97188"/>
                    </a:cubicBezTo>
                    <a:cubicBezTo>
                      <a:pt x="973" y="71200"/>
                      <a:pt x="-424" y="46625"/>
                      <a:pt x="100" y="28871"/>
                    </a:cubicBezTo>
                    <a:cubicBezTo>
                      <a:pt x="275" y="19972"/>
                      <a:pt x="973" y="12759"/>
                      <a:pt x="1584" y="7764"/>
                    </a:cubicBezTo>
                    <a:cubicBezTo>
                      <a:pt x="2196" y="2769"/>
                      <a:pt x="2633" y="0"/>
                      <a:pt x="2633"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 name="Google Shape;297;p2"/>
              <p:cNvSpPr/>
              <p:nvPr/>
            </p:nvSpPr>
            <p:spPr>
              <a:xfrm>
                <a:off x="1721231" y="2177485"/>
                <a:ext cx="999826" cy="465994"/>
              </a:xfrm>
              <a:custGeom>
                <a:rect b="b" l="l" r="r" t="t"/>
                <a:pathLst>
                  <a:path extrusionOk="0" h="85152" w="182700">
                    <a:moveTo>
                      <a:pt x="0" y="3090"/>
                    </a:moveTo>
                    <a:cubicBezTo>
                      <a:pt x="0" y="3090"/>
                      <a:pt x="2847" y="2304"/>
                      <a:pt x="8139" y="1422"/>
                    </a:cubicBezTo>
                    <a:cubicBezTo>
                      <a:pt x="13431" y="531"/>
                      <a:pt x="21212" y="-237"/>
                      <a:pt x="30905" y="68"/>
                    </a:cubicBezTo>
                    <a:cubicBezTo>
                      <a:pt x="40582" y="348"/>
                      <a:pt x="52109" y="1893"/>
                      <a:pt x="64440" y="5212"/>
                    </a:cubicBezTo>
                    <a:cubicBezTo>
                      <a:pt x="76771" y="8513"/>
                      <a:pt x="89827" y="13648"/>
                      <a:pt x="102585" y="20494"/>
                    </a:cubicBezTo>
                    <a:cubicBezTo>
                      <a:pt x="128033" y="34336"/>
                      <a:pt x="147246" y="51400"/>
                      <a:pt x="160956" y="63905"/>
                    </a:cubicBezTo>
                    <a:cubicBezTo>
                      <a:pt x="174492" y="76534"/>
                      <a:pt x="182701" y="85153"/>
                      <a:pt x="182701" y="85153"/>
                    </a:cubicBezTo>
                    <a:cubicBezTo>
                      <a:pt x="182701" y="85153"/>
                      <a:pt x="170999" y="82734"/>
                      <a:pt x="153446" y="76045"/>
                    </a:cubicBezTo>
                    <a:cubicBezTo>
                      <a:pt x="135805" y="69477"/>
                      <a:pt x="112776" y="58482"/>
                      <a:pt x="89067" y="45619"/>
                    </a:cubicBezTo>
                    <a:cubicBezTo>
                      <a:pt x="65400" y="32773"/>
                      <a:pt x="44363" y="21158"/>
                      <a:pt x="27814" y="13988"/>
                    </a:cubicBezTo>
                    <a:cubicBezTo>
                      <a:pt x="19597" y="10355"/>
                      <a:pt x="12654" y="7613"/>
                      <a:pt x="7738" y="5858"/>
                    </a:cubicBezTo>
                    <a:cubicBezTo>
                      <a:pt x="2760" y="4077"/>
                      <a:pt x="0" y="3090"/>
                      <a:pt x="0" y="309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 name="Google Shape;298;p2"/>
              <p:cNvSpPr/>
              <p:nvPr/>
            </p:nvSpPr>
            <p:spPr>
              <a:xfrm>
                <a:off x="3141200" y="846212"/>
                <a:ext cx="3353471" cy="3542015"/>
              </a:xfrm>
              <a:custGeom>
                <a:rect b="b" l="l" r="r" t="t"/>
                <a:pathLst>
                  <a:path extrusionOk="0" h="647239" w="612786">
                    <a:moveTo>
                      <a:pt x="353508" y="473105"/>
                    </a:moveTo>
                    <a:cubicBezTo>
                      <a:pt x="355691" y="472895"/>
                      <a:pt x="357786" y="472599"/>
                      <a:pt x="359969" y="472310"/>
                    </a:cubicBezTo>
                    <a:cubicBezTo>
                      <a:pt x="434549" y="485191"/>
                      <a:pt x="505547" y="519302"/>
                      <a:pt x="561263" y="570328"/>
                    </a:cubicBezTo>
                    <a:cubicBezTo>
                      <a:pt x="536549" y="526969"/>
                      <a:pt x="509477" y="482563"/>
                      <a:pt x="467472" y="455342"/>
                    </a:cubicBezTo>
                    <a:cubicBezTo>
                      <a:pt x="459699" y="450321"/>
                      <a:pt x="451578" y="446068"/>
                      <a:pt x="443195" y="442409"/>
                    </a:cubicBezTo>
                    <a:cubicBezTo>
                      <a:pt x="457516" y="434217"/>
                      <a:pt x="471227" y="424917"/>
                      <a:pt x="484326" y="415014"/>
                    </a:cubicBezTo>
                    <a:cubicBezTo>
                      <a:pt x="455595" y="383872"/>
                      <a:pt x="414638" y="364040"/>
                      <a:pt x="372195" y="360651"/>
                    </a:cubicBezTo>
                    <a:cubicBezTo>
                      <a:pt x="368092" y="360319"/>
                      <a:pt x="363987" y="360285"/>
                      <a:pt x="359882" y="360259"/>
                    </a:cubicBezTo>
                    <a:cubicBezTo>
                      <a:pt x="434462" y="316262"/>
                      <a:pt x="522489" y="298692"/>
                      <a:pt x="612787" y="311083"/>
                    </a:cubicBezTo>
                    <a:cubicBezTo>
                      <a:pt x="541090" y="241447"/>
                      <a:pt x="444417" y="239116"/>
                      <a:pt x="374205" y="278562"/>
                    </a:cubicBezTo>
                    <a:cubicBezTo>
                      <a:pt x="361629" y="285671"/>
                      <a:pt x="349665" y="293923"/>
                      <a:pt x="338225" y="303049"/>
                    </a:cubicBezTo>
                    <a:cubicBezTo>
                      <a:pt x="354293" y="269515"/>
                      <a:pt x="367917" y="233920"/>
                      <a:pt x="385033" y="201232"/>
                    </a:cubicBezTo>
                    <a:cubicBezTo>
                      <a:pt x="403110" y="166711"/>
                      <a:pt x="425729" y="134574"/>
                      <a:pt x="452276" y="105921"/>
                    </a:cubicBezTo>
                    <a:cubicBezTo>
                      <a:pt x="412891" y="140443"/>
                      <a:pt x="357699" y="148826"/>
                      <a:pt x="307310" y="163803"/>
                    </a:cubicBezTo>
                    <a:cubicBezTo>
                      <a:pt x="295957" y="167192"/>
                      <a:pt x="284430" y="171357"/>
                      <a:pt x="273252" y="176309"/>
                    </a:cubicBezTo>
                    <a:cubicBezTo>
                      <a:pt x="270457" y="153891"/>
                      <a:pt x="264607" y="131500"/>
                      <a:pt x="257621" y="110087"/>
                    </a:cubicBezTo>
                    <a:cubicBezTo>
                      <a:pt x="245743" y="73592"/>
                      <a:pt x="230985" y="37447"/>
                      <a:pt x="223824" y="0"/>
                    </a:cubicBezTo>
                    <a:cubicBezTo>
                      <a:pt x="225658" y="58869"/>
                      <a:pt x="215528" y="118086"/>
                      <a:pt x="193870" y="172955"/>
                    </a:cubicBezTo>
                    <a:cubicBezTo>
                      <a:pt x="210288" y="151970"/>
                      <a:pt x="226706" y="130993"/>
                      <a:pt x="243123" y="110009"/>
                    </a:cubicBezTo>
                    <a:cubicBezTo>
                      <a:pt x="219283" y="155166"/>
                      <a:pt x="201118" y="203276"/>
                      <a:pt x="189241" y="252870"/>
                    </a:cubicBezTo>
                    <a:cubicBezTo>
                      <a:pt x="158589" y="194883"/>
                      <a:pt x="139027" y="131116"/>
                      <a:pt x="132129" y="66012"/>
                    </a:cubicBezTo>
                    <a:cubicBezTo>
                      <a:pt x="120951" y="136460"/>
                      <a:pt x="109772" y="206918"/>
                      <a:pt x="98594" y="277366"/>
                    </a:cubicBezTo>
                    <a:cubicBezTo>
                      <a:pt x="91433" y="322785"/>
                      <a:pt x="85058" y="372685"/>
                      <a:pt x="109423" y="411826"/>
                    </a:cubicBezTo>
                    <a:cubicBezTo>
                      <a:pt x="119553" y="363865"/>
                      <a:pt x="135272" y="317074"/>
                      <a:pt x="156144" y="272685"/>
                    </a:cubicBezTo>
                    <a:cubicBezTo>
                      <a:pt x="180334" y="341928"/>
                      <a:pt x="166536" y="420096"/>
                      <a:pt x="132827" y="485296"/>
                    </a:cubicBezTo>
                    <a:cubicBezTo>
                      <a:pt x="100602" y="547535"/>
                      <a:pt x="51786" y="599583"/>
                      <a:pt x="0" y="647239"/>
                    </a:cubicBezTo>
                    <a:cubicBezTo>
                      <a:pt x="55279" y="644523"/>
                      <a:pt x="112654" y="617407"/>
                      <a:pt x="135709" y="567586"/>
                    </a:cubicBezTo>
                    <a:cubicBezTo>
                      <a:pt x="142171" y="553683"/>
                      <a:pt x="145577" y="538462"/>
                      <a:pt x="146013" y="523171"/>
                    </a:cubicBezTo>
                    <a:cubicBezTo>
                      <a:pt x="160336" y="548697"/>
                      <a:pt x="178850" y="571953"/>
                      <a:pt x="200682" y="591540"/>
                    </a:cubicBezTo>
                    <a:cubicBezTo>
                      <a:pt x="219108" y="608072"/>
                      <a:pt x="240765" y="623276"/>
                      <a:pt x="249498" y="646348"/>
                    </a:cubicBezTo>
                    <a:cubicBezTo>
                      <a:pt x="249236" y="625660"/>
                      <a:pt x="265043" y="608220"/>
                      <a:pt x="269497" y="588012"/>
                    </a:cubicBezTo>
                    <a:cubicBezTo>
                      <a:pt x="273514" y="570005"/>
                      <a:pt x="267663" y="551745"/>
                      <a:pt x="256572" y="536750"/>
                    </a:cubicBezTo>
                    <a:cubicBezTo>
                      <a:pt x="270457" y="539073"/>
                      <a:pt x="284518" y="541143"/>
                      <a:pt x="298315" y="543379"/>
                    </a:cubicBezTo>
                    <a:cubicBezTo>
                      <a:pt x="352285" y="552129"/>
                      <a:pt x="409485" y="566626"/>
                      <a:pt x="445378" y="607565"/>
                    </a:cubicBezTo>
                    <a:cubicBezTo>
                      <a:pt x="435160" y="546950"/>
                      <a:pt x="384858" y="497217"/>
                      <a:pt x="325824" y="478502"/>
                    </a:cubicBezTo>
                    <a:cubicBezTo>
                      <a:pt x="320148" y="476694"/>
                      <a:pt x="314384" y="475227"/>
                      <a:pt x="308533" y="473935"/>
                    </a:cubicBezTo>
                    <a:cubicBezTo>
                      <a:pt x="323554" y="474170"/>
                      <a:pt x="338574" y="474581"/>
                      <a:pt x="353508" y="473105"/>
                    </a:cubicBezTo>
                    <a:close/>
                    <a:moveTo>
                      <a:pt x="136320" y="488187"/>
                    </a:moveTo>
                    <a:lnTo>
                      <a:pt x="136320" y="488117"/>
                    </a:lnTo>
                    <a:cubicBezTo>
                      <a:pt x="136320" y="488117"/>
                      <a:pt x="136320" y="488117"/>
                      <a:pt x="136320" y="488117"/>
                    </a:cubicBezTo>
                    <a:cubicBezTo>
                      <a:pt x="136407" y="488117"/>
                      <a:pt x="136495" y="488134"/>
                      <a:pt x="136495" y="488134"/>
                    </a:cubicBezTo>
                    <a:cubicBezTo>
                      <a:pt x="136407" y="488152"/>
                      <a:pt x="136320" y="488169"/>
                      <a:pt x="136320" y="488187"/>
                    </a:cubicBezTo>
                    <a:close/>
                    <a:moveTo>
                      <a:pt x="139115" y="491191"/>
                    </a:moveTo>
                    <a:cubicBezTo>
                      <a:pt x="139115" y="491121"/>
                      <a:pt x="139027" y="491069"/>
                      <a:pt x="138940" y="490999"/>
                    </a:cubicBezTo>
                    <a:lnTo>
                      <a:pt x="139202" y="491025"/>
                    </a:lnTo>
                    <a:cubicBezTo>
                      <a:pt x="139202" y="491077"/>
                      <a:pt x="139202" y="491130"/>
                      <a:pt x="139202" y="491182"/>
                    </a:cubicBezTo>
                    <a:close/>
                    <a:moveTo>
                      <a:pt x="138329" y="486414"/>
                    </a:moveTo>
                    <a:cubicBezTo>
                      <a:pt x="137980" y="485890"/>
                      <a:pt x="137630" y="485366"/>
                      <a:pt x="137280" y="484851"/>
                    </a:cubicBezTo>
                    <a:cubicBezTo>
                      <a:pt x="137805" y="485130"/>
                      <a:pt x="138242" y="485436"/>
                      <a:pt x="138765" y="485724"/>
                    </a:cubicBezTo>
                    <a:lnTo>
                      <a:pt x="139202" y="485287"/>
                    </a:lnTo>
                    <a:cubicBezTo>
                      <a:pt x="139202" y="485514"/>
                      <a:pt x="139202" y="485741"/>
                      <a:pt x="139202" y="485968"/>
                    </a:cubicBezTo>
                    <a:cubicBezTo>
                      <a:pt x="138940" y="486126"/>
                      <a:pt x="138590" y="486266"/>
                      <a:pt x="138329" y="486422"/>
                    </a:cubicBezTo>
                    <a:close/>
                    <a:moveTo>
                      <a:pt x="154223" y="491252"/>
                    </a:moveTo>
                    <a:cubicBezTo>
                      <a:pt x="152301" y="492379"/>
                      <a:pt x="150468" y="493505"/>
                      <a:pt x="148546" y="494640"/>
                    </a:cubicBezTo>
                    <a:cubicBezTo>
                      <a:pt x="147848" y="494623"/>
                      <a:pt x="147323" y="494614"/>
                      <a:pt x="146713" y="494597"/>
                    </a:cubicBezTo>
                    <a:cubicBezTo>
                      <a:pt x="149158" y="493453"/>
                      <a:pt x="151690" y="492335"/>
                      <a:pt x="154223" y="491252"/>
                    </a:cubicBezTo>
                    <a:cubicBezTo>
                      <a:pt x="154746" y="490981"/>
                      <a:pt x="155183" y="490710"/>
                      <a:pt x="155620" y="490440"/>
                    </a:cubicBezTo>
                    <a:lnTo>
                      <a:pt x="146625" y="494597"/>
                    </a:lnTo>
                    <a:cubicBezTo>
                      <a:pt x="144180" y="494527"/>
                      <a:pt x="141822" y="494474"/>
                      <a:pt x="139464" y="494431"/>
                    </a:cubicBezTo>
                    <a:cubicBezTo>
                      <a:pt x="141298" y="494213"/>
                      <a:pt x="143045" y="493942"/>
                      <a:pt x="144878" y="493758"/>
                    </a:cubicBezTo>
                    <a:cubicBezTo>
                      <a:pt x="143307" y="493584"/>
                      <a:pt x="141822" y="493409"/>
                      <a:pt x="140250" y="493234"/>
                    </a:cubicBezTo>
                    <a:cubicBezTo>
                      <a:pt x="140075" y="492771"/>
                      <a:pt x="139988" y="492344"/>
                      <a:pt x="139726" y="491950"/>
                    </a:cubicBezTo>
                    <a:cubicBezTo>
                      <a:pt x="140250" y="491785"/>
                      <a:pt x="140861" y="491584"/>
                      <a:pt x="141473" y="491374"/>
                    </a:cubicBezTo>
                    <a:lnTo>
                      <a:pt x="145140" y="491933"/>
                    </a:lnTo>
                    <a:cubicBezTo>
                      <a:pt x="148983" y="490047"/>
                      <a:pt x="152913" y="488169"/>
                      <a:pt x="156843" y="486292"/>
                    </a:cubicBezTo>
                    <a:lnTo>
                      <a:pt x="158065" y="486178"/>
                    </a:lnTo>
                    <a:cubicBezTo>
                      <a:pt x="158239" y="485986"/>
                      <a:pt x="158414" y="485811"/>
                      <a:pt x="158589" y="485619"/>
                    </a:cubicBezTo>
                    <a:cubicBezTo>
                      <a:pt x="164702" y="484545"/>
                      <a:pt x="170815" y="483576"/>
                      <a:pt x="177015" y="482650"/>
                    </a:cubicBezTo>
                    <a:cubicBezTo>
                      <a:pt x="169330" y="485200"/>
                      <a:pt x="161733" y="488082"/>
                      <a:pt x="154223" y="491243"/>
                    </a:cubicBezTo>
                    <a:close/>
                    <a:moveTo>
                      <a:pt x="169767" y="473332"/>
                    </a:moveTo>
                    <a:cubicBezTo>
                      <a:pt x="178762" y="465848"/>
                      <a:pt x="186971" y="457700"/>
                      <a:pt x="191774" y="451771"/>
                    </a:cubicBezTo>
                    <a:cubicBezTo>
                      <a:pt x="192560" y="450784"/>
                      <a:pt x="193084" y="449692"/>
                      <a:pt x="193870" y="448670"/>
                    </a:cubicBezTo>
                    <a:cubicBezTo>
                      <a:pt x="197887" y="445387"/>
                      <a:pt x="201992" y="442217"/>
                      <a:pt x="206270" y="439247"/>
                    </a:cubicBezTo>
                    <a:cubicBezTo>
                      <a:pt x="208280" y="437859"/>
                      <a:pt x="210375" y="436619"/>
                      <a:pt x="212383" y="435291"/>
                    </a:cubicBezTo>
                    <a:cubicBezTo>
                      <a:pt x="198935" y="449343"/>
                      <a:pt x="185311" y="463018"/>
                      <a:pt x="169767" y="473341"/>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9" name="Google Shape;299;p2"/>
              <p:cNvSpPr/>
              <p:nvPr/>
            </p:nvSpPr>
            <p:spPr>
              <a:xfrm>
                <a:off x="3189940" y="873072"/>
                <a:ext cx="447880" cy="1502491"/>
              </a:xfrm>
              <a:custGeom>
                <a:rect b="b" l="l" r="r" t="t"/>
                <a:pathLst>
                  <a:path extrusionOk="0" h="274553" w="81842">
                    <a:moveTo>
                      <a:pt x="3319" y="4532"/>
                    </a:moveTo>
                    <a:cubicBezTo>
                      <a:pt x="11266" y="55401"/>
                      <a:pt x="19212" y="106280"/>
                      <a:pt x="27160" y="157149"/>
                    </a:cubicBezTo>
                    <a:cubicBezTo>
                      <a:pt x="33535" y="197992"/>
                      <a:pt x="40521" y="240338"/>
                      <a:pt x="63838" y="274554"/>
                    </a:cubicBezTo>
                    <a:cubicBezTo>
                      <a:pt x="66895" y="241596"/>
                      <a:pt x="72309" y="208856"/>
                      <a:pt x="80169" y="176675"/>
                    </a:cubicBezTo>
                    <a:cubicBezTo>
                      <a:pt x="81129" y="172545"/>
                      <a:pt x="82177" y="168327"/>
                      <a:pt x="81740" y="164109"/>
                    </a:cubicBezTo>
                    <a:cubicBezTo>
                      <a:pt x="81042" y="158467"/>
                      <a:pt x="77811" y="153516"/>
                      <a:pt x="74666" y="148774"/>
                    </a:cubicBezTo>
                    <a:cubicBezTo>
                      <a:pt x="43927" y="102341"/>
                      <a:pt x="18864" y="52284"/>
                      <a:pt x="0"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0" name="Google Shape;300;p2"/>
              <p:cNvSpPr/>
              <p:nvPr/>
            </p:nvSpPr>
            <p:spPr>
              <a:xfrm>
                <a:off x="2506990" y="1536533"/>
                <a:ext cx="1371595" cy="1996313"/>
              </a:xfrm>
              <a:custGeom>
                <a:rect b="b" l="l" r="r" t="t"/>
                <a:pathLst>
                  <a:path extrusionOk="0" h="364790" w="250634">
                    <a:moveTo>
                      <a:pt x="1048" y="1502"/>
                    </a:moveTo>
                    <a:cubicBezTo>
                      <a:pt x="16156" y="48223"/>
                      <a:pt x="31700" y="95686"/>
                      <a:pt x="59646" y="136172"/>
                    </a:cubicBezTo>
                    <a:cubicBezTo>
                      <a:pt x="88202" y="177417"/>
                      <a:pt x="128024" y="209266"/>
                      <a:pt x="164790" y="243525"/>
                    </a:cubicBezTo>
                    <a:cubicBezTo>
                      <a:pt x="201468" y="277785"/>
                      <a:pt x="236574" y="316786"/>
                      <a:pt x="250634" y="364790"/>
                    </a:cubicBezTo>
                    <a:cubicBezTo>
                      <a:pt x="240591" y="310079"/>
                      <a:pt x="201992" y="258817"/>
                      <a:pt x="212646" y="204210"/>
                    </a:cubicBezTo>
                    <a:cubicBezTo>
                      <a:pt x="213606" y="199171"/>
                      <a:pt x="215004" y="193879"/>
                      <a:pt x="213258" y="189032"/>
                    </a:cubicBezTo>
                    <a:cubicBezTo>
                      <a:pt x="212209" y="185888"/>
                      <a:pt x="209851" y="183321"/>
                      <a:pt x="207668" y="180841"/>
                    </a:cubicBezTo>
                    <a:cubicBezTo>
                      <a:pt x="190377" y="161628"/>
                      <a:pt x="172998" y="142346"/>
                      <a:pt x="153088" y="125806"/>
                    </a:cubicBezTo>
                    <a:cubicBezTo>
                      <a:pt x="101825" y="83207"/>
                      <a:pt x="33010" y="57620"/>
                      <a:pt x="0"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 name="Google Shape;301;p2"/>
              <p:cNvSpPr/>
              <p:nvPr/>
            </p:nvSpPr>
            <p:spPr>
              <a:xfrm>
                <a:off x="1982706" y="2616116"/>
                <a:ext cx="1946514" cy="947022"/>
              </a:xfrm>
              <a:custGeom>
                <a:rect b="b" l="l" r="r" t="t"/>
                <a:pathLst>
                  <a:path extrusionOk="0" h="173051" w="355690">
                    <a:moveTo>
                      <a:pt x="9239" y="0"/>
                    </a:moveTo>
                    <a:cubicBezTo>
                      <a:pt x="94577" y="10087"/>
                      <a:pt x="176754" y="45656"/>
                      <a:pt x="242251" y="100900"/>
                    </a:cubicBezTo>
                    <a:cubicBezTo>
                      <a:pt x="277008" y="130208"/>
                      <a:pt x="310542" y="166589"/>
                      <a:pt x="355691" y="173051"/>
                    </a:cubicBezTo>
                    <a:cubicBezTo>
                      <a:pt x="326174" y="134338"/>
                      <a:pt x="294822" y="96516"/>
                      <a:pt x="257009" y="65733"/>
                    </a:cubicBezTo>
                    <a:cubicBezTo>
                      <a:pt x="219109" y="34941"/>
                      <a:pt x="174221" y="11318"/>
                      <a:pt x="125754" y="4602"/>
                    </a:cubicBezTo>
                    <a:cubicBezTo>
                      <a:pt x="84185" y="-1162"/>
                      <a:pt x="41613" y="5606"/>
                      <a:pt x="0" y="11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 name="Google Shape;302;p2"/>
              <p:cNvSpPr/>
              <p:nvPr/>
            </p:nvSpPr>
            <p:spPr>
              <a:xfrm>
                <a:off x="1907905" y="2031134"/>
                <a:ext cx="843268" cy="637524"/>
              </a:xfrm>
              <a:custGeom>
                <a:rect b="b" l="l" r="r" t="t"/>
                <a:pathLst>
                  <a:path extrusionOk="0" h="116496" w="154092">
                    <a:moveTo>
                      <a:pt x="2306" y="1817"/>
                    </a:moveTo>
                    <a:cubicBezTo>
                      <a:pt x="43411" y="17405"/>
                      <a:pt x="78387" y="48328"/>
                      <a:pt x="98726" y="87050"/>
                    </a:cubicBezTo>
                    <a:cubicBezTo>
                      <a:pt x="102481" y="94237"/>
                      <a:pt x="106236" y="102157"/>
                      <a:pt x="113397" y="106070"/>
                    </a:cubicBezTo>
                    <a:cubicBezTo>
                      <a:pt x="125972" y="112986"/>
                      <a:pt x="145272" y="105223"/>
                      <a:pt x="154092" y="116497"/>
                    </a:cubicBezTo>
                    <a:cubicBezTo>
                      <a:pt x="140993" y="89128"/>
                      <a:pt x="127282" y="60886"/>
                      <a:pt x="103878" y="41341"/>
                    </a:cubicBezTo>
                    <a:cubicBezTo>
                      <a:pt x="95582" y="34382"/>
                      <a:pt x="86237" y="28714"/>
                      <a:pt x="76623" y="23745"/>
                    </a:cubicBezTo>
                    <a:cubicBezTo>
                      <a:pt x="52747" y="11466"/>
                      <a:pt x="26680" y="3388"/>
                      <a:pt x="0"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303" name="Google Shape;303;p2"/>
          <p:cNvGrpSpPr/>
          <p:nvPr/>
        </p:nvGrpSpPr>
        <p:grpSpPr>
          <a:xfrm>
            <a:off x="7953375" y="-152397"/>
            <a:ext cx="1495428" cy="1705170"/>
            <a:chOff x="7953375" y="-152397"/>
            <a:chExt cx="1495428" cy="1705170"/>
          </a:xfrm>
        </p:grpSpPr>
        <p:grpSp>
          <p:nvGrpSpPr>
            <p:cNvPr id="304" name="Google Shape;304;p2"/>
            <p:cNvGrpSpPr/>
            <p:nvPr/>
          </p:nvGrpSpPr>
          <p:grpSpPr>
            <a:xfrm>
              <a:off x="7953375" y="-152397"/>
              <a:ext cx="1495428" cy="1705170"/>
              <a:chOff x="4830714" y="256156"/>
              <a:chExt cx="4044976" cy="4612306"/>
            </a:xfrm>
          </p:grpSpPr>
          <p:sp>
            <p:nvSpPr>
              <p:cNvPr id="305" name="Google Shape;305;p2"/>
              <p:cNvSpPr/>
              <p:nvPr/>
            </p:nvSpPr>
            <p:spPr>
              <a:xfrm>
                <a:off x="5875567" y="2803306"/>
                <a:ext cx="306089" cy="482864"/>
              </a:xfrm>
              <a:custGeom>
                <a:rect b="b" l="l" r="r" t="t"/>
                <a:pathLst>
                  <a:path extrusionOk="0" h="131124" w="83120">
                    <a:moveTo>
                      <a:pt x="4899" y="2777"/>
                    </a:moveTo>
                    <a:cubicBezTo>
                      <a:pt x="-1982" y="28566"/>
                      <a:pt x="7283" y="56520"/>
                      <a:pt x="23247" y="77985"/>
                    </a:cubicBezTo>
                    <a:cubicBezTo>
                      <a:pt x="39211" y="99459"/>
                      <a:pt x="61253" y="115597"/>
                      <a:pt x="83120" y="131125"/>
                    </a:cubicBezTo>
                    <a:cubicBezTo>
                      <a:pt x="67549" y="80282"/>
                      <a:pt x="47708" y="24182"/>
                      <a:pt x="0"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6" name="Google Shape;306;p2"/>
              <p:cNvSpPr/>
              <p:nvPr/>
            </p:nvSpPr>
            <p:spPr>
              <a:xfrm>
                <a:off x="5307271" y="3396873"/>
                <a:ext cx="585160" cy="229490"/>
              </a:xfrm>
              <a:custGeom>
                <a:rect b="b" l="l" r="r" t="t"/>
                <a:pathLst>
                  <a:path extrusionOk="0" h="62319" w="158903">
                    <a:moveTo>
                      <a:pt x="156633" y="8481"/>
                    </a:moveTo>
                    <a:cubicBezTo>
                      <a:pt x="150031" y="36907"/>
                      <a:pt x="115134" y="48164"/>
                      <a:pt x="85731" y="48906"/>
                    </a:cubicBezTo>
                    <a:cubicBezTo>
                      <a:pt x="56327" y="49648"/>
                      <a:pt x="24181" y="45701"/>
                      <a:pt x="0" y="62320"/>
                    </a:cubicBezTo>
                    <a:cubicBezTo>
                      <a:pt x="9335" y="33265"/>
                      <a:pt x="37508" y="13223"/>
                      <a:pt x="67217" y="5355"/>
                    </a:cubicBezTo>
                    <a:cubicBezTo>
                      <a:pt x="96927" y="-2513"/>
                      <a:pt x="128295" y="-182"/>
                      <a:pt x="158904" y="27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7" name="Google Shape;307;p2"/>
              <p:cNvSpPr/>
              <p:nvPr/>
            </p:nvSpPr>
            <p:spPr>
              <a:xfrm>
                <a:off x="5779038" y="3733261"/>
                <a:ext cx="191729" cy="431928"/>
              </a:xfrm>
              <a:custGeom>
                <a:rect b="b" l="l" r="r" t="t"/>
                <a:pathLst>
                  <a:path extrusionOk="0" h="117292" w="52065">
                    <a:moveTo>
                      <a:pt x="3414" y="5564"/>
                    </a:moveTo>
                    <a:cubicBezTo>
                      <a:pt x="-10507" y="45683"/>
                      <a:pt x="20775" y="86142"/>
                      <a:pt x="49820" y="117293"/>
                    </a:cubicBezTo>
                    <a:cubicBezTo>
                      <a:pt x="55435" y="84169"/>
                      <a:pt x="50440" y="49351"/>
                      <a:pt x="35742" y="19091"/>
                    </a:cubicBezTo>
                    <a:cubicBezTo>
                      <a:pt x="32179" y="11756"/>
                      <a:pt x="27534" y="4202"/>
                      <a:pt x="19962" y="1067"/>
                    </a:cubicBezTo>
                    <a:cubicBezTo>
                      <a:pt x="12382" y="-2069"/>
                      <a:pt x="1562" y="1940"/>
                      <a:pt x="864" y="1005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8" name="Google Shape;308;p2"/>
              <p:cNvSpPr/>
              <p:nvPr/>
            </p:nvSpPr>
            <p:spPr>
              <a:xfrm>
                <a:off x="5471520" y="2801981"/>
                <a:ext cx="425045" cy="313554"/>
              </a:xfrm>
              <a:custGeom>
                <a:rect b="b" l="l" r="r" t="t"/>
                <a:pathLst>
                  <a:path extrusionOk="0" h="85147" w="115423">
                    <a:moveTo>
                      <a:pt x="111712" y="9373"/>
                    </a:moveTo>
                    <a:cubicBezTo>
                      <a:pt x="117222" y="18088"/>
                      <a:pt x="113887" y="30122"/>
                      <a:pt x="106821" y="37650"/>
                    </a:cubicBezTo>
                    <a:cubicBezTo>
                      <a:pt x="99757" y="45177"/>
                      <a:pt x="89810" y="49256"/>
                      <a:pt x="80195" y="53116"/>
                    </a:cubicBezTo>
                    <a:cubicBezTo>
                      <a:pt x="53603" y="63796"/>
                      <a:pt x="27012" y="74468"/>
                      <a:pt x="411" y="85148"/>
                    </a:cubicBezTo>
                    <a:cubicBezTo>
                      <a:pt x="-2602" y="57238"/>
                      <a:pt x="11153" y="28174"/>
                      <a:pt x="34731" y="12630"/>
                    </a:cubicBezTo>
                    <a:cubicBezTo>
                      <a:pt x="58302" y="-2906"/>
                      <a:pt x="90648" y="-4233"/>
                      <a:pt x="115424" y="933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9" name="Google Shape;309;p2"/>
              <p:cNvSpPr/>
              <p:nvPr/>
            </p:nvSpPr>
            <p:spPr>
              <a:xfrm>
                <a:off x="6159255" y="2326366"/>
                <a:ext cx="182508" cy="550460"/>
              </a:xfrm>
              <a:custGeom>
                <a:rect b="b" l="l" r="r" t="t"/>
                <a:pathLst>
                  <a:path extrusionOk="0" h="149480" w="49561">
                    <a:moveTo>
                      <a:pt x="21840" y="0"/>
                    </a:moveTo>
                    <a:cubicBezTo>
                      <a:pt x="-1547" y="14907"/>
                      <a:pt x="-4202" y="48695"/>
                      <a:pt x="4740" y="74797"/>
                    </a:cubicBezTo>
                    <a:cubicBezTo>
                      <a:pt x="13683" y="100908"/>
                      <a:pt x="31184" y="123457"/>
                      <a:pt x="40379" y="149481"/>
                    </a:cubicBezTo>
                    <a:cubicBezTo>
                      <a:pt x="43182" y="118706"/>
                      <a:pt x="45986" y="87932"/>
                      <a:pt x="48789" y="57157"/>
                    </a:cubicBezTo>
                    <a:cubicBezTo>
                      <a:pt x="50457" y="38896"/>
                      <a:pt x="50693" y="17230"/>
                      <a:pt x="35934" y="6191"/>
                    </a:cubicBezTo>
                    <a:cubicBezTo>
                      <a:pt x="31446" y="2838"/>
                      <a:pt x="25324" y="917"/>
                      <a:pt x="20154" y="3100"/>
                    </a:cubicBezTo>
                    <a:cubicBezTo>
                      <a:pt x="14984" y="5283"/>
                      <a:pt x="16347" y="-996"/>
                      <a:pt x="20154" y="31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0" name="Google Shape;310;p2"/>
              <p:cNvSpPr/>
              <p:nvPr/>
            </p:nvSpPr>
            <p:spPr>
              <a:xfrm>
                <a:off x="5702567" y="2173956"/>
                <a:ext cx="547923" cy="190695"/>
              </a:xfrm>
              <a:custGeom>
                <a:rect b="b" l="l" r="r" t="t"/>
                <a:pathLst>
                  <a:path extrusionOk="0" h="51784" w="148791">
                    <a:moveTo>
                      <a:pt x="148791" y="38876"/>
                    </a:moveTo>
                    <a:cubicBezTo>
                      <a:pt x="129037" y="56376"/>
                      <a:pt x="98280" y="53835"/>
                      <a:pt x="73531" y="44500"/>
                    </a:cubicBezTo>
                    <a:cubicBezTo>
                      <a:pt x="48782" y="35164"/>
                      <a:pt x="25998" y="20135"/>
                      <a:pt x="0" y="15148"/>
                    </a:cubicBezTo>
                    <a:cubicBezTo>
                      <a:pt x="46556" y="-11819"/>
                      <a:pt x="111563" y="-1872"/>
                      <a:pt x="147761" y="377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1" name="Google Shape;311;p2"/>
              <p:cNvSpPr/>
              <p:nvPr/>
            </p:nvSpPr>
            <p:spPr>
              <a:xfrm>
                <a:off x="6534854" y="1995991"/>
                <a:ext cx="178870" cy="562458"/>
              </a:xfrm>
              <a:custGeom>
                <a:rect b="b" l="l" r="r" t="t"/>
                <a:pathLst>
                  <a:path extrusionOk="0" h="152738" w="48573">
                    <a:moveTo>
                      <a:pt x="28412" y="0"/>
                    </a:moveTo>
                    <a:cubicBezTo>
                      <a:pt x="-30648" y="46389"/>
                      <a:pt x="17321" y="102315"/>
                      <a:pt x="38699" y="152739"/>
                    </a:cubicBezTo>
                    <a:cubicBezTo>
                      <a:pt x="38202" y="133430"/>
                      <a:pt x="50253" y="87993"/>
                      <a:pt x="48375" y="61602"/>
                    </a:cubicBezTo>
                    <a:cubicBezTo>
                      <a:pt x="47371" y="47411"/>
                      <a:pt x="22535" y="-8602"/>
                      <a:pt x="28403" y="985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 name="Google Shape;312;p2"/>
              <p:cNvSpPr/>
              <p:nvPr/>
            </p:nvSpPr>
            <p:spPr>
              <a:xfrm>
                <a:off x="4929080" y="3905297"/>
                <a:ext cx="519590" cy="176977"/>
              </a:xfrm>
              <a:custGeom>
                <a:rect b="b" l="l" r="r" t="t"/>
                <a:pathLst>
                  <a:path extrusionOk="0" h="48059" w="141097">
                    <a:moveTo>
                      <a:pt x="132138" y="43893"/>
                    </a:moveTo>
                    <a:cubicBezTo>
                      <a:pt x="88124" y="56721"/>
                      <a:pt x="41778" y="37535"/>
                      <a:pt x="0" y="18742"/>
                    </a:cubicBezTo>
                    <a:cubicBezTo>
                      <a:pt x="24260" y="9502"/>
                      <a:pt x="49184" y="132"/>
                      <a:pt x="75164" y="1"/>
                    </a:cubicBezTo>
                    <a:cubicBezTo>
                      <a:pt x="101153" y="-130"/>
                      <a:pt x="128837" y="10961"/>
                      <a:pt x="141098" y="3368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 name="Google Shape;313;p2"/>
              <p:cNvSpPr/>
              <p:nvPr/>
            </p:nvSpPr>
            <p:spPr>
              <a:xfrm>
                <a:off x="5127407" y="4283477"/>
                <a:ext cx="265961" cy="518894"/>
              </a:xfrm>
              <a:custGeom>
                <a:rect b="b" l="l" r="r" t="t"/>
                <a:pathLst>
                  <a:path extrusionOk="0" h="140908" w="72223">
                    <a:moveTo>
                      <a:pt x="5365" y="1008"/>
                    </a:moveTo>
                    <a:cubicBezTo>
                      <a:pt x="-2478" y="13304"/>
                      <a:pt x="221" y="29835"/>
                      <a:pt x="7408" y="42524"/>
                    </a:cubicBezTo>
                    <a:cubicBezTo>
                      <a:pt x="14595" y="55213"/>
                      <a:pt x="25590" y="65256"/>
                      <a:pt x="35127" y="76320"/>
                    </a:cubicBezTo>
                    <a:cubicBezTo>
                      <a:pt x="51308" y="95096"/>
                      <a:pt x="63499" y="117252"/>
                      <a:pt x="70670" y="140909"/>
                    </a:cubicBezTo>
                    <a:cubicBezTo>
                      <a:pt x="72530" y="114160"/>
                      <a:pt x="74302" y="86625"/>
                      <a:pt x="65945" y="61125"/>
                    </a:cubicBezTo>
                    <a:cubicBezTo>
                      <a:pt x="57587" y="35625"/>
                      <a:pt x="36559" y="12308"/>
                      <a:pt x="9678" y="9453"/>
                    </a:cubicBezTo>
                    <a:cubicBezTo>
                      <a:pt x="6483" y="9112"/>
                      <a:pt x="2867" y="8876"/>
                      <a:pt x="807" y="6431"/>
                    </a:cubicBezTo>
                    <a:cubicBezTo>
                      <a:pt x="-1255" y="3986"/>
                      <a:pt x="946" y="-1053"/>
                      <a:pt x="3907" y="19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 name="Google Shape;314;p2"/>
              <p:cNvSpPr/>
              <p:nvPr/>
            </p:nvSpPr>
            <p:spPr>
              <a:xfrm>
                <a:off x="6870292" y="1596222"/>
                <a:ext cx="216200" cy="668422"/>
              </a:xfrm>
              <a:custGeom>
                <a:rect b="b" l="l" r="r" t="t"/>
                <a:pathLst>
                  <a:path extrusionOk="0" h="181513" w="58710">
                    <a:moveTo>
                      <a:pt x="25394" y="8619"/>
                    </a:moveTo>
                    <a:cubicBezTo>
                      <a:pt x="-158" y="35229"/>
                      <a:pt x="-7336" y="77609"/>
                      <a:pt x="8025" y="111048"/>
                    </a:cubicBezTo>
                    <a:cubicBezTo>
                      <a:pt x="20120" y="137369"/>
                      <a:pt x="43821" y="156642"/>
                      <a:pt x="58711" y="181513"/>
                    </a:cubicBezTo>
                    <a:cubicBezTo>
                      <a:pt x="48091" y="151018"/>
                      <a:pt x="54789" y="117685"/>
                      <a:pt x="55872" y="85434"/>
                    </a:cubicBezTo>
                    <a:cubicBezTo>
                      <a:pt x="56955" y="53183"/>
                      <a:pt x="49358" y="16270"/>
                      <a:pt x="21264"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 name="Google Shape;315;p2"/>
              <p:cNvSpPr/>
              <p:nvPr/>
            </p:nvSpPr>
            <p:spPr>
              <a:xfrm>
                <a:off x="6279125" y="1331255"/>
                <a:ext cx="769179" cy="285766"/>
              </a:xfrm>
              <a:custGeom>
                <a:rect b="b" l="l" r="r" t="t"/>
                <a:pathLst>
                  <a:path extrusionOk="0" h="77601" w="208874">
                    <a:moveTo>
                      <a:pt x="208874" y="17327"/>
                    </a:moveTo>
                    <a:cubicBezTo>
                      <a:pt x="205625" y="33989"/>
                      <a:pt x="191784" y="47071"/>
                      <a:pt x="176186" y="54031"/>
                    </a:cubicBezTo>
                    <a:cubicBezTo>
                      <a:pt x="160590" y="60991"/>
                      <a:pt x="143229" y="62834"/>
                      <a:pt x="126208" y="64589"/>
                    </a:cubicBezTo>
                    <a:cubicBezTo>
                      <a:pt x="84142" y="68929"/>
                      <a:pt x="42066" y="73261"/>
                      <a:pt x="0" y="77601"/>
                    </a:cubicBezTo>
                    <a:cubicBezTo>
                      <a:pt x="17169" y="73514"/>
                      <a:pt x="28234" y="57638"/>
                      <a:pt x="40303" y="44861"/>
                    </a:cubicBezTo>
                    <a:cubicBezTo>
                      <a:pt x="84029" y="-1406"/>
                      <a:pt x="153376" y="-14164"/>
                      <a:pt x="208874" y="1732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 name="Google Shape;316;p2"/>
              <p:cNvSpPr/>
              <p:nvPr/>
            </p:nvSpPr>
            <p:spPr>
              <a:xfrm>
                <a:off x="4830714" y="256156"/>
                <a:ext cx="4044976" cy="4459625"/>
              </a:xfrm>
              <a:custGeom>
                <a:rect b="b" l="l" r="r" t="t"/>
                <a:pathLst>
                  <a:path extrusionOk="0" h="1211032" w="1098432">
                    <a:moveTo>
                      <a:pt x="19186" y="1211032"/>
                    </a:moveTo>
                    <a:cubicBezTo>
                      <a:pt x="12086" y="1211032"/>
                      <a:pt x="5571" y="1208840"/>
                      <a:pt x="0" y="1204517"/>
                    </a:cubicBezTo>
                    <a:lnTo>
                      <a:pt x="5091" y="1197941"/>
                    </a:lnTo>
                    <a:cubicBezTo>
                      <a:pt x="12444" y="1203644"/>
                      <a:pt x="20706" y="1203181"/>
                      <a:pt x="26356" y="1201801"/>
                    </a:cubicBezTo>
                    <a:cubicBezTo>
                      <a:pt x="39088" y="1198675"/>
                      <a:pt x="52074" y="1187549"/>
                      <a:pt x="57952" y="1174747"/>
                    </a:cubicBezTo>
                    <a:cubicBezTo>
                      <a:pt x="62912" y="1163927"/>
                      <a:pt x="65261" y="1152312"/>
                      <a:pt x="67741" y="1140016"/>
                    </a:cubicBezTo>
                    <a:cubicBezTo>
                      <a:pt x="70151" y="1128061"/>
                      <a:pt x="72649" y="1115704"/>
                      <a:pt x="77784" y="1104211"/>
                    </a:cubicBezTo>
                    <a:cubicBezTo>
                      <a:pt x="92621" y="1070974"/>
                      <a:pt x="125090" y="1052189"/>
                      <a:pt x="156494" y="1034016"/>
                    </a:cubicBezTo>
                    <a:cubicBezTo>
                      <a:pt x="167585" y="1027597"/>
                      <a:pt x="179051" y="1020960"/>
                      <a:pt x="189443" y="1013834"/>
                    </a:cubicBezTo>
                    <a:cubicBezTo>
                      <a:pt x="243788" y="976554"/>
                      <a:pt x="279505" y="915301"/>
                      <a:pt x="284989" y="849997"/>
                    </a:cubicBezTo>
                    <a:cubicBezTo>
                      <a:pt x="286954" y="826531"/>
                      <a:pt x="285146" y="802271"/>
                      <a:pt x="283391" y="778797"/>
                    </a:cubicBezTo>
                    <a:cubicBezTo>
                      <a:pt x="280833" y="744564"/>
                      <a:pt x="278186" y="709170"/>
                      <a:pt x="287129" y="675260"/>
                    </a:cubicBezTo>
                    <a:cubicBezTo>
                      <a:pt x="305913" y="604008"/>
                      <a:pt x="367925" y="559523"/>
                      <a:pt x="427904" y="516504"/>
                    </a:cubicBezTo>
                    <a:cubicBezTo>
                      <a:pt x="466948" y="488498"/>
                      <a:pt x="507320" y="459540"/>
                      <a:pt x="536453" y="423176"/>
                    </a:cubicBezTo>
                    <a:cubicBezTo>
                      <a:pt x="568189" y="383555"/>
                      <a:pt x="586956" y="334310"/>
                      <a:pt x="605103" y="286681"/>
                    </a:cubicBezTo>
                    <a:cubicBezTo>
                      <a:pt x="626542" y="230415"/>
                      <a:pt x="648715" y="172236"/>
                      <a:pt x="692432" y="129480"/>
                    </a:cubicBezTo>
                    <a:cubicBezTo>
                      <a:pt x="724927" y="97710"/>
                      <a:pt x="767272" y="76925"/>
                      <a:pt x="808203" y="59206"/>
                    </a:cubicBezTo>
                    <a:cubicBezTo>
                      <a:pt x="887629" y="24816"/>
                      <a:pt x="992416" y="-12543"/>
                      <a:pt x="1098432" y="4076"/>
                    </a:cubicBezTo>
                    <a:lnTo>
                      <a:pt x="1097122" y="12293"/>
                    </a:lnTo>
                    <a:cubicBezTo>
                      <a:pt x="993201" y="-3994"/>
                      <a:pt x="889899" y="32894"/>
                      <a:pt x="811505" y="66839"/>
                    </a:cubicBezTo>
                    <a:cubicBezTo>
                      <a:pt x="771307" y="84243"/>
                      <a:pt x="729765" y="104600"/>
                      <a:pt x="698247" y="135427"/>
                    </a:cubicBezTo>
                    <a:cubicBezTo>
                      <a:pt x="655841" y="176900"/>
                      <a:pt x="634000" y="234214"/>
                      <a:pt x="612875" y="289641"/>
                    </a:cubicBezTo>
                    <a:cubicBezTo>
                      <a:pt x="594492" y="337864"/>
                      <a:pt x="575490" y="387738"/>
                      <a:pt x="542942" y="428372"/>
                    </a:cubicBezTo>
                    <a:cubicBezTo>
                      <a:pt x="513093" y="465627"/>
                      <a:pt x="472249" y="494925"/>
                      <a:pt x="432750" y="523264"/>
                    </a:cubicBezTo>
                    <a:cubicBezTo>
                      <a:pt x="371262" y="567365"/>
                      <a:pt x="313188" y="609021"/>
                      <a:pt x="295172" y="677382"/>
                    </a:cubicBezTo>
                    <a:cubicBezTo>
                      <a:pt x="286587" y="709947"/>
                      <a:pt x="289181" y="744634"/>
                      <a:pt x="291687" y="778186"/>
                    </a:cubicBezTo>
                    <a:cubicBezTo>
                      <a:pt x="293469" y="801974"/>
                      <a:pt x="295303" y="826575"/>
                      <a:pt x="293286" y="850695"/>
                    </a:cubicBezTo>
                    <a:cubicBezTo>
                      <a:pt x="287601" y="918462"/>
                      <a:pt x="250538" y="982020"/>
                      <a:pt x="194159" y="1020698"/>
                    </a:cubicBezTo>
                    <a:cubicBezTo>
                      <a:pt x="183504" y="1028008"/>
                      <a:pt x="171898" y="1034723"/>
                      <a:pt x="160677" y="1041221"/>
                    </a:cubicBezTo>
                    <a:cubicBezTo>
                      <a:pt x="129029" y="1059534"/>
                      <a:pt x="99135" y="1076834"/>
                      <a:pt x="85391" y="1107608"/>
                    </a:cubicBezTo>
                    <a:cubicBezTo>
                      <a:pt x="80639" y="1118254"/>
                      <a:pt x="78343" y="1129624"/>
                      <a:pt x="75906" y="1141667"/>
                    </a:cubicBezTo>
                    <a:cubicBezTo>
                      <a:pt x="73435" y="1153884"/>
                      <a:pt x="70885" y="1166520"/>
                      <a:pt x="65523" y="1178214"/>
                    </a:cubicBezTo>
                    <a:cubicBezTo>
                      <a:pt x="58554" y="1193409"/>
                      <a:pt x="43621" y="1206133"/>
                      <a:pt x="28355" y="1209879"/>
                    </a:cubicBezTo>
                    <a:cubicBezTo>
                      <a:pt x="25221" y="1210648"/>
                      <a:pt x="22164" y="1211032"/>
                      <a:pt x="19204" y="1211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 name="Google Shape;317;p2"/>
              <p:cNvSpPr/>
              <p:nvPr/>
            </p:nvSpPr>
            <p:spPr>
              <a:xfrm>
                <a:off x="5870132" y="2792599"/>
                <a:ext cx="333388" cy="523865"/>
              </a:xfrm>
              <a:custGeom>
                <a:rect b="b" l="l" r="r" t="t"/>
                <a:pathLst>
                  <a:path extrusionOk="0" h="142258" w="90533">
                    <a:moveTo>
                      <a:pt x="90534" y="142250"/>
                    </a:moveTo>
                    <a:lnTo>
                      <a:pt x="82709" y="136696"/>
                    </a:lnTo>
                    <a:cubicBezTo>
                      <a:pt x="58877" y="119772"/>
                      <a:pt x="37865" y="104043"/>
                      <a:pt x="22103" y="82840"/>
                    </a:cubicBezTo>
                    <a:cubicBezTo>
                      <a:pt x="4130" y="58667"/>
                      <a:pt x="-2891" y="31255"/>
                      <a:pt x="2637" y="7205"/>
                    </a:cubicBezTo>
                    <a:cubicBezTo>
                      <a:pt x="1772" y="6733"/>
                      <a:pt x="890" y="6270"/>
                      <a:pt x="0" y="5825"/>
                    </a:cubicBezTo>
                    <a:lnTo>
                      <a:pt x="2952" y="0"/>
                    </a:lnTo>
                    <a:cubicBezTo>
                      <a:pt x="51018" y="24356"/>
                      <a:pt x="71182" y="79102"/>
                      <a:pt x="87722" y="133080"/>
                    </a:cubicBezTo>
                    <a:lnTo>
                      <a:pt x="90534" y="142259"/>
                    </a:lnTo>
                    <a:close/>
                    <a:moveTo>
                      <a:pt x="8575" y="10706"/>
                    </a:moveTo>
                    <a:cubicBezTo>
                      <a:pt x="4436" y="32180"/>
                      <a:pt x="11291" y="57349"/>
                      <a:pt x="27342" y="78945"/>
                    </a:cubicBezTo>
                    <a:cubicBezTo>
                      <a:pt x="40800" y="97040"/>
                      <a:pt x="58484" y="111187"/>
                      <a:pt x="78587" y="125719"/>
                    </a:cubicBezTo>
                    <a:cubicBezTo>
                      <a:pt x="64029" y="79609"/>
                      <a:pt x="45804" y="34346"/>
                      <a:pt x="8567" y="107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 name="Google Shape;318;p2"/>
              <p:cNvSpPr/>
              <p:nvPr/>
            </p:nvSpPr>
            <p:spPr>
              <a:xfrm>
                <a:off x="5284954" y="3384892"/>
                <a:ext cx="610761" cy="271349"/>
              </a:xfrm>
              <a:custGeom>
                <a:rect b="b" l="l" r="r" t="t"/>
                <a:pathLst>
                  <a:path extrusionOk="0" h="73686" w="165855">
                    <a:moveTo>
                      <a:pt x="18" y="73686"/>
                    </a:moveTo>
                    <a:lnTo>
                      <a:pt x="2943" y="64569"/>
                    </a:lnTo>
                    <a:cubicBezTo>
                      <a:pt x="11763" y="37121"/>
                      <a:pt x="38390" y="14468"/>
                      <a:pt x="72431" y="5447"/>
                    </a:cubicBezTo>
                    <a:cubicBezTo>
                      <a:pt x="102070" y="-2403"/>
                      <a:pt x="133255" y="-317"/>
                      <a:pt x="165262" y="2740"/>
                    </a:cubicBezTo>
                    <a:lnTo>
                      <a:pt x="164642" y="9246"/>
                    </a:lnTo>
                    <a:cubicBezTo>
                      <a:pt x="133247" y="6251"/>
                      <a:pt x="102708" y="4190"/>
                      <a:pt x="74099" y="11770"/>
                    </a:cubicBezTo>
                    <a:cubicBezTo>
                      <a:pt x="45866" y="19245"/>
                      <a:pt x="23142" y="36545"/>
                      <a:pt x="12636" y="57975"/>
                    </a:cubicBezTo>
                    <a:cubicBezTo>
                      <a:pt x="31535" y="48797"/>
                      <a:pt x="53707" y="48893"/>
                      <a:pt x="75216" y="48981"/>
                    </a:cubicBezTo>
                    <a:cubicBezTo>
                      <a:pt x="80666" y="49007"/>
                      <a:pt x="86290" y="49024"/>
                      <a:pt x="91687" y="48893"/>
                    </a:cubicBezTo>
                    <a:cubicBezTo>
                      <a:pt x="119064" y="48203"/>
                      <a:pt x="153254" y="37864"/>
                      <a:pt x="159489" y="10993"/>
                    </a:cubicBezTo>
                    <a:lnTo>
                      <a:pt x="165855" y="12468"/>
                    </a:lnTo>
                    <a:cubicBezTo>
                      <a:pt x="158773" y="42981"/>
                      <a:pt x="121562" y="54675"/>
                      <a:pt x="91853" y="55417"/>
                    </a:cubicBezTo>
                    <a:cubicBezTo>
                      <a:pt x="86351" y="55556"/>
                      <a:pt x="80674" y="55530"/>
                      <a:pt x="75181" y="55504"/>
                    </a:cubicBezTo>
                    <a:cubicBezTo>
                      <a:pt x="51359" y="55400"/>
                      <a:pt x="26740" y="55295"/>
                      <a:pt x="7895" y="68254"/>
                    </a:cubicBezTo>
                    <a:lnTo>
                      <a:pt x="0" y="7367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9" name="Google Shape;319;p2"/>
              <p:cNvSpPr/>
              <p:nvPr/>
            </p:nvSpPr>
            <p:spPr>
              <a:xfrm>
                <a:off x="5767068" y="3721205"/>
                <a:ext cx="215780" cy="469972"/>
              </a:xfrm>
              <a:custGeom>
                <a:rect b="b" l="l" r="r" t="t"/>
                <a:pathLst>
                  <a:path extrusionOk="0" h="127623" w="58596">
                    <a:moveTo>
                      <a:pt x="55193" y="127623"/>
                    </a:moveTo>
                    <a:lnTo>
                      <a:pt x="50686" y="122785"/>
                    </a:lnTo>
                    <a:cubicBezTo>
                      <a:pt x="22427" y="92482"/>
                      <a:pt x="-8129" y="53001"/>
                      <a:pt x="1975" y="13135"/>
                    </a:cubicBezTo>
                    <a:lnTo>
                      <a:pt x="875" y="13039"/>
                    </a:lnTo>
                    <a:cubicBezTo>
                      <a:pt x="1232" y="8821"/>
                      <a:pt x="3634" y="5162"/>
                      <a:pt x="7633" y="2725"/>
                    </a:cubicBezTo>
                    <a:cubicBezTo>
                      <a:pt x="12620" y="-305"/>
                      <a:pt x="19231" y="-855"/>
                      <a:pt x="24479" y="1311"/>
                    </a:cubicBezTo>
                    <a:cubicBezTo>
                      <a:pt x="33291" y="4961"/>
                      <a:pt x="38443" y="13712"/>
                      <a:pt x="41954" y="20925"/>
                    </a:cubicBezTo>
                    <a:cubicBezTo>
                      <a:pt x="56931" y="51769"/>
                      <a:pt x="62031" y="87339"/>
                      <a:pt x="56311" y="121100"/>
                    </a:cubicBezTo>
                    <a:lnTo>
                      <a:pt x="55211" y="127614"/>
                    </a:lnTo>
                    <a:close/>
                    <a:moveTo>
                      <a:pt x="9223" y="9720"/>
                    </a:moveTo>
                    <a:lnTo>
                      <a:pt x="9756" y="9904"/>
                    </a:lnTo>
                    <a:cubicBezTo>
                      <a:pt x="-2837" y="46198"/>
                      <a:pt x="23973" y="83697"/>
                      <a:pt x="50836" y="113302"/>
                    </a:cubicBezTo>
                    <a:cubicBezTo>
                      <a:pt x="54626" y="82911"/>
                      <a:pt x="49456" y="51376"/>
                      <a:pt x="36059" y="23780"/>
                    </a:cubicBezTo>
                    <a:cubicBezTo>
                      <a:pt x="32872" y="17222"/>
                      <a:pt x="28706" y="10139"/>
                      <a:pt x="21964" y="7345"/>
                    </a:cubicBezTo>
                    <a:cubicBezTo>
                      <a:pt x="18628" y="5965"/>
                      <a:pt x="14227" y="6350"/>
                      <a:pt x="11022" y="8306"/>
                    </a:cubicBezTo>
                    <a:cubicBezTo>
                      <a:pt x="10437" y="8664"/>
                      <a:pt x="9800" y="9127"/>
                      <a:pt x="9223" y="97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0" name="Google Shape;320;p2"/>
              <p:cNvSpPr/>
              <p:nvPr/>
            </p:nvSpPr>
            <p:spPr>
              <a:xfrm>
                <a:off x="5459534" y="2790109"/>
                <a:ext cx="445605" cy="342568"/>
              </a:xfrm>
              <a:custGeom>
                <a:rect b="b" l="l" r="r" t="t"/>
                <a:pathLst>
                  <a:path extrusionOk="0" h="93026" w="121006">
                    <a:moveTo>
                      <a:pt x="889" y="93018"/>
                    </a:moveTo>
                    <a:lnTo>
                      <a:pt x="426" y="88730"/>
                    </a:lnTo>
                    <a:cubicBezTo>
                      <a:pt x="-2709" y="59684"/>
                      <a:pt x="11666" y="29303"/>
                      <a:pt x="36196" y="13138"/>
                    </a:cubicBezTo>
                    <a:cubicBezTo>
                      <a:pt x="60710" y="-3027"/>
                      <a:pt x="94488" y="-4398"/>
                      <a:pt x="120259" y="9706"/>
                    </a:cubicBezTo>
                    <a:lnTo>
                      <a:pt x="118704" y="12553"/>
                    </a:lnTo>
                    <a:cubicBezTo>
                      <a:pt x="123884" y="22753"/>
                      <a:pt x="119683" y="35433"/>
                      <a:pt x="112469" y="43118"/>
                    </a:cubicBezTo>
                    <a:cubicBezTo>
                      <a:pt x="104776" y="51310"/>
                      <a:pt x="94095" y="55597"/>
                      <a:pt x="84672" y="59388"/>
                    </a:cubicBezTo>
                    <a:lnTo>
                      <a:pt x="889" y="93027"/>
                    </a:lnTo>
                    <a:close/>
                    <a:moveTo>
                      <a:pt x="81249" y="6510"/>
                    </a:moveTo>
                    <a:cubicBezTo>
                      <a:pt x="66613" y="6510"/>
                      <a:pt x="51959" y="10570"/>
                      <a:pt x="39786" y="18596"/>
                    </a:cubicBezTo>
                    <a:cubicBezTo>
                      <a:pt x="18469" y="32647"/>
                      <a:pt x="5500" y="58365"/>
                      <a:pt x="6591" y="83691"/>
                    </a:cubicBezTo>
                    <a:lnTo>
                      <a:pt x="82236" y="53318"/>
                    </a:lnTo>
                    <a:cubicBezTo>
                      <a:pt x="91030" y="49790"/>
                      <a:pt x="100995" y="45790"/>
                      <a:pt x="107701" y="38647"/>
                    </a:cubicBezTo>
                    <a:cubicBezTo>
                      <a:pt x="113456" y="32516"/>
                      <a:pt x="116993" y="21915"/>
                      <a:pt x="112208" y="14352"/>
                    </a:cubicBezTo>
                    <a:lnTo>
                      <a:pt x="113439" y="13575"/>
                    </a:lnTo>
                    <a:cubicBezTo>
                      <a:pt x="103448" y="8859"/>
                      <a:pt x="92349" y="6519"/>
                      <a:pt x="81249" y="65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 name="Google Shape;321;p2"/>
              <p:cNvSpPr/>
              <p:nvPr/>
            </p:nvSpPr>
            <p:spPr>
              <a:xfrm>
                <a:off x="6147155" y="2316203"/>
                <a:ext cx="206566" cy="616484"/>
              </a:xfrm>
              <a:custGeom>
                <a:rect b="b" l="l" r="r" t="t"/>
                <a:pathLst>
                  <a:path extrusionOk="0" h="167409" w="56094">
                    <a:moveTo>
                      <a:pt x="45570" y="167410"/>
                    </a:moveTo>
                    <a:lnTo>
                      <a:pt x="40592" y="153324"/>
                    </a:lnTo>
                    <a:cubicBezTo>
                      <a:pt x="36147" y="140757"/>
                      <a:pt x="29553" y="128697"/>
                      <a:pt x="23178" y="117038"/>
                    </a:cubicBezTo>
                    <a:cubicBezTo>
                      <a:pt x="16480" y="104795"/>
                      <a:pt x="9564" y="92124"/>
                      <a:pt x="4935" y="78614"/>
                    </a:cubicBezTo>
                    <a:cubicBezTo>
                      <a:pt x="-3274" y="54651"/>
                      <a:pt x="-2471" y="22924"/>
                      <a:pt x="16803" y="5056"/>
                    </a:cubicBezTo>
                    <a:cubicBezTo>
                      <a:pt x="16882" y="3878"/>
                      <a:pt x="17458" y="2742"/>
                      <a:pt x="18480" y="2000"/>
                    </a:cubicBezTo>
                    <a:cubicBezTo>
                      <a:pt x="19258" y="1432"/>
                      <a:pt x="20331" y="1083"/>
                      <a:pt x="21563" y="1205"/>
                    </a:cubicBezTo>
                    <a:cubicBezTo>
                      <a:pt x="22148" y="795"/>
                      <a:pt x="22751" y="393"/>
                      <a:pt x="23361" y="0"/>
                    </a:cubicBezTo>
                    <a:lnTo>
                      <a:pt x="24663" y="2044"/>
                    </a:lnTo>
                    <a:cubicBezTo>
                      <a:pt x="30714" y="681"/>
                      <a:pt x="37002" y="3205"/>
                      <a:pt x="41177" y="6331"/>
                    </a:cubicBezTo>
                    <a:cubicBezTo>
                      <a:pt x="56896" y="18086"/>
                      <a:pt x="57149" y="40163"/>
                      <a:pt x="55324" y="60205"/>
                    </a:cubicBezTo>
                    <a:lnTo>
                      <a:pt x="45552" y="167410"/>
                    </a:lnTo>
                    <a:close/>
                    <a:moveTo>
                      <a:pt x="21536" y="9598"/>
                    </a:moveTo>
                    <a:cubicBezTo>
                      <a:pt x="4114" y="25422"/>
                      <a:pt x="3582" y="54476"/>
                      <a:pt x="11118" y="76500"/>
                    </a:cubicBezTo>
                    <a:cubicBezTo>
                      <a:pt x="15563" y="89486"/>
                      <a:pt x="22348" y="101896"/>
                      <a:pt x="28916" y="113903"/>
                    </a:cubicBezTo>
                    <a:cubicBezTo>
                      <a:pt x="33291" y="121911"/>
                      <a:pt x="37771" y="130094"/>
                      <a:pt x="41631" y="138583"/>
                    </a:cubicBezTo>
                    <a:lnTo>
                      <a:pt x="48827" y="59620"/>
                    </a:lnTo>
                    <a:cubicBezTo>
                      <a:pt x="50486" y="41377"/>
                      <a:pt x="50416" y="21396"/>
                      <a:pt x="37273" y="11571"/>
                    </a:cubicBezTo>
                    <a:cubicBezTo>
                      <a:pt x="33972" y="9100"/>
                      <a:pt x="28933" y="7100"/>
                      <a:pt x="24724" y="8873"/>
                    </a:cubicBezTo>
                    <a:cubicBezTo>
                      <a:pt x="23528" y="9379"/>
                      <a:pt x="22463" y="9589"/>
                      <a:pt x="21536" y="95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 name="Google Shape;322;p2"/>
              <p:cNvSpPr/>
              <p:nvPr/>
            </p:nvSpPr>
            <p:spPr>
              <a:xfrm>
                <a:off x="5668672" y="2161867"/>
                <a:ext cx="589855" cy="214774"/>
              </a:xfrm>
              <a:custGeom>
                <a:rect b="b" l="l" r="r" t="t"/>
                <a:pathLst>
                  <a:path extrusionOk="0" h="58323" w="160178">
                    <a:moveTo>
                      <a:pt x="119606" y="58323"/>
                    </a:moveTo>
                    <a:cubicBezTo>
                      <a:pt x="107781" y="58323"/>
                      <a:pt x="94865" y="55852"/>
                      <a:pt x="81591" y="50839"/>
                    </a:cubicBezTo>
                    <a:cubicBezTo>
                      <a:pt x="72448" y="47389"/>
                      <a:pt x="63497" y="43137"/>
                      <a:pt x="54842" y="39024"/>
                    </a:cubicBezTo>
                    <a:cubicBezTo>
                      <a:pt x="40031" y="31993"/>
                      <a:pt x="24723" y="24728"/>
                      <a:pt x="8602" y="21636"/>
                    </a:cubicBezTo>
                    <a:lnTo>
                      <a:pt x="0" y="19986"/>
                    </a:lnTo>
                    <a:lnTo>
                      <a:pt x="7580" y="15593"/>
                    </a:lnTo>
                    <a:cubicBezTo>
                      <a:pt x="55472" y="-12151"/>
                      <a:pt x="122156" y="-1942"/>
                      <a:pt x="159393" y="38822"/>
                    </a:cubicBezTo>
                    <a:lnTo>
                      <a:pt x="157000" y="41006"/>
                    </a:lnTo>
                    <a:lnTo>
                      <a:pt x="160179" y="44586"/>
                    </a:lnTo>
                    <a:cubicBezTo>
                      <a:pt x="149909" y="53686"/>
                      <a:pt x="135770" y="58306"/>
                      <a:pt x="119614" y="58306"/>
                    </a:cubicBezTo>
                    <a:close/>
                    <a:moveTo>
                      <a:pt x="18470" y="17252"/>
                    </a:moveTo>
                    <a:cubicBezTo>
                      <a:pt x="32155" y="21025"/>
                      <a:pt x="45071" y="27164"/>
                      <a:pt x="57629" y="33129"/>
                    </a:cubicBezTo>
                    <a:cubicBezTo>
                      <a:pt x="66170" y="37181"/>
                      <a:pt x="74998" y="41373"/>
                      <a:pt x="83879" y="44726"/>
                    </a:cubicBezTo>
                    <a:cubicBezTo>
                      <a:pt x="111466" y="55136"/>
                      <a:pt x="137054" y="53992"/>
                      <a:pt x="153227" y="41835"/>
                    </a:cubicBezTo>
                    <a:cubicBezTo>
                      <a:pt x="119719" y="6502"/>
                      <a:pt x="62440" y="-3576"/>
                      <a:pt x="18461" y="172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 name="Google Shape;323;p2"/>
              <p:cNvSpPr/>
              <p:nvPr/>
            </p:nvSpPr>
            <p:spPr>
              <a:xfrm>
                <a:off x="6523248" y="1986536"/>
                <a:ext cx="202493" cy="635007"/>
              </a:xfrm>
              <a:custGeom>
                <a:rect b="b" l="l" r="r" t="t"/>
                <a:pathLst>
                  <a:path extrusionOk="0" h="172439" w="54988">
                    <a:moveTo>
                      <a:pt x="45563" y="172431"/>
                    </a:moveTo>
                    <a:lnTo>
                      <a:pt x="38839" y="156581"/>
                    </a:lnTo>
                    <a:cubicBezTo>
                      <a:pt x="34848" y="147176"/>
                      <a:pt x="30010" y="137744"/>
                      <a:pt x="24892" y="127762"/>
                    </a:cubicBezTo>
                    <a:cubicBezTo>
                      <a:pt x="3619" y="86299"/>
                      <a:pt x="-20493" y="39298"/>
                      <a:pt x="29538" y="0"/>
                    </a:cubicBezTo>
                    <a:lnTo>
                      <a:pt x="33573" y="5135"/>
                    </a:lnTo>
                    <a:cubicBezTo>
                      <a:pt x="33197" y="5432"/>
                      <a:pt x="32831" y="5720"/>
                      <a:pt x="32463" y="6017"/>
                    </a:cubicBezTo>
                    <a:cubicBezTo>
                      <a:pt x="37703" y="10549"/>
                      <a:pt x="54130" y="54659"/>
                      <a:pt x="54785" y="63934"/>
                    </a:cubicBezTo>
                    <a:cubicBezTo>
                      <a:pt x="55868" y="79242"/>
                      <a:pt x="52410" y="100664"/>
                      <a:pt x="49353" y="119571"/>
                    </a:cubicBezTo>
                    <a:cubicBezTo>
                      <a:pt x="47065" y="133753"/>
                      <a:pt x="44899" y="147141"/>
                      <a:pt x="45109" y="155227"/>
                    </a:cubicBezTo>
                    <a:lnTo>
                      <a:pt x="45554" y="172440"/>
                    </a:lnTo>
                    <a:close/>
                    <a:moveTo>
                      <a:pt x="27556" y="10244"/>
                    </a:moveTo>
                    <a:cubicBezTo>
                      <a:pt x="-10249" y="44931"/>
                      <a:pt x="9679" y="83775"/>
                      <a:pt x="30717" y="124776"/>
                    </a:cubicBezTo>
                    <a:cubicBezTo>
                      <a:pt x="33643" y="130478"/>
                      <a:pt x="36629" y="136303"/>
                      <a:pt x="39424" y="142102"/>
                    </a:cubicBezTo>
                    <a:cubicBezTo>
                      <a:pt x="40244" y="135054"/>
                      <a:pt x="41554" y="126924"/>
                      <a:pt x="42917" y="118531"/>
                    </a:cubicBezTo>
                    <a:cubicBezTo>
                      <a:pt x="45912" y="99983"/>
                      <a:pt x="49309" y="78946"/>
                      <a:pt x="48279" y="64405"/>
                    </a:cubicBezTo>
                    <a:cubicBezTo>
                      <a:pt x="47554" y="54170"/>
                      <a:pt x="34036" y="21893"/>
                      <a:pt x="29599" y="13056"/>
                    </a:cubicBezTo>
                    <a:lnTo>
                      <a:pt x="28455" y="13422"/>
                    </a:lnTo>
                    <a:cubicBezTo>
                      <a:pt x="28071" y="12226"/>
                      <a:pt x="27739" y="11178"/>
                      <a:pt x="27556" y="10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 name="Google Shape;324;p2"/>
              <p:cNvSpPr/>
              <p:nvPr/>
            </p:nvSpPr>
            <p:spPr>
              <a:xfrm>
                <a:off x="4897663" y="3893245"/>
                <a:ext cx="561555" cy="201215"/>
              </a:xfrm>
              <a:custGeom>
                <a:rect b="b" l="l" r="r" t="t"/>
                <a:pathLst>
                  <a:path extrusionOk="0" h="54641" w="152493">
                    <a:moveTo>
                      <a:pt x="110392" y="54642"/>
                    </a:moveTo>
                    <a:cubicBezTo>
                      <a:pt x="76587" y="54642"/>
                      <a:pt x="42206" y="40739"/>
                      <a:pt x="7187" y="24994"/>
                    </a:cubicBezTo>
                    <a:lnTo>
                      <a:pt x="0" y="21762"/>
                    </a:lnTo>
                    <a:lnTo>
                      <a:pt x="7362" y="18959"/>
                    </a:lnTo>
                    <a:cubicBezTo>
                      <a:pt x="30521" y="10139"/>
                      <a:pt x="56772" y="140"/>
                      <a:pt x="83670" y="0"/>
                    </a:cubicBezTo>
                    <a:cubicBezTo>
                      <a:pt x="83836" y="0"/>
                      <a:pt x="84001" y="0"/>
                      <a:pt x="84159" y="0"/>
                    </a:cubicBezTo>
                    <a:cubicBezTo>
                      <a:pt x="114086" y="0"/>
                      <a:pt x="140870" y="13859"/>
                      <a:pt x="152494" y="35403"/>
                    </a:cubicBezTo>
                    <a:lnTo>
                      <a:pt x="146738" y="38503"/>
                    </a:lnTo>
                    <a:cubicBezTo>
                      <a:pt x="136242" y="19047"/>
                      <a:pt x="111711" y="6532"/>
                      <a:pt x="84159" y="6532"/>
                    </a:cubicBezTo>
                    <a:cubicBezTo>
                      <a:pt x="84001" y="6532"/>
                      <a:pt x="83853" y="6532"/>
                      <a:pt x="83696" y="6532"/>
                    </a:cubicBezTo>
                    <a:cubicBezTo>
                      <a:pt x="60641" y="6646"/>
                      <a:pt x="38520" y="14173"/>
                      <a:pt x="17081" y="22251"/>
                    </a:cubicBezTo>
                    <a:cubicBezTo>
                      <a:pt x="59226" y="40879"/>
                      <a:pt x="100332" y="55497"/>
                      <a:pt x="139735" y="44023"/>
                    </a:cubicBezTo>
                    <a:lnTo>
                      <a:pt x="141560" y="50302"/>
                    </a:lnTo>
                    <a:cubicBezTo>
                      <a:pt x="131220" y="53314"/>
                      <a:pt x="120828" y="54642"/>
                      <a:pt x="110375" y="546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 name="Google Shape;325;p2"/>
              <p:cNvSpPr/>
              <p:nvPr/>
            </p:nvSpPr>
            <p:spPr>
              <a:xfrm>
                <a:off x="5115315" y="4271411"/>
                <a:ext cx="290019" cy="597051"/>
              </a:xfrm>
              <a:custGeom>
                <a:rect b="b" l="l" r="r" t="t"/>
                <a:pathLst>
                  <a:path extrusionOk="0" h="162132" w="78756">
                    <a:moveTo>
                      <a:pt x="75972" y="162132"/>
                    </a:moveTo>
                    <a:lnTo>
                      <a:pt x="70819" y="145129"/>
                    </a:lnTo>
                    <a:cubicBezTo>
                      <a:pt x="63807" y="122005"/>
                      <a:pt x="51746" y="100085"/>
                      <a:pt x="35932" y="81728"/>
                    </a:cubicBezTo>
                    <a:cubicBezTo>
                      <a:pt x="33312" y="78689"/>
                      <a:pt x="30569" y="75720"/>
                      <a:pt x="27836" y="72760"/>
                    </a:cubicBezTo>
                    <a:cubicBezTo>
                      <a:pt x="20649" y="64961"/>
                      <a:pt x="13217" y="56910"/>
                      <a:pt x="7837" y="47417"/>
                    </a:cubicBezTo>
                    <a:cubicBezTo>
                      <a:pt x="2353" y="37723"/>
                      <a:pt x="-1402" y="24327"/>
                      <a:pt x="1768" y="12040"/>
                    </a:cubicBezTo>
                    <a:cubicBezTo>
                      <a:pt x="1698" y="11961"/>
                      <a:pt x="1637" y="11892"/>
                      <a:pt x="1576" y="11813"/>
                    </a:cubicBezTo>
                    <a:cubicBezTo>
                      <a:pt x="-808" y="8983"/>
                      <a:pt x="-215" y="4914"/>
                      <a:pt x="1550" y="2521"/>
                    </a:cubicBezTo>
                    <a:cubicBezTo>
                      <a:pt x="3252" y="216"/>
                      <a:pt x="5960" y="-597"/>
                      <a:pt x="8440" y="451"/>
                    </a:cubicBezTo>
                    <a:lnTo>
                      <a:pt x="7208" y="3368"/>
                    </a:lnTo>
                    <a:lnTo>
                      <a:pt x="11392" y="6040"/>
                    </a:lnTo>
                    <a:cubicBezTo>
                      <a:pt x="10772" y="7010"/>
                      <a:pt x="10221" y="8014"/>
                      <a:pt x="9750" y="9027"/>
                    </a:cubicBezTo>
                    <a:cubicBezTo>
                      <a:pt x="10685" y="9202"/>
                      <a:pt x="11715" y="9307"/>
                      <a:pt x="12719" y="9411"/>
                    </a:cubicBezTo>
                    <a:lnTo>
                      <a:pt x="13287" y="9473"/>
                    </a:lnTo>
                    <a:cubicBezTo>
                      <a:pt x="42891" y="12616"/>
                      <a:pt x="64269" y="38806"/>
                      <a:pt x="72321" y="63372"/>
                    </a:cubicBezTo>
                    <a:cubicBezTo>
                      <a:pt x="80993" y="89841"/>
                      <a:pt x="78976" y="118826"/>
                      <a:pt x="77203" y="144396"/>
                    </a:cubicBezTo>
                    <a:lnTo>
                      <a:pt x="75972" y="162123"/>
                    </a:lnTo>
                    <a:close/>
                    <a:moveTo>
                      <a:pt x="7733" y="15280"/>
                    </a:moveTo>
                    <a:cubicBezTo>
                      <a:pt x="5750" y="25270"/>
                      <a:pt x="8981" y="36151"/>
                      <a:pt x="13531" y="44186"/>
                    </a:cubicBezTo>
                    <a:cubicBezTo>
                      <a:pt x="18535" y="53023"/>
                      <a:pt x="25391" y="60455"/>
                      <a:pt x="32647" y="68323"/>
                    </a:cubicBezTo>
                    <a:cubicBezTo>
                      <a:pt x="35433" y="71345"/>
                      <a:pt x="38219" y="74358"/>
                      <a:pt x="40883" y="77458"/>
                    </a:cubicBezTo>
                    <a:cubicBezTo>
                      <a:pt x="53781" y="92426"/>
                      <a:pt x="64278" y="109683"/>
                      <a:pt x="71710" y="128039"/>
                    </a:cubicBezTo>
                    <a:cubicBezTo>
                      <a:pt x="72802" y="107360"/>
                      <a:pt x="72679" y="85422"/>
                      <a:pt x="66121" y="65407"/>
                    </a:cubicBezTo>
                    <a:cubicBezTo>
                      <a:pt x="58724" y="42841"/>
                      <a:pt x="39310" y="18808"/>
                      <a:pt x="12614" y="15970"/>
                    </a:cubicBezTo>
                    <a:lnTo>
                      <a:pt x="12064" y="15917"/>
                    </a:lnTo>
                    <a:cubicBezTo>
                      <a:pt x="10702" y="15777"/>
                      <a:pt x="9208" y="15621"/>
                      <a:pt x="7733" y="152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 name="Google Shape;326;p2"/>
              <p:cNvSpPr/>
              <p:nvPr/>
            </p:nvSpPr>
            <p:spPr>
              <a:xfrm>
                <a:off x="6858118" y="1585839"/>
                <a:ext cx="278379" cy="785672"/>
              </a:xfrm>
              <a:custGeom>
                <a:rect b="b" l="l" r="r" t="t"/>
                <a:pathLst>
                  <a:path extrusionOk="0" h="213353" w="75595">
                    <a:moveTo>
                      <a:pt x="75596" y="213353"/>
                    </a:moveTo>
                    <a:lnTo>
                      <a:pt x="59221" y="186011"/>
                    </a:lnTo>
                    <a:cubicBezTo>
                      <a:pt x="52873" y="175400"/>
                      <a:pt x="44672" y="165584"/>
                      <a:pt x="36743" y="156083"/>
                    </a:cubicBezTo>
                    <a:cubicBezTo>
                      <a:pt x="26238" y="143499"/>
                      <a:pt x="15374" y="130487"/>
                      <a:pt x="8370" y="115231"/>
                    </a:cubicBezTo>
                    <a:cubicBezTo>
                      <a:pt x="-7612" y="80456"/>
                      <a:pt x="-214" y="36844"/>
                      <a:pt x="26351" y="9170"/>
                    </a:cubicBezTo>
                    <a:lnTo>
                      <a:pt x="31066" y="13693"/>
                    </a:lnTo>
                    <a:cubicBezTo>
                      <a:pt x="6318" y="39473"/>
                      <a:pt x="-572" y="80107"/>
                      <a:pt x="14308" y="112497"/>
                    </a:cubicBezTo>
                    <a:cubicBezTo>
                      <a:pt x="20954" y="126959"/>
                      <a:pt x="31538" y="139630"/>
                      <a:pt x="41764" y="151891"/>
                    </a:cubicBezTo>
                    <a:cubicBezTo>
                      <a:pt x="46052" y="157026"/>
                      <a:pt x="50419" y="162258"/>
                      <a:pt x="54550" y="167681"/>
                    </a:cubicBezTo>
                    <a:cubicBezTo>
                      <a:pt x="51633" y="149307"/>
                      <a:pt x="53065" y="130321"/>
                      <a:pt x="54462" y="111816"/>
                    </a:cubicBezTo>
                    <a:cubicBezTo>
                      <a:pt x="55047" y="104026"/>
                      <a:pt x="55658" y="95966"/>
                      <a:pt x="55920" y="88150"/>
                    </a:cubicBezTo>
                    <a:cubicBezTo>
                      <a:pt x="56550" y="69453"/>
                      <a:pt x="54585" y="23981"/>
                      <a:pt x="22936" y="5659"/>
                    </a:cubicBezTo>
                    <a:lnTo>
                      <a:pt x="26211" y="0"/>
                    </a:lnTo>
                    <a:cubicBezTo>
                      <a:pt x="59667" y="19370"/>
                      <a:pt x="63274" y="63680"/>
                      <a:pt x="62453" y="88368"/>
                    </a:cubicBezTo>
                    <a:cubicBezTo>
                      <a:pt x="62191" y="96324"/>
                      <a:pt x="61571" y="104454"/>
                      <a:pt x="60977" y="112305"/>
                    </a:cubicBezTo>
                    <a:cubicBezTo>
                      <a:pt x="59178" y="136181"/>
                      <a:pt x="57309" y="160869"/>
                      <a:pt x="65108" y="183260"/>
                    </a:cubicBezTo>
                    <a:lnTo>
                      <a:pt x="75587" y="2133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7" name="Google Shape;327;p2"/>
              <p:cNvSpPr/>
              <p:nvPr/>
            </p:nvSpPr>
            <p:spPr>
              <a:xfrm>
                <a:off x="6276331" y="1319104"/>
                <a:ext cx="785448" cy="309882"/>
              </a:xfrm>
              <a:custGeom>
                <a:rect b="b" l="l" r="r" t="t"/>
                <a:pathLst>
                  <a:path extrusionOk="0" h="84150" w="213292">
                    <a:moveTo>
                      <a:pt x="1092" y="84150"/>
                    </a:moveTo>
                    <a:lnTo>
                      <a:pt x="0" y="77723"/>
                    </a:lnTo>
                    <a:cubicBezTo>
                      <a:pt x="12995" y="74631"/>
                      <a:pt x="22645" y="63785"/>
                      <a:pt x="31980" y="53305"/>
                    </a:cubicBezTo>
                    <a:cubicBezTo>
                      <a:pt x="34216" y="50799"/>
                      <a:pt x="36434" y="48310"/>
                      <a:pt x="38687" y="45917"/>
                    </a:cubicBezTo>
                    <a:cubicBezTo>
                      <a:pt x="84334" y="-2393"/>
                      <a:pt x="155289" y="-13955"/>
                      <a:pt x="211249" y="17789"/>
                    </a:cubicBezTo>
                    <a:lnTo>
                      <a:pt x="213293" y="18950"/>
                    </a:lnTo>
                    <a:lnTo>
                      <a:pt x="212847" y="21256"/>
                    </a:lnTo>
                    <a:cubicBezTo>
                      <a:pt x="209686" y="37473"/>
                      <a:pt x="196761" y="52074"/>
                      <a:pt x="178282" y="60318"/>
                    </a:cubicBezTo>
                    <a:cubicBezTo>
                      <a:pt x="162048" y="67558"/>
                      <a:pt x="144390" y="69383"/>
                      <a:pt x="127308" y="71138"/>
                    </a:cubicBezTo>
                    <a:lnTo>
                      <a:pt x="1101" y="84150"/>
                    </a:lnTo>
                    <a:close/>
                    <a:moveTo>
                      <a:pt x="143683" y="6532"/>
                    </a:moveTo>
                    <a:cubicBezTo>
                      <a:pt x="107109" y="6532"/>
                      <a:pt x="70597" y="21657"/>
                      <a:pt x="43438" y="50397"/>
                    </a:cubicBezTo>
                    <a:cubicBezTo>
                      <a:pt x="41228" y="52738"/>
                      <a:pt x="39045" y="55183"/>
                      <a:pt x="36862" y="57637"/>
                    </a:cubicBezTo>
                    <a:cubicBezTo>
                      <a:pt x="31116" y="64091"/>
                      <a:pt x="25255" y="70666"/>
                      <a:pt x="18479" y="75775"/>
                    </a:cubicBezTo>
                    <a:lnTo>
                      <a:pt x="126636" y="64623"/>
                    </a:lnTo>
                    <a:cubicBezTo>
                      <a:pt x="143202" y="62912"/>
                      <a:pt x="160337" y="61148"/>
                      <a:pt x="175619" y="54336"/>
                    </a:cubicBezTo>
                    <a:cubicBezTo>
                      <a:pt x="191268" y="47358"/>
                      <a:pt x="202420" y="35499"/>
                      <a:pt x="205913" y="22277"/>
                    </a:cubicBezTo>
                    <a:cubicBezTo>
                      <a:pt x="186387" y="11667"/>
                      <a:pt x="165026" y="6514"/>
                      <a:pt x="143691" y="65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28" name="Google Shape;328;p2"/>
            <p:cNvGrpSpPr/>
            <p:nvPr/>
          </p:nvGrpSpPr>
          <p:grpSpPr>
            <a:xfrm>
              <a:off x="8196083" y="245028"/>
              <a:ext cx="469393" cy="588928"/>
              <a:chOff x="6705802" y="3854126"/>
              <a:chExt cx="1265210" cy="1586980"/>
            </a:xfrm>
          </p:grpSpPr>
          <p:sp>
            <p:nvSpPr>
              <p:cNvPr id="329" name="Google Shape;329;p2"/>
              <p:cNvSpPr/>
              <p:nvPr/>
            </p:nvSpPr>
            <p:spPr>
              <a:xfrm>
                <a:off x="6721518" y="4470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 name="Google Shape;330;p2"/>
              <p:cNvSpPr/>
              <p:nvPr/>
            </p:nvSpPr>
            <p:spPr>
              <a:xfrm>
                <a:off x="6709329" y="4458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1" name="Google Shape;331;p2"/>
              <p:cNvSpPr/>
              <p:nvPr/>
            </p:nvSpPr>
            <p:spPr>
              <a:xfrm>
                <a:off x="6772775" y="4640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2" name="Google Shape;332;p2"/>
              <p:cNvSpPr/>
              <p:nvPr/>
            </p:nvSpPr>
            <p:spPr>
              <a:xfrm>
                <a:off x="6932042" y="4010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 name="Google Shape;333;p2"/>
              <p:cNvSpPr/>
              <p:nvPr/>
            </p:nvSpPr>
            <p:spPr>
              <a:xfrm>
                <a:off x="6919859" y="3998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4" name="Google Shape;334;p2"/>
              <p:cNvSpPr/>
              <p:nvPr/>
            </p:nvSpPr>
            <p:spPr>
              <a:xfrm>
                <a:off x="7428982" y="4393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5" name="Google Shape;335;p2"/>
              <p:cNvSpPr/>
              <p:nvPr/>
            </p:nvSpPr>
            <p:spPr>
              <a:xfrm>
                <a:off x="7416744" y="4380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 name="Google Shape;336;p2"/>
              <p:cNvSpPr/>
              <p:nvPr/>
            </p:nvSpPr>
            <p:spPr>
              <a:xfrm>
                <a:off x="7372250" y="4448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7" name="Google Shape;337;p2"/>
              <p:cNvSpPr/>
              <p:nvPr/>
            </p:nvSpPr>
            <p:spPr>
              <a:xfrm>
                <a:off x="6952576" y="4742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 name="Google Shape;338;p2"/>
              <p:cNvSpPr/>
              <p:nvPr/>
            </p:nvSpPr>
            <p:spPr>
              <a:xfrm>
                <a:off x="6940314" y="4730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 name="Google Shape;339;p2"/>
              <p:cNvSpPr/>
              <p:nvPr/>
            </p:nvSpPr>
            <p:spPr>
              <a:xfrm>
                <a:off x="7297886" y="4510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 name="Google Shape;340;p2"/>
              <p:cNvSpPr/>
              <p:nvPr/>
            </p:nvSpPr>
            <p:spPr>
              <a:xfrm>
                <a:off x="7289894" y="4502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 name="Google Shape;341;p2"/>
              <p:cNvSpPr/>
              <p:nvPr/>
            </p:nvSpPr>
            <p:spPr>
              <a:xfrm>
                <a:off x="7119228" y="4457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2" name="Google Shape;342;p2"/>
              <p:cNvSpPr/>
              <p:nvPr/>
            </p:nvSpPr>
            <p:spPr>
              <a:xfrm>
                <a:off x="7111202" y="4449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 name="Google Shape;343;p2"/>
              <p:cNvSpPr/>
              <p:nvPr/>
            </p:nvSpPr>
            <p:spPr>
              <a:xfrm>
                <a:off x="7164841" y="4385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 name="Google Shape;344;p2"/>
              <p:cNvSpPr/>
              <p:nvPr/>
            </p:nvSpPr>
            <p:spPr>
              <a:xfrm>
                <a:off x="7156873" y="4377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 name="Google Shape;345;p2"/>
              <p:cNvSpPr/>
              <p:nvPr/>
            </p:nvSpPr>
            <p:spPr>
              <a:xfrm>
                <a:off x="7240738" y="3866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6" name="Google Shape;346;p2"/>
              <p:cNvSpPr/>
              <p:nvPr/>
            </p:nvSpPr>
            <p:spPr>
              <a:xfrm>
                <a:off x="7228483" y="3854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7" name="Google Shape;347;p2"/>
              <p:cNvSpPr/>
              <p:nvPr/>
            </p:nvSpPr>
            <p:spPr>
              <a:xfrm>
                <a:off x="7032737" y="4768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8" name="Google Shape;348;p2"/>
              <p:cNvSpPr/>
              <p:nvPr/>
            </p:nvSpPr>
            <p:spPr>
              <a:xfrm>
                <a:off x="6961025" y="4737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9" name="Google Shape;349;p2"/>
              <p:cNvSpPr/>
              <p:nvPr/>
            </p:nvSpPr>
            <p:spPr>
              <a:xfrm>
                <a:off x="7416994" y="4429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0" name="Google Shape;350;p2"/>
              <p:cNvSpPr/>
              <p:nvPr/>
            </p:nvSpPr>
            <p:spPr>
              <a:xfrm>
                <a:off x="7388541" y="3876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1" name="Google Shape;351;p2"/>
              <p:cNvSpPr/>
              <p:nvPr/>
            </p:nvSpPr>
            <p:spPr>
              <a:xfrm>
                <a:off x="6705802" y="4531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2" name="Google Shape;352;p2"/>
              <p:cNvSpPr/>
              <p:nvPr/>
            </p:nvSpPr>
            <p:spPr>
              <a:xfrm>
                <a:off x="6970039" y="4015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353" name="Google Shape;353;p2"/>
          <p:cNvGrpSpPr/>
          <p:nvPr/>
        </p:nvGrpSpPr>
        <p:grpSpPr>
          <a:xfrm>
            <a:off x="-304800" y="-152397"/>
            <a:ext cx="1495428" cy="1705170"/>
            <a:chOff x="-304800" y="-152397"/>
            <a:chExt cx="1495428" cy="1705170"/>
          </a:xfrm>
        </p:grpSpPr>
        <p:grpSp>
          <p:nvGrpSpPr>
            <p:cNvPr id="354" name="Google Shape;354;p2"/>
            <p:cNvGrpSpPr/>
            <p:nvPr/>
          </p:nvGrpSpPr>
          <p:grpSpPr>
            <a:xfrm flipH="1">
              <a:off x="-304800" y="-152397"/>
              <a:ext cx="1495428" cy="1705170"/>
              <a:chOff x="4830714" y="256156"/>
              <a:chExt cx="4044976" cy="4612306"/>
            </a:xfrm>
          </p:grpSpPr>
          <p:sp>
            <p:nvSpPr>
              <p:cNvPr id="355" name="Google Shape;355;p2"/>
              <p:cNvSpPr/>
              <p:nvPr/>
            </p:nvSpPr>
            <p:spPr>
              <a:xfrm>
                <a:off x="5875567" y="2803306"/>
                <a:ext cx="306089" cy="482864"/>
              </a:xfrm>
              <a:custGeom>
                <a:rect b="b" l="l" r="r" t="t"/>
                <a:pathLst>
                  <a:path extrusionOk="0" h="131124" w="83120">
                    <a:moveTo>
                      <a:pt x="4899" y="2777"/>
                    </a:moveTo>
                    <a:cubicBezTo>
                      <a:pt x="-1982" y="28566"/>
                      <a:pt x="7283" y="56520"/>
                      <a:pt x="23247" y="77985"/>
                    </a:cubicBezTo>
                    <a:cubicBezTo>
                      <a:pt x="39211" y="99459"/>
                      <a:pt x="61253" y="115597"/>
                      <a:pt x="83120" y="131125"/>
                    </a:cubicBezTo>
                    <a:cubicBezTo>
                      <a:pt x="67549" y="80282"/>
                      <a:pt x="47708" y="24182"/>
                      <a:pt x="0"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6" name="Google Shape;356;p2"/>
              <p:cNvSpPr/>
              <p:nvPr/>
            </p:nvSpPr>
            <p:spPr>
              <a:xfrm>
                <a:off x="5307271" y="3396873"/>
                <a:ext cx="585160" cy="229490"/>
              </a:xfrm>
              <a:custGeom>
                <a:rect b="b" l="l" r="r" t="t"/>
                <a:pathLst>
                  <a:path extrusionOk="0" h="62319" w="158903">
                    <a:moveTo>
                      <a:pt x="156633" y="8481"/>
                    </a:moveTo>
                    <a:cubicBezTo>
                      <a:pt x="150031" y="36907"/>
                      <a:pt x="115134" y="48164"/>
                      <a:pt x="85731" y="48906"/>
                    </a:cubicBezTo>
                    <a:cubicBezTo>
                      <a:pt x="56327" y="49648"/>
                      <a:pt x="24181" y="45701"/>
                      <a:pt x="0" y="62320"/>
                    </a:cubicBezTo>
                    <a:cubicBezTo>
                      <a:pt x="9335" y="33265"/>
                      <a:pt x="37508" y="13223"/>
                      <a:pt x="67217" y="5355"/>
                    </a:cubicBezTo>
                    <a:cubicBezTo>
                      <a:pt x="96927" y="-2513"/>
                      <a:pt x="128295" y="-182"/>
                      <a:pt x="158904" y="27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7" name="Google Shape;357;p2"/>
              <p:cNvSpPr/>
              <p:nvPr/>
            </p:nvSpPr>
            <p:spPr>
              <a:xfrm>
                <a:off x="5779038" y="3733261"/>
                <a:ext cx="191729" cy="431928"/>
              </a:xfrm>
              <a:custGeom>
                <a:rect b="b" l="l" r="r" t="t"/>
                <a:pathLst>
                  <a:path extrusionOk="0" h="117292" w="52065">
                    <a:moveTo>
                      <a:pt x="3414" y="5564"/>
                    </a:moveTo>
                    <a:cubicBezTo>
                      <a:pt x="-10507" y="45683"/>
                      <a:pt x="20775" y="86142"/>
                      <a:pt x="49820" y="117293"/>
                    </a:cubicBezTo>
                    <a:cubicBezTo>
                      <a:pt x="55435" y="84169"/>
                      <a:pt x="50440" y="49351"/>
                      <a:pt x="35742" y="19091"/>
                    </a:cubicBezTo>
                    <a:cubicBezTo>
                      <a:pt x="32179" y="11756"/>
                      <a:pt x="27534" y="4202"/>
                      <a:pt x="19962" y="1067"/>
                    </a:cubicBezTo>
                    <a:cubicBezTo>
                      <a:pt x="12382" y="-2069"/>
                      <a:pt x="1562" y="1940"/>
                      <a:pt x="864" y="1005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8" name="Google Shape;358;p2"/>
              <p:cNvSpPr/>
              <p:nvPr/>
            </p:nvSpPr>
            <p:spPr>
              <a:xfrm>
                <a:off x="5471520" y="2801981"/>
                <a:ext cx="425045" cy="313554"/>
              </a:xfrm>
              <a:custGeom>
                <a:rect b="b" l="l" r="r" t="t"/>
                <a:pathLst>
                  <a:path extrusionOk="0" h="85147" w="115423">
                    <a:moveTo>
                      <a:pt x="111712" y="9373"/>
                    </a:moveTo>
                    <a:cubicBezTo>
                      <a:pt x="117222" y="18088"/>
                      <a:pt x="113887" y="30122"/>
                      <a:pt x="106821" y="37650"/>
                    </a:cubicBezTo>
                    <a:cubicBezTo>
                      <a:pt x="99757" y="45177"/>
                      <a:pt x="89810" y="49256"/>
                      <a:pt x="80195" y="53116"/>
                    </a:cubicBezTo>
                    <a:cubicBezTo>
                      <a:pt x="53603" y="63796"/>
                      <a:pt x="27012" y="74468"/>
                      <a:pt x="411" y="85148"/>
                    </a:cubicBezTo>
                    <a:cubicBezTo>
                      <a:pt x="-2602" y="57238"/>
                      <a:pt x="11153" y="28174"/>
                      <a:pt x="34731" y="12630"/>
                    </a:cubicBezTo>
                    <a:cubicBezTo>
                      <a:pt x="58302" y="-2906"/>
                      <a:pt x="90648" y="-4233"/>
                      <a:pt x="115424" y="933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9" name="Google Shape;359;p2"/>
              <p:cNvSpPr/>
              <p:nvPr/>
            </p:nvSpPr>
            <p:spPr>
              <a:xfrm>
                <a:off x="6159255" y="2326366"/>
                <a:ext cx="182508" cy="550460"/>
              </a:xfrm>
              <a:custGeom>
                <a:rect b="b" l="l" r="r" t="t"/>
                <a:pathLst>
                  <a:path extrusionOk="0" h="149480" w="49561">
                    <a:moveTo>
                      <a:pt x="21840" y="0"/>
                    </a:moveTo>
                    <a:cubicBezTo>
                      <a:pt x="-1547" y="14907"/>
                      <a:pt x="-4202" y="48695"/>
                      <a:pt x="4740" y="74797"/>
                    </a:cubicBezTo>
                    <a:cubicBezTo>
                      <a:pt x="13683" y="100908"/>
                      <a:pt x="31184" y="123457"/>
                      <a:pt x="40379" y="149481"/>
                    </a:cubicBezTo>
                    <a:cubicBezTo>
                      <a:pt x="43182" y="118706"/>
                      <a:pt x="45986" y="87932"/>
                      <a:pt x="48789" y="57157"/>
                    </a:cubicBezTo>
                    <a:cubicBezTo>
                      <a:pt x="50457" y="38896"/>
                      <a:pt x="50693" y="17230"/>
                      <a:pt x="35934" y="6191"/>
                    </a:cubicBezTo>
                    <a:cubicBezTo>
                      <a:pt x="31446" y="2838"/>
                      <a:pt x="25324" y="917"/>
                      <a:pt x="20154" y="3100"/>
                    </a:cubicBezTo>
                    <a:cubicBezTo>
                      <a:pt x="14984" y="5283"/>
                      <a:pt x="16347" y="-996"/>
                      <a:pt x="20154" y="31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0" name="Google Shape;360;p2"/>
              <p:cNvSpPr/>
              <p:nvPr/>
            </p:nvSpPr>
            <p:spPr>
              <a:xfrm>
                <a:off x="5702567" y="2173956"/>
                <a:ext cx="547923" cy="190695"/>
              </a:xfrm>
              <a:custGeom>
                <a:rect b="b" l="l" r="r" t="t"/>
                <a:pathLst>
                  <a:path extrusionOk="0" h="51784" w="148791">
                    <a:moveTo>
                      <a:pt x="148791" y="38876"/>
                    </a:moveTo>
                    <a:cubicBezTo>
                      <a:pt x="129037" y="56376"/>
                      <a:pt x="98280" y="53835"/>
                      <a:pt x="73531" y="44500"/>
                    </a:cubicBezTo>
                    <a:cubicBezTo>
                      <a:pt x="48782" y="35164"/>
                      <a:pt x="25998" y="20135"/>
                      <a:pt x="0" y="15148"/>
                    </a:cubicBezTo>
                    <a:cubicBezTo>
                      <a:pt x="46556" y="-11819"/>
                      <a:pt x="111563" y="-1872"/>
                      <a:pt x="147761" y="377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1" name="Google Shape;361;p2"/>
              <p:cNvSpPr/>
              <p:nvPr/>
            </p:nvSpPr>
            <p:spPr>
              <a:xfrm>
                <a:off x="6534854" y="1995991"/>
                <a:ext cx="178870" cy="562458"/>
              </a:xfrm>
              <a:custGeom>
                <a:rect b="b" l="l" r="r" t="t"/>
                <a:pathLst>
                  <a:path extrusionOk="0" h="152738" w="48573">
                    <a:moveTo>
                      <a:pt x="28412" y="0"/>
                    </a:moveTo>
                    <a:cubicBezTo>
                      <a:pt x="-30648" y="46389"/>
                      <a:pt x="17321" y="102315"/>
                      <a:pt x="38699" y="152739"/>
                    </a:cubicBezTo>
                    <a:cubicBezTo>
                      <a:pt x="38202" y="133430"/>
                      <a:pt x="50253" y="87993"/>
                      <a:pt x="48375" y="61602"/>
                    </a:cubicBezTo>
                    <a:cubicBezTo>
                      <a:pt x="47371" y="47411"/>
                      <a:pt x="22535" y="-8602"/>
                      <a:pt x="28403" y="985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2" name="Google Shape;362;p2"/>
              <p:cNvSpPr/>
              <p:nvPr/>
            </p:nvSpPr>
            <p:spPr>
              <a:xfrm>
                <a:off x="4929080" y="3905297"/>
                <a:ext cx="519590" cy="176977"/>
              </a:xfrm>
              <a:custGeom>
                <a:rect b="b" l="l" r="r" t="t"/>
                <a:pathLst>
                  <a:path extrusionOk="0" h="48059" w="141097">
                    <a:moveTo>
                      <a:pt x="132138" y="43893"/>
                    </a:moveTo>
                    <a:cubicBezTo>
                      <a:pt x="88124" y="56721"/>
                      <a:pt x="41778" y="37535"/>
                      <a:pt x="0" y="18742"/>
                    </a:cubicBezTo>
                    <a:cubicBezTo>
                      <a:pt x="24260" y="9502"/>
                      <a:pt x="49184" y="132"/>
                      <a:pt x="75164" y="1"/>
                    </a:cubicBezTo>
                    <a:cubicBezTo>
                      <a:pt x="101153" y="-130"/>
                      <a:pt x="128837" y="10961"/>
                      <a:pt x="141098" y="3368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3" name="Google Shape;363;p2"/>
              <p:cNvSpPr/>
              <p:nvPr/>
            </p:nvSpPr>
            <p:spPr>
              <a:xfrm>
                <a:off x="5127407" y="4283477"/>
                <a:ext cx="265961" cy="518894"/>
              </a:xfrm>
              <a:custGeom>
                <a:rect b="b" l="l" r="r" t="t"/>
                <a:pathLst>
                  <a:path extrusionOk="0" h="140908" w="72223">
                    <a:moveTo>
                      <a:pt x="5365" y="1008"/>
                    </a:moveTo>
                    <a:cubicBezTo>
                      <a:pt x="-2478" y="13304"/>
                      <a:pt x="221" y="29835"/>
                      <a:pt x="7408" y="42524"/>
                    </a:cubicBezTo>
                    <a:cubicBezTo>
                      <a:pt x="14595" y="55213"/>
                      <a:pt x="25590" y="65256"/>
                      <a:pt x="35127" y="76320"/>
                    </a:cubicBezTo>
                    <a:cubicBezTo>
                      <a:pt x="51308" y="95096"/>
                      <a:pt x="63499" y="117252"/>
                      <a:pt x="70670" y="140909"/>
                    </a:cubicBezTo>
                    <a:cubicBezTo>
                      <a:pt x="72530" y="114160"/>
                      <a:pt x="74302" y="86625"/>
                      <a:pt x="65945" y="61125"/>
                    </a:cubicBezTo>
                    <a:cubicBezTo>
                      <a:pt x="57587" y="35625"/>
                      <a:pt x="36559" y="12308"/>
                      <a:pt x="9678" y="9453"/>
                    </a:cubicBezTo>
                    <a:cubicBezTo>
                      <a:pt x="6483" y="9112"/>
                      <a:pt x="2867" y="8876"/>
                      <a:pt x="807" y="6431"/>
                    </a:cubicBezTo>
                    <a:cubicBezTo>
                      <a:pt x="-1255" y="3986"/>
                      <a:pt x="946" y="-1053"/>
                      <a:pt x="3907" y="19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4" name="Google Shape;364;p2"/>
              <p:cNvSpPr/>
              <p:nvPr/>
            </p:nvSpPr>
            <p:spPr>
              <a:xfrm>
                <a:off x="6870292" y="1596222"/>
                <a:ext cx="216200" cy="668422"/>
              </a:xfrm>
              <a:custGeom>
                <a:rect b="b" l="l" r="r" t="t"/>
                <a:pathLst>
                  <a:path extrusionOk="0" h="181513" w="58710">
                    <a:moveTo>
                      <a:pt x="25394" y="8619"/>
                    </a:moveTo>
                    <a:cubicBezTo>
                      <a:pt x="-158" y="35229"/>
                      <a:pt x="-7336" y="77609"/>
                      <a:pt x="8025" y="111048"/>
                    </a:cubicBezTo>
                    <a:cubicBezTo>
                      <a:pt x="20120" y="137369"/>
                      <a:pt x="43821" y="156642"/>
                      <a:pt x="58711" y="181513"/>
                    </a:cubicBezTo>
                    <a:cubicBezTo>
                      <a:pt x="48091" y="151018"/>
                      <a:pt x="54789" y="117685"/>
                      <a:pt x="55872" y="85434"/>
                    </a:cubicBezTo>
                    <a:cubicBezTo>
                      <a:pt x="56955" y="53183"/>
                      <a:pt x="49358" y="16270"/>
                      <a:pt x="21264"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5" name="Google Shape;365;p2"/>
              <p:cNvSpPr/>
              <p:nvPr/>
            </p:nvSpPr>
            <p:spPr>
              <a:xfrm>
                <a:off x="6279125" y="1331255"/>
                <a:ext cx="769179" cy="285766"/>
              </a:xfrm>
              <a:custGeom>
                <a:rect b="b" l="l" r="r" t="t"/>
                <a:pathLst>
                  <a:path extrusionOk="0" h="77601" w="208874">
                    <a:moveTo>
                      <a:pt x="208874" y="17327"/>
                    </a:moveTo>
                    <a:cubicBezTo>
                      <a:pt x="205625" y="33989"/>
                      <a:pt x="191784" y="47071"/>
                      <a:pt x="176186" y="54031"/>
                    </a:cubicBezTo>
                    <a:cubicBezTo>
                      <a:pt x="160590" y="60991"/>
                      <a:pt x="143229" y="62834"/>
                      <a:pt x="126208" y="64589"/>
                    </a:cubicBezTo>
                    <a:cubicBezTo>
                      <a:pt x="84142" y="68929"/>
                      <a:pt x="42066" y="73261"/>
                      <a:pt x="0" y="77601"/>
                    </a:cubicBezTo>
                    <a:cubicBezTo>
                      <a:pt x="17169" y="73514"/>
                      <a:pt x="28234" y="57638"/>
                      <a:pt x="40303" y="44861"/>
                    </a:cubicBezTo>
                    <a:cubicBezTo>
                      <a:pt x="84029" y="-1406"/>
                      <a:pt x="153376" y="-14164"/>
                      <a:pt x="208874" y="1732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6" name="Google Shape;366;p2"/>
              <p:cNvSpPr/>
              <p:nvPr/>
            </p:nvSpPr>
            <p:spPr>
              <a:xfrm>
                <a:off x="4830714" y="256156"/>
                <a:ext cx="4044976" cy="4459625"/>
              </a:xfrm>
              <a:custGeom>
                <a:rect b="b" l="l" r="r" t="t"/>
                <a:pathLst>
                  <a:path extrusionOk="0" h="1211032" w="1098432">
                    <a:moveTo>
                      <a:pt x="19186" y="1211032"/>
                    </a:moveTo>
                    <a:cubicBezTo>
                      <a:pt x="12086" y="1211032"/>
                      <a:pt x="5571" y="1208840"/>
                      <a:pt x="0" y="1204517"/>
                    </a:cubicBezTo>
                    <a:lnTo>
                      <a:pt x="5091" y="1197941"/>
                    </a:lnTo>
                    <a:cubicBezTo>
                      <a:pt x="12444" y="1203644"/>
                      <a:pt x="20706" y="1203181"/>
                      <a:pt x="26356" y="1201801"/>
                    </a:cubicBezTo>
                    <a:cubicBezTo>
                      <a:pt x="39088" y="1198675"/>
                      <a:pt x="52074" y="1187549"/>
                      <a:pt x="57952" y="1174747"/>
                    </a:cubicBezTo>
                    <a:cubicBezTo>
                      <a:pt x="62912" y="1163927"/>
                      <a:pt x="65261" y="1152312"/>
                      <a:pt x="67741" y="1140016"/>
                    </a:cubicBezTo>
                    <a:cubicBezTo>
                      <a:pt x="70151" y="1128061"/>
                      <a:pt x="72649" y="1115704"/>
                      <a:pt x="77784" y="1104211"/>
                    </a:cubicBezTo>
                    <a:cubicBezTo>
                      <a:pt x="92621" y="1070974"/>
                      <a:pt x="125090" y="1052189"/>
                      <a:pt x="156494" y="1034016"/>
                    </a:cubicBezTo>
                    <a:cubicBezTo>
                      <a:pt x="167585" y="1027597"/>
                      <a:pt x="179051" y="1020960"/>
                      <a:pt x="189443" y="1013834"/>
                    </a:cubicBezTo>
                    <a:cubicBezTo>
                      <a:pt x="243788" y="976554"/>
                      <a:pt x="279505" y="915301"/>
                      <a:pt x="284989" y="849997"/>
                    </a:cubicBezTo>
                    <a:cubicBezTo>
                      <a:pt x="286954" y="826531"/>
                      <a:pt x="285146" y="802271"/>
                      <a:pt x="283391" y="778797"/>
                    </a:cubicBezTo>
                    <a:cubicBezTo>
                      <a:pt x="280833" y="744564"/>
                      <a:pt x="278186" y="709170"/>
                      <a:pt x="287129" y="675260"/>
                    </a:cubicBezTo>
                    <a:cubicBezTo>
                      <a:pt x="305913" y="604008"/>
                      <a:pt x="367925" y="559523"/>
                      <a:pt x="427904" y="516504"/>
                    </a:cubicBezTo>
                    <a:cubicBezTo>
                      <a:pt x="466948" y="488498"/>
                      <a:pt x="507320" y="459540"/>
                      <a:pt x="536453" y="423176"/>
                    </a:cubicBezTo>
                    <a:cubicBezTo>
                      <a:pt x="568189" y="383555"/>
                      <a:pt x="586956" y="334310"/>
                      <a:pt x="605103" y="286681"/>
                    </a:cubicBezTo>
                    <a:cubicBezTo>
                      <a:pt x="626542" y="230415"/>
                      <a:pt x="648715" y="172236"/>
                      <a:pt x="692432" y="129480"/>
                    </a:cubicBezTo>
                    <a:cubicBezTo>
                      <a:pt x="724927" y="97710"/>
                      <a:pt x="767272" y="76925"/>
                      <a:pt x="808203" y="59206"/>
                    </a:cubicBezTo>
                    <a:cubicBezTo>
                      <a:pt x="887629" y="24816"/>
                      <a:pt x="992416" y="-12543"/>
                      <a:pt x="1098432" y="4076"/>
                    </a:cubicBezTo>
                    <a:lnTo>
                      <a:pt x="1097122" y="12293"/>
                    </a:lnTo>
                    <a:cubicBezTo>
                      <a:pt x="993201" y="-3994"/>
                      <a:pt x="889899" y="32894"/>
                      <a:pt x="811505" y="66839"/>
                    </a:cubicBezTo>
                    <a:cubicBezTo>
                      <a:pt x="771307" y="84243"/>
                      <a:pt x="729765" y="104600"/>
                      <a:pt x="698247" y="135427"/>
                    </a:cubicBezTo>
                    <a:cubicBezTo>
                      <a:pt x="655841" y="176900"/>
                      <a:pt x="634000" y="234214"/>
                      <a:pt x="612875" y="289641"/>
                    </a:cubicBezTo>
                    <a:cubicBezTo>
                      <a:pt x="594492" y="337864"/>
                      <a:pt x="575490" y="387738"/>
                      <a:pt x="542942" y="428372"/>
                    </a:cubicBezTo>
                    <a:cubicBezTo>
                      <a:pt x="513093" y="465627"/>
                      <a:pt x="472249" y="494925"/>
                      <a:pt x="432750" y="523264"/>
                    </a:cubicBezTo>
                    <a:cubicBezTo>
                      <a:pt x="371262" y="567365"/>
                      <a:pt x="313188" y="609021"/>
                      <a:pt x="295172" y="677382"/>
                    </a:cubicBezTo>
                    <a:cubicBezTo>
                      <a:pt x="286587" y="709947"/>
                      <a:pt x="289181" y="744634"/>
                      <a:pt x="291687" y="778186"/>
                    </a:cubicBezTo>
                    <a:cubicBezTo>
                      <a:pt x="293469" y="801974"/>
                      <a:pt x="295303" y="826575"/>
                      <a:pt x="293286" y="850695"/>
                    </a:cubicBezTo>
                    <a:cubicBezTo>
                      <a:pt x="287601" y="918462"/>
                      <a:pt x="250538" y="982020"/>
                      <a:pt x="194159" y="1020698"/>
                    </a:cubicBezTo>
                    <a:cubicBezTo>
                      <a:pt x="183504" y="1028008"/>
                      <a:pt x="171898" y="1034723"/>
                      <a:pt x="160677" y="1041221"/>
                    </a:cubicBezTo>
                    <a:cubicBezTo>
                      <a:pt x="129029" y="1059534"/>
                      <a:pt x="99135" y="1076834"/>
                      <a:pt x="85391" y="1107608"/>
                    </a:cubicBezTo>
                    <a:cubicBezTo>
                      <a:pt x="80639" y="1118254"/>
                      <a:pt x="78343" y="1129624"/>
                      <a:pt x="75906" y="1141667"/>
                    </a:cubicBezTo>
                    <a:cubicBezTo>
                      <a:pt x="73435" y="1153884"/>
                      <a:pt x="70885" y="1166520"/>
                      <a:pt x="65523" y="1178214"/>
                    </a:cubicBezTo>
                    <a:cubicBezTo>
                      <a:pt x="58554" y="1193409"/>
                      <a:pt x="43621" y="1206133"/>
                      <a:pt x="28355" y="1209879"/>
                    </a:cubicBezTo>
                    <a:cubicBezTo>
                      <a:pt x="25221" y="1210648"/>
                      <a:pt x="22164" y="1211032"/>
                      <a:pt x="19204" y="1211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7" name="Google Shape;367;p2"/>
              <p:cNvSpPr/>
              <p:nvPr/>
            </p:nvSpPr>
            <p:spPr>
              <a:xfrm>
                <a:off x="5870132" y="2792599"/>
                <a:ext cx="333388" cy="523865"/>
              </a:xfrm>
              <a:custGeom>
                <a:rect b="b" l="l" r="r" t="t"/>
                <a:pathLst>
                  <a:path extrusionOk="0" h="142258" w="90533">
                    <a:moveTo>
                      <a:pt x="90534" y="142250"/>
                    </a:moveTo>
                    <a:lnTo>
                      <a:pt x="82709" y="136696"/>
                    </a:lnTo>
                    <a:cubicBezTo>
                      <a:pt x="58877" y="119772"/>
                      <a:pt x="37865" y="104043"/>
                      <a:pt x="22103" y="82840"/>
                    </a:cubicBezTo>
                    <a:cubicBezTo>
                      <a:pt x="4130" y="58667"/>
                      <a:pt x="-2891" y="31255"/>
                      <a:pt x="2637" y="7205"/>
                    </a:cubicBezTo>
                    <a:cubicBezTo>
                      <a:pt x="1772" y="6733"/>
                      <a:pt x="890" y="6270"/>
                      <a:pt x="0" y="5825"/>
                    </a:cubicBezTo>
                    <a:lnTo>
                      <a:pt x="2952" y="0"/>
                    </a:lnTo>
                    <a:cubicBezTo>
                      <a:pt x="51018" y="24356"/>
                      <a:pt x="71182" y="79102"/>
                      <a:pt x="87722" y="133080"/>
                    </a:cubicBezTo>
                    <a:lnTo>
                      <a:pt x="90534" y="142259"/>
                    </a:lnTo>
                    <a:close/>
                    <a:moveTo>
                      <a:pt x="8575" y="10706"/>
                    </a:moveTo>
                    <a:cubicBezTo>
                      <a:pt x="4436" y="32180"/>
                      <a:pt x="11291" y="57349"/>
                      <a:pt x="27342" y="78945"/>
                    </a:cubicBezTo>
                    <a:cubicBezTo>
                      <a:pt x="40800" y="97040"/>
                      <a:pt x="58484" y="111187"/>
                      <a:pt x="78587" y="125719"/>
                    </a:cubicBezTo>
                    <a:cubicBezTo>
                      <a:pt x="64029" y="79609"/>
                      <a:pt x="45804" y="34346"/>
                      <a:pt x="8567" y="107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8" name="Google Shape;368;p2"/>
              <p:cNvSpPr/>
              <p:nvPr/>
            </p:nvSpPr>
            <p:spPr>
              <a:xfrm>
                <a:off x="5284954" y="3384892"/>
                <a:ext cx="610761" cy="271349"/>
              </a:xfrm>
              <a:custGeom>
                <a:rect b="b" l="l" r="r" t="t"/>
                <a:pathLst>
                  <a:path extrusionOk="0" h="73686" w="165855">
                    <a:moveTo>
                      <a:pt x="18" y="73686"/>
                    </a:moveTo>
                    <a:lnTo>
                      <a:pt x="2943" y="64569"/>
                    </a:lnTo>
                    <a:cubicBezTo>
                      <a:pt x="11763" y="37121"/>
                      <a:pt x="38390" y="14468"/>
                      <a:pt x="72431" y="5447"/>
                    </a:cubicBezTo>
                    <a:cubicBezTo>
                      <a:pt x="102070" y="-2403"/>
                      <a:pt x="133255" y="-317"/>
                      <a:pt x="165262" y="2740"/>
                    </a:cubicBezTo>
                    <a:lnTo>
                      <a:pt x="164642" y="9246"/>
                    </a:lnTo>
                    <a:cubicBezTo>
                      <a:pt x="133247" y="6251"/>
                      <a:pt x="102708" y="4190"/>
                      <a:pt x="74099" y="11770"/>
                    </a:cubicBezTo>
                    <a:cubicBezTo>
                      <a:pt x="45866" y="19245"/>
                      <a:pt x="23142" y="36545"/>
                      <a:pt x="12636" y="57975"/>
                    </a:cubicBezTo>
                    <a:cubicBezTo>
                      <a:pt x="31535" y="48797"/>
                      <a:pt x="53707" y="48893"/>
                      <a:pt x="75216" y="48981"/>
                    </a:cubicBezTo>
                    <a:cubicBezTo>
                      <a:pt x="80666" y="49007"/>
                      <a:pt x="86290" y="49024"/>
                      <a:pt x="91687" y="48893"/>
                    </a:cubicBezTo>
                    <a:cubicBezTo>
                      <a:pt x="119064" y="48203"/>
                      <a:pt x="153254" y="37864"/>
                      <a:pt x="159489" y="10993"/>
                    </a:cubicBezTo>
                    <a:lnTo>
                      <a:pt x="165855" y="12468"/>
                    </a:lnTo>
                    <a:cubicBezTo>
                      <a:pt x="158773" y="42981"/>
                      <a:pt x="121562" y="54675"/>
                      <a:pt x="91853" y="55417"/>
                    </a:cubicBezTo>
                    <a:cubicBezTo>
                      <a:pt x="86351" y="55556"/>
                      <a:pt x="80674" y="55530"/>
                      <a:pt x="75181" y="55504"/>
                    </a:cubicBezTo>
                    <a:cubicBezTo>
                      <a:pt x="51359" y="55400"/>
                      <a:pt x="26740" y="55295"/>
                      <a:pt x="7895" y="68254"/>
                    </a:cubicBezTo>
                    <a:lnTo>
                      <a:pt x="0" y="7367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69" name="Google Shape;369;p2"/>
              <p:cNvSpPr/>
              <p:nvPr/>
            </p:nvSpPr>
            <p:spPr>
              <a:xfrm>
                <a:off x="5767068" y="3721205"/>
                <a:ext cx="215780" cy="469972"/>
              </a:xfrm>
              <a:custGeom>
                <a:rect b="b" l="l" r="r" t="t"/>
                <a:pathLst>
                  <a:path extrusionOk="0" h="127623" w="58596">
                    <a:moveTo>
                      <a:pt x="55193" y="127623"/>
                    </a:moveTo>
                    <a:lnTo>
                      <a:pt x="50686" y="122785"/>
                    </a:lnTo>
                    <a:cubicBezTo>
                      <a:pt x="22427" y="92482"/>
                      <a:pt x="-8129" y="53001"/>
                      <a:pt x="1975" y="13135"/>
                    </a:cubicBezTo>
                    <a:lnTo>
                      <a:pt x="875" y="13039"/>
                    </a:lnTo>
                    <a:cubicBezTo>
                      <a:pt x="1232" y="8821"/>
                      <a:pt x="3634" y="5162"/>
                      <a:pt x="7633" y="2725"/>
                    </a:cubicBezTo>
                    <a:cubicBezTo>
                      <a:pt x="12620" y="-305"/>
                      <a:pt x="19231" y="-855"/>
                      <a:pt x="24479" y="1311"/>
                    </a:cubicBezTo>
                    <a:cubicBezTo>
                      <a:pt x="33291" y="4961"/>
                      <a:pt x="38443" y="13712"/>
                      <a:pt x="41954" y="20925"/>
                    </a:cubicBezTo>
                    <a:cubicBezTo>
                      <a:pt x="56931" y="51769"/>
                      <a:pt x="62031" y="87339"/>
                      <a:pt x="56311" y="121100"/>
                    </a:cubicBezTo>
                    <a:lnTo>
                      <a:pt x="55211" y="127614"/>
                    </a:lnTo>
                    <a:close/>
                    <a:moveTo>
                      <a:pt x="9223" y="9720"/>
                    </a:moveTo>
                    <a:lnTo>
                      <a:pt x="9756" y="9904"/>
                    </a:lnTo>
                    <a:cubicBezTo>
                      <a:pt x="-2837" y="46198"/>
                      <a:pt x="23973" y="83697"/>
                      <a:pt x="50836" y="113302"/>
                    </a:cubicBezTo>
                    <a:cubicBezTo>
                      <a:pt x="54626" y="82911"/>
                      <a:pt x="49456" y="51376"/>
                      <a:pt x="36059" y="23780"/>
                    </a:cubicBezTo>
                    <a:cubicBezTo>
                      <a:pt x="32872" y="17222"/>
                      <a:pt x="28706" y="10139"/>
                      <a:pt x="21964" y="7345"/>
                    </a:cubicBezTo>
                    <a:cubicBezTo>
                      <a:pt x="18628" y="5965"/>
                      <a:pt x="14227" y="6350"/>
                      <a:pt x="11022" y="8306"/>
                    </a:cubicBezTo>
                    <a:cubicBezTo>
                      <a:pt x="10437" y="8664"/>
                      <a:pt x="9800" y="9127"/>
                      <a:pt x="9223" y="97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0" name="Google Shape;370;p2"/>
              <p:cNvSpPr/>
              <p:nvPr/>
            </p:nvSpPr>
            <p:spPr>
              <a:xfrm>
                <a:off x="5459534" y="2790109"/>
                <a:ext cx="445605" cy="342568"/>
              </a:xfrm>
              <a:custGeom>
                <a:rect b="b" l="l" r="r" t="t"/>
                <a:pathLst>
                  <a:path extrusionOk="0" h="93026" w="121006">
                    <a:moveTo>
                      <a:pt x="889" y="93018"/>
                    </a:moveTo>
                    <a:lnTo>
                      <a:pt x="426" y="88730"/>
                    </a:lnTo>
                    <a:cubicBezTo>
                      <a:pt x="-2709" y="59684"/>
                      <a:pt x="11666" y="29303"/>
                      <a:pt x="36196" y="13138"/>
                    </a:cubicBezTo>
                    <a:cubicBezTo>
                      <a:pt x="60710" y="-3027"/>
                      <a:pt x="94488" y="-4398"/>
                      <a:pt x="120259" y="9706"/>
                    </a:cubicBezTo>
                    <a:lnTo>
                      <a:pt x="118704" y="12553"/>
                    </a:lnTo>
                    <a:cubicBezTo>
                      <a:pt x="123884" y="22753"/>
                      <a:pt x="119683" y="35433"/>
                      <a:pt x="112469" y="43118"/>
                    </a:cubicBezTo>
                    <a:cubicBezTo>
                      <a:pt x="104776" y="51310"/>
                      <a:pt x="94095" y="55597"/>
                      <a:pt x="84672" y="59388"/>
                    </a:cubicBezTo>
                    <a:lnTo>
                      <a:pt x="889" y="93027"/>
                    </a:lnTo>
                    <a:close/>
                    <a:moveTo>
                      <a:pt x="81249" y="6510"/>
                    </a:moveTo>
                    <a:cubicBezTo>
                      <a:pt x="66613" y="6510"/>
                      <a:pt x="51959" y="10570"/>
                      <a:pt x="39786" y="18596"/>
                    </a:cubicBezTo>
                    <a:cubicBezTo>
                      <a:pt x="18469" y="32647"/>
                      <a:pt x="5500" y="58365"/>
                      <a:pt x="6591" y="83691"/>
                    </a:cubicBezTo>
                    <a:lnTo>
                      <a:pt x="82236" y="53318"/>
                    </a:lnTo>
                    <a:cubicBezTo>
                      <a:pt x="91030" y="49790"/>
                      <a:pt x="100995" y="45790"/>
                      <a:pt x="107701" y="38647"/>
                    </a:cubicBezTo>
                    <a:cubicBezTo>
                      <a:pt x="113456" y="32516"/>
                      <a:pt x="116993" y="21915"/>
                      <a:pt x="112208" y="14352"/>
                    </a:cubicBezTo>
                    <a:lnTo>
                      <a:pt x="113439" y="13575"/>
                    </a:lnTo>
                    <a:cubicBezTo>
                      <a:pt x="103448" y="8859"/>
                      <a:pt x="92349" y="6519"/>
                      <a:pt x="81249" y="65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1" name="Google Shape;371;p2"/>
              <p:cNvSpPr/>
              <p:nvPr/>
            </p:nvSpPr>
            <p:spPr>
              <a:xfrm>
                <a:off x="6147155" y="2316203"/>
                <a:ext cx="206566" cy="616484"/>
              </a:xfrm>
              <a:custGeom>
                <a:rect b="b" l="l" r="r" t="t"/>
                <a:pathLst>
                  <a:path extrusionOk="0" h="167409" w="56094">
                    <a:moveTo>
                      <a:pt x="45570" y="167410"/>
                    </a:moveTo>
                    <a:lnTo>
                      <a:pt x="40592" y="153324"/>
                    </a:lnTo>
                    <a:cubicBezTo>
                      <a:pt x="36147" y="140757"/>
                      <a:pt x="29553" y="128697"/>
                      <a:pt x="23178" y="117038"/>
                    </a:cubicBezTo>
                    <a:cubicBezTo>
                      <a:pt x="16480" y="104795"/>
                      <a:pt x="9564" y="92124"/>
                      <a:pt x="4935" y="78614"/>
                    </a:cubicBezTo>
                    <a:cubicBezTo>
                      <a:pt x="-3274" y="54651"/>
                      <a:pt x="-2471" y="22924"/>
                      <a:pt x="16803" y="5056"/>
                    </a:cubicBezTo>
                    <a:cubicBezTo>
                      <a:pt x="16882" y="3878"/>
                      <a:pt x="17458" y="2742"/>
                      <a:pt x="18480" y="2000"/>
                    </a:cubicBezTo>
                    <a:cubicBezTo>
                      <a:pt x="19258" y="1432"/>
                      <a:pt x="20331" y="1083"/>
                      <a:pt x="21563" y="1205"/>
                    </a:cubicBezTo>
                    <a:cubicBezTo>
                      <a:pt x="22148" y="795"/>
                      <a:pt x="22751" y="393"/>
                      <a:pt x="23361" y="0"/>
                    </a:cubicBezTo>
                    <a:lnTo>
                      <a:pt x="24663" y="2044"/>
                    </a:lnTo>
                    <a:cubicBezTo>
                      <a:pt x="30714" y="681"/>
                      <a:pt x="37002" y="3205"/>
                      <a:pt x="41177" y="6331"/>
                    </a:cubicBezTo>
                    <a:cubicBezTo>
                      <a:pt x="56896" y="18086"/>
                      <a:pt x="57149" y="40163"/>
                      <a:pt x="55324" y="60205"/>
                    </a:cubicBezTo>
                    <a:lnTo>
                      <a:pt x="45552" y="167410"/>
                    </a:lnTo>
                    <a:close/>
                    <a:moveTo>
                      <a:pt x="21536" y="9598"/>
                    </a:moveTo>
                    <a:cubicBezTo>
                      <a:pt x="4114" y="25422"/>
                      <a:pt x="3582" y="54476"/>
                      <a:pt x="11118" y="76500"/>
                    </a:cubicBezTo>
                    <a:cubicBezTo>
                      <a:pt x="15563" y="89486"/>
                      <a:pt x="22348" y="101896"/>
                      <a:pt x="28916" y="113903"/>
                    </a:cubicBezTo>
                    <a:cubicBezTo>
                      <a:pt x="33291" y="121911"/>
                      <a:pt x="37771" y="130094"/>
                      <a:pt x="41631" y="138583"/>
                    </a:cubicBezTo>
                    <a:lnTo>
                      <a:pt x="48827" y="59620"/>
                    </a:lnTo>
                    <a:cubicBezTo>
                      <a:pt x="50486" y="41377"/>
                      <a:pt x="50416" y="21396"/>
                      <a:pt x="37273" y="11571"/>
                    </a:cubicBezTo>
                    <a:cubicBezTo>
                      <a:pt x="33972" y="9100"/>
                      <a:pt x="28933" y="7100"/>
                      <a:pt x="24724" y="8873"/>
                    </a:cubicBezTo>
                    <a:cubicBezTo>
                      <a:pt x="23528" y="9379"/>
                      <a:pt x="22463" y="9589"/>
                      <a:pt x="21536" y="95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2" name="Google Shape;372;p2"/>
              <p:cNvSpPr/>
              <p:nvPr/>
            </p:nvSpPr>
            <p:spPr>
              <a:xfrm>
                <a:off x="5668672" y="2161867"/>
                <a:ext cx="589855" cy="214774"/>
              </a:xfrm>
              <a:custGeom>
                <a:rect b="b" l="l" r="r" t="t"/>
                <a:pathLst>
                  <a:path extrusionOk="0" h="58323" w="160178">
                    <a:moveTo>
                      <a:pt x="119606" y="58323"/>
                    </a:moveTo>
                    <a:cubicBezTo>
                      <a:pt x="107781" y="58323"/>
                      <a:pt x="94865" y="55852"/>
                      <a:pt x="81591" y="50839"/>
                    </a:cubicBezTo>
                    <a:cubicBezTo>
                      <a:pt x="72448" y="47389"/>
                      <a:pt x="63497" y="43137"/>
                      <a:pt x="54842" y="39024"/>
                    </a:cubicBezTo>
                    <a:cubicBezTo>
                      <a:pt x="40031" y="31993"/>
                      <a:pt x="24723" y="24728"/>
                      <a:pt x="8602" y="21636"/>
                    </a:cubicBezTo>
                    <a:lnTo>
                      <a:pt x="0" y="19986"/>
                    </a:lnTo>
                    <a:lnTo>
                      <a:pt x="7580" y="15593"/>
                    </a:lnTo>
                    <a:cubicBezTo>
                      <a:pt x="55472" y="-12151"/>
                      <a:pt x="122156" y="-1942"/>
                      <a:pt x="159393" y="38822"/>
                    </a:cubicBezTo>
                    <a:lnTo>
                      <a:pt x="157000" y="41006"/>
                    </a:lnTo>
                    <a:lnTo>
                      <a:pt x="160179" y="44586"/>
                    </a:lnTo>
                    <a:cubicBezTo>
                      <a:pt x="149909" y="53686"/>
                      <a:pt x="135770" y="58306"/>
                      <a:pt x="119614" y="58306"/>
                    </a:cubicBezTo>
                    <a:close/>
                    <a:moveTo>
                      <a:pt x="18470" y="17252"/>
                    </a:moveTo>
                    <a:cubicBezTo>
                      <a:pt x="32155" y="21025"/>
                      <a:pt x="45071" y="27164"/>
                      <a:pt x="57629" y="33129"/>
                    </a:cubicBezTo>
                    <a:cubicBezTo>
                      <a:pt x="66170" y="37181"/>
                      <a:pt x="74998" y="41373"/>
                      <a:pt x="83879" y="44726"/>
                    </a:cubicBezTo>
                    <a:cubicBezTo>
                      <a:pt x="111466" y="55136"/>
                      <a:pt x="137054" y="53992"/>
                      <a:pt x="153227" y="41835"/>
                    </a:cubicBezTo>
                    <a:cubicBezTo>
                      <a:pt x="119719" y="6502"/>
                      <a:pt x="62440" y="-3576"/>
                      <a:pt x="18461" y="172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3" name="Google Shape;373;p2"/>
              <p:cNvSpPr/>
              <p:nvPr/>
            </p:nvSpPr>
            <p:spPr>
              <a:xfrm>
                <a:off x="6523248" y="1986536"/>
                <a:ext cx="202493" cy="635007"/>
              </a:xfrm>
              <a:custGeom>
                <a:rect b="b" l="l" r="r" t="t"/>
                <a:pathLst>
                  <a:path extrusionOk="0" h="172439" w="54988">
                    <a:moveTo>
                      <a:pt x="45563" y="172431"/>
                    </a:moveTo>
                    <a:lnTo>
                      <a:pt x="38839" y="156581"/>
                    </a:lnTo>
                    <a:cubicBezTo>
                      <a:pt x="34848" y="147176"/>
                      <a:pt x="30010" y="137744"/>
                      <a:pt x="24892" y="127762"/>
                    </a:cubicBezTo>
                    <a:cubicBezTo>
                      <a:pt x="3619" y="86299"/>
                      <a:pt x="-20493" y="39298"/>
                      <a:pt x="29538" y="0"/>
                    </a:cubicBezTo>
                    <a:lnTo>
                      <a:pt x="33573" y="5135"/>
                    </a:lnTo>
                    <a:cubicBezTo>
                      <a:pt x="33197" y="5432"/>
                      <a:pt x="32831" y="5720"/>
                      <a:pt x="32463" y="6017"/>
                    </a:cubicBezTo>
                    <a:cubicBezTo>
                      <a:pt x="37703" y="10549"/>
                      <a:pt x="54130" y="54659"/>
                      <a:pt x="54785" y="63934"/>
                    </a:cubicBezTo>
                    <a:cubicBezTo>
                      <a:pt x="55868" y="79242"/>
                      <a:pt x="52410" y="100664"/>
                      <a:pt x="49353" y="119571"/>
                    </a:cubicBezTo>
                    <a:cubicBezTo>
                      <a:pt x="47065" y="133753"/>
                      <a:pt x="44899" y="147141"/>
                      <a:pt x="45109" y="155227"/>
                    </a:cubicBezTo>
                    <a:lnTo>
                      <a:pt x="45554" y="172440"/>
                    </a:lnTo>
                    <a:close/>
                    <a:moveTo>
                      <a:pt x="27556" y="10244"/>
                    </a:moveTo>
                    <a:cubicBezTo>
                      <a:pt x="-10249" y="44931"/>
                      <a:pt x="9679" y="83775"/>
                      <a:pt x="30717" y="124776"/>
                    </a:cubicBezTo>
                    <a:cubicBezTo>
                      <a:pt x="33643" y="130478"/>
                      <a:pt x="36629" y="136303"/>
                      <a:pt x="39424" y="142102"/>
                    </a:cubicBezTo>
                    <a:cubicBezTo>
                      <a:pt x="40244" y="135054"/>
                      <a:pt x="41554" y="126924"/>
                      <a:pt x="42917" y="118531"/>
                    </a:cubicBezTo>
                    <a:cubicBezTo>
                      <a:pt x="45912" y="99983"/>
                      <a:pt x="49309" y="78946"/>
                      <a:pt x="48279" y="64405"/>
                    </a:cubicBezTo>
                    <a:cubicBezTo>
                      <a:pt x="47554" y="54170"/>
                      <a:pt x="34036" y="21893"/>
                      <a:pt x="29599" y="13056"/>
                    </a:cubicBezTo>
                    <a:lnTo>
                      <a:pt x="28455" y="13422"/>
                    </a:lnTo>
                    <a:cubicBezTo>
                      <a:pt x="28071" y="12226"/>
                      <a:pt x="27739" y="11178"/>
                      <a:pt x="27556" y="10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4" name="Google Shape;374;p2"/>
              <p:cNvSpPr/>
              <p:nvPr/>
            </p:nvSpPr>
            <p:spPr>
              <a:xfrm>
                <a:off x="4897663" y="3893245"/>
                <a:ext cx="561555" cy="201215"/>
              </a:xfrm>
              <a:custGeom>
                <a:rect b="b" l="l" r="r" t="t"/>
                <a:pathLst>
                  <a:path extrusionOk="0" h="54641" w="152493">
                    <a:moveTo>
                      <a:pt x="110392" y="54642"/>
                    </a:moveTo>
                    <a:cubicBezTo>
                      <a:pt x="76587" y="54642"/>
                      <a:pt x="42206" y="40739"/>
                      <a:pt x="7187" y="24994"/>
                    </a:cubicBezTo>
                    <a:lnTo>
                      <a:pt x="0" y="21762"/>
                    </a:lnTo>
                    <a:lnTo>
                      <a:pt x="7362" y="18959"/>
                    </a:lnTo>
                    <a:cubicBezTo>
                      <a:pt x="30521" y="10139"/>
                      <a:pt x="56772" y="140"/>
                      <a:pt x="83670" y="0"/>
                    </a:cubicBezTo>
                    <a:cubicBezTo>
                      <a:pt x="83836" y="0"/>
                      <a:pt x="84001" y="0"/>
                      <a:pt x="84159" y="0"/>
                    </a:cubicBezTo>
                    <a:cubicBezTo>
                      <a:pt x="114086" y="0"/>
                      <a:pt x="140870" y="13859"/>
                      <a:pt x="152494" y="35403"/>
                    </a:cubicBezTo>
                    <a:lnTo>
                      <a:pt x="146738" y="38503"/>
                    </a:lnTo>
                    <a:cubicBezTo>
                      <a:pt x="136242" y="19047"/>
                      <a:pt x="111711" y="6532"/>
                      <a:pt x="84159" y="6532"/>
                    </a:cubicBezTo>
                    <a:cubicBezTo>
                      <a:pt x="84001" y="6532"/>
                      <a:pt x="83853" y="6532"/>
                      <a:pt x="83696" y="6532"/>
                    </a:cubicBezTo>
                    <a:cubicBezTo>
                      <a:pt x="60641" y="6646"/>
                      <a:pt x="38520" y="14173"/>
                      <a:pt x="17081" y="22251"/>
                    </a:cubicBezTo>
                    <a:cubicBezTo>
                      <a:pt x="59226" y="40879"/>
                      <a:pt x="100332" y="55497"/>
                      <a:pt x="139735" y="44023"/>
                    </a:cubicBezTo>
                    <a:lnTo>
                      <a:pt x="141560" y="50302"/>
                    </a:lnTo>
                    <a:cubicBezTo>
                      <a:pt x="131220" y="53314"/>
                      <a:pt x="120828" y="54642"/>
                      <a:pt x="110375" y="546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5" name="Google Shape;375;p2"/>
              <p:cNvSpPr/>
              <p:nvPr/>
            </p:nvSpPr>
            <p:spPr>
              <a:xfrm>
                <a:off x="5115315" y="4271411"/>
                <a:ext cx="290019" cy="597051"/>
              </a:xfrm>
              <a:custGeom>
                <a:rect b="b" l="l" r="r" t="t"/>
                <a:pathLst>
                  <a:path extrusionOk="0" h="162132" w="78756">
                    <a:moveTo>
                      <a:pt x="75972" y="162132"/>
                    </a:moveTo>
                    <a:lnTo>
                      <a:pt x="70819" y="145129"/>
                    </a:lnTo>
                    <a:cubicBezTo>
                      <a:pt x="63807" y="122005"/>
                      <a:pt x="51746" y="100085"/>
                      <a:pt x="35932" y="81728"/>
                    </a:cubicBezTo>
                    <a:cubicBezTo>
                      <a:pt x="33312" y="78689"/>
                      <a:pt x="30569" y="75720"/>
                      <a:pt x="27836" y="72760"/>
                    </a:cubicBezTo>
                    <a:cubicBezTo>
                      <a:pt x="20649" y="64961"/>
                      <a:pt x="13217" y="56910"/>
                      <a:pt x="7837" y="47417"/>
                    </a:cubicBezTo>
                    <a:cubicBezTo>
                      <a:pt x="2353" y="37723"/>
                      <a:pt x="-1402" y="24327"/>
                      <a:pt x="1768" y="12040"/>
                    </a:cubicBezTo>
                    <a:cubicBezTo>
                      <a:pt x="1698" y="11961"/>
                      <a:pt x="1637" y="11892"/>
                      <a:pt x="1576" y="11813"/>
                    </a:cubicBezTo>
                    <a:cubicBezTo>
                      <a:pt x="-808" y="8983"/>
                      <a:pt x="-215" y="4914"/>
                      <a:pt x="1550" y="2521"/>
                    </a:cubicBezTo>
                    <a:cubicBezTo>
                      <a:pt x="3252" y="216"/>
                      <a:pt x="5960" y="-597"/>
                      <a:pt x="8440" y="451"/>
                    </a:cubicBezTo>
                    <a:lnTo>
                      <a:pt x="7208" y="3368"/>
                    </a:lnTo>
                    <a:lnTo>
                      <a:pt x="11392" y="6040"/>
                    </a:lnTo>
                    <a:cubicBezTo>
                      <a:pt x="10772" y="7010"/>
                      <a:pt x="10221" y="8014"/>
                      <a:pt x="9750" y="9027"/>
                    </a:cubicBezTo>
                    <a:cubicBezTo>
                      <a:pt x="10685" y="9202"/>
                      <a:pt x="11715" y="9307"/>
                      <a:pt x="12719" y="9411"/>
                    </a:cubicBezTo>
                    <a:lnTo>
                      <a:pt x="13287" y="9473"/>
                    </a:lnTo>
                    <a:cubicBezTo>
                      <a:pt x="42891" y="12616"/>
                      <a:pt x="64269" y="38806"/>
                      <a:pt x="72321" y="63372"/>
                    </a:cubicBezTo>
                    <a:cubicBezTo>
                      <a:pt x="80993" y="89841"/>
                      <a:pt x="78976" y="118826"/>
                      <a:pt x="77203" y="144396"/>
                    </a:cubicBezTo>
                    <a:lnTo>
                      <a:pt x="75972" y="162123"/>
                    </a:lnTo>
                    <a:close/>
                    <a:moveTo>
                      <a:pt x="7733" y="15280"/>
                    </a:moveTo>
                    <a:cubicBezTo>
                      <a:pt x="5750" y="25270"/>
                      <a:pt x="8981" y="36151"/>
                      <a:pt x="13531" y="44186"/>
                    </a:cubicBezTo>
                    <a:cubicBezTo>
                      <a:pt x="18535" y="53023"/>
                      <a:pt x="25391" y="60455"/>
                      <a:pt x="32647" y="68323"/>
                    </a:cubicBezTo>
                    <a:cubicBezTo>
                      <a:pt x="35433" y="71345"/>
                      <a:pt x="38219" y="74358"/>
                      <a:pt x="40883" y="77458"/>
                    </a:cubicBezTo>
                    <a:cubicBezTo>
                      <a:pt x="53781" y="92426"/>
                      <a:pt x="64278" y="109683"/>
                      <a:pt x="71710" y="128039"/>
                    </a:cubicBezTo>
                    <a:cubicBezTo>
                      <a:pt x="72802" y="107360"/>
                      <a:pt x="72679" y="85422"/>
                      <a:pt x="66121" y="65407"/>
                    </a:cubicBezTo>
                    <a:cubicBezTo>
                      <a:pt x="58724" y="42841"/>
                      <a:pt x="39310" y="18808"/>
                      <a:pt x="12614" y="15970"/>
                    </a:cubicBezTo>
                    <a:lnTo>
                      <a:pt x="12064" y="15917"/>
                    </a:lnTo>
                    <a:cubicBezTo>
                      <a:pt x="10702" y="15777"/>
                      <a:pt x="9208" y="15621"/>
                      <a:pt x="7733" y="152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6" name="Google Shape;376;p2"/>
              <p:cNvSpPr/>
              <p:nvPr/>
            </p:nvSpPr>
            <p:spPr>
              <a:xfrm>
                <a:off x="6858118" y="1585839"/>
                <a:ext cx="278379" cy="785672"/>
              </a:xfrm>
              <a:custGeom>
                <a:rect b="b" l="l" r="r" t="t"/>
                <a:pathLst>
                  <a:path extrusionOk="0" h="213353" w="75595">
                    <a:moveTo>
                      <a:pt x="75596" y="213353"/>
                    </a:moveTo>
                    <a:lnTo>
                      <a:pt x="59221" y="186011"/>
                    </a:lnTo>
                    <a:cubicBezTo>
                      <a:pt x="52873" y="175400"/>
                      <a:pt x="44672" y="165584"/>
                      <a:pt x="36743" y="156083"/>
                    </a:cubicBezTo>
                    <a:cubicBezTo>
                      <a:pt x="26238" y="143499"/>
                      <a:pt x="15374" y="130487"/>
                      <a:pt x="8370" y="115231"/>
                    </a:cubicBezTo>
                    <a:cubicBezTo>
                      <a:pt x="-7612" y="80456"/>
                      <a:pt x="-214" y="36844"/>
                      <a:pt x="26351" y="9170"/>
                    </a:cubicBezTo>
                    <a:lnTo>
                      <a:pt x="31066" y="13693"/>
                    </a:lnTo>
                    <a:cubicBezTo>
                      <a:pt x="6318" y="39473"/>
                      <a:pt x="-572" y="80107"/>
                      <a:pt x="14308" y="112497"/>
                    </a:cubicBezTo>
                    <a:cubicBezTo>
                      <a:pt x="20954" y="126959"/>
                      <a:pt x="31538" y="139630"/>
                      <a:pt x="41764" y="151891"/>
                    </a:cubicBezTo>
                    <a:cubicBezTo>
                      <a:pt x="46052" y="157026"/>
                      <a:pt x="50419" y="162258"/>
                      <a:pt x="54550" y="167681"/>
                    </a:cubicBezTo>
                    <a:cubicBezTo>
                      <a:pt x="51633" y="149307"/>
                      <a:pt x="53065" y="130321"/>
                      <a:pt x="54462" y="111816"/>
                    </a:cubicBezTo>
                    <a:cubicBezTo>
                      <a:pt x="55047" y="104026"/>
                      <a:pt x="55658" y="95966"/>
                      <a:pt x="55920" y="88150"/>
                    </a:cubicBezTo>
                    <a:cubicBezTo>
                      <a:pt x="56550" y="69453"/>
                      <a:pt x="54585" y="23981"/>
                      <a:pt x="22936" y="5659"/>
                    </a:cubicBezTo>
                    <a:lnTo>
                      <a:pt x="26211" y="0"/>
                    </a:lnTo>
                    <a:cubicBezTo>
                      <a:pt x="59667" y="19370"/>
                      <a:pt x="63274" y="63680"/>
                      <a:pt x="62453" y="88368"/>
                    </a:cubicBezTo>
                    <a:cubicBezTo>
                      <a:pt x="62191" y="96324"/>
                      <a:pt x="61571" y="104454"/>
                      <a:pt x="60977" y="112305"/>
                    </a:cubicBezTo>
                    <a:cubicBezTo>
                      <a:pt x="59178" y="136181"/>
                      <a:pt x="57309" y="160869"/>
                      <a:pt x="65108" y="183260"/>
                    </a:cubicBezTo>
                    <a:lnTo>
                      <a:pt x="75587" y="2133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7" name="Google Shape;377;p2"/>
              <p:cNvSpPr/>
              <p:nvPr/>
            </p:nvSpPr>
            <p:spPr>
              <a:xfrm>
                <a:off x="6276331" y="1319104"/>
                <a:ext cx="785448" cy="309882"/>
              </a:xfrm>
              <a:custGeom>
                <a:rect b="b" l="l" r="r" t="t"/>
                <a:pathLst>
                  <a:path extrusionOk="0" h="84150" w="213292">
                    <a:moveTo>
                      <a:pt x="1092" y="84150"/>
                    </a:moveTo>
                    <a:lnTo>
                      <a:pt x="0" y="77723"/>
                    </a:lnTo>
                    <a:cubicBezTo>
                      <a:pt x="12995" y="74631"/>
                      <a:pt x="22645" y="63785"/>
                      <a:pt x="31980" y="53305"/>
                    </a:cubicBezTo>
                    <a:cubicBezTo>
                      <a:pt x="34216" y="50799"/>
                      <a:pt x="36434" y="48310"/>
                      <a:pt x="38687" y="45917"/>
                    </a:cubicBezTo>
                    <a:cubicBezTo>
                      <a:pt x="84334" y="-2393"/>
                      <a:pt x="155289" y="-13955"/>
                      <a:pt x="211249" y="17789"/>
                    </a:cubicBezTo>
                    <a:lnTo>
                      <a:pt x="213293" y="18950"/>
                    </a:lnTo>
                    <a:lnTo>
                      <a:pt x="212847" y="21256"/>
                    </a:lnTo>
                    <a:cubicBezTo>
                      <a:pt x="209686" y="37473"/>
                      <a:pt x="196761" y="52074"/>
                      <a:pt x="178282" y="60318"/>
                    </a:cubicBezTo>
                    <a:cubicBezTo>
                      <a:pt x="162048" y="67558"/>
                      <a:pt x="144390" y="69383"/>
                      <a:pt x="127308" y="71138"/>
                    </a:cubicBezTo>
                    <a:lnTo>
                      <a:pt x="1101" y="84150"/>
                    </a:lnTo>
                    <a:close/>
                    <a:moveTo>
                      <a:pt x="143683" y="6532"/>
                    </a:moveTo>
                    <a:cubicBezTo>
                      <a:pt x="107109" y="6532"/>
                      <a:pt x="70597" y="21657"/>
                      <a:pt x="43438" y="50397"/>
                    </a:cubicBezTo>
                    <a:cubicBezTo>
                      <a:pt x="41228" y="52738"/>
                      <a:pt x="39045" y="55183"/>
                      <a:pt x="36862" y="57637"/>
                    </a:cubicBezTo>
                    <a:cubicBezTo>
                      <a:pt x="31116" y="64091"/>
                      <a:pt x="25255" y="70666"/>
                      <a:pt x="18479" y="75775"/>
                    </a:cubicBezTo>
                    <a:lnTo>
                      <a:pt x="126636" y="64623"/>
                    </a:lnTo>
                    <a:cubicBezTo>
                      <a:pt x="143202" y="62912"/>
                      <a:pt x="160337" y="61148"/>
                      <a:pt x="175619" y="54336"/>
                    </a:cubicBezTo>
                    <a:cubicBezTo>
                      <a:pt x="191268" y="47358"/>
                      <a:pt x="202420" y="35499"/>
                      <a:pt x="205913" y="22277"/>
                    </a:cubicBezTo>
                    <a:cubicBezTo>
                      <a:pt x="186387" y="11667"/>
                      <a:pt x="165026" y="6514"/>
                      <a:pt x="143691" y="65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378" name="Google Shape;378;p2"/>
            <p:cNvSpPr/>
            <p:nvPr/>
          </p:nvSpPr>
          <p:spPr>
            <a:xfrm flipH="1">
              <a:off x="844087" y="979676"/>
              <a:ext cx="137525" cy="111233"/>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79" name="Google Shape;379;p2"/>
            <p:cNvSpPr/>
            <p:nvPr/>
          </p:nvSpPr>
          <p:spPr>
            <a:xfrm flipH="1">
              <a:off x="841463" y="977011"/>
              <a:ext cx="142767" cy="116536"/>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0" name="Google Shape;380;p2"/>
            <p:cNvSpPr/>
            <p:nvPr/>
          </p:nvSpPr>
          <p:spPr>
            <a:xfrm flipH="1">
              <a:off x="862484" y="1016180"/>
              <a:ext cx="108117" cy="18591"/>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1" name="Google Shape;381;p2"/>
            <p:cNvSpPr/>
            <p:nvPr/>
          </p:nvSpPr>
          <p:spPr>
            <a:xfrm flipH="1">
              <a:off x="810859" y="880965"/>
              <a:ext cx="125532" cy="186308"/>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2" name="Google Shape;382;p2"/>
            <p:cNvSpPr/>
            <p:nvPr/>
          </p:nvSpPr>
          <p:spPr>
            <a:xfrm flipH="1">
              <a:off x="808234" y="878330"/>
              <a:ext cx="130774" cy="191570"/>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3" name="Google Shape;383;p2"/>
            <p:cNvSpPr/>
            <p:nvPr/>
          </p:nvSpPr>
          <p:spPr>
            <a:xfrm flipH="1">
              <a:off x="716034" y="963069"/>
              <a:ext cx="113615" cy="120647"/>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4" name="Google Shape;384;p2"/>
            <p:cNvSpPr/>
            <p:nvPr/>
          </p:nvSpPr>
          <p:spPr>
            <a:xfrm flipH="1">
              <a:off x="713407" y="960422"/>
              <a:ext cx="118870" cy="125944"/>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5" name="Google Shape;385;p2"/>
            <p:cNvSpPr/>
            <p:nvPr/>
          </p:nvSpPr>
          <p:spPr>
            <a:xfrm flipH="1">
              <a:off x="722742" y="974973"/>
              <a:ext cx="119093" cy="67725"/>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6" name="Google Shape;386;p2"/>
            <p:cNvSpPr/>
            <p:nvPr/>
          </p:nvSpPr>
          <p:spPr>
            <a:xfrm flipH="1">
              <a:off x="817425" y="1038094"/>
              <a:ext cx="114556" cy="147224"/>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7" name="Google Shape;387;p2"/>
            <p:cNvSpPr/>
            <p:nvPr/>
          </p:nvSpPr>
          <p:spPr>
            <a:xfrm flipH="1">
              <a:off x="814798" y="1035447"/>
              <a:ext cx="119816" cy="152487"/>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8" name="Google Shape;388;p2"/>
            <p:cNvSpPr/>
            <p:nvPr/>
          </p:nvSpPr>
          <p:spPr>
            <a:xfrm flipH="1">
              <a:off x="825617" y="988245"/>
              <a:ext cx="32191" cy="51318"/>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89" name="Google Shape;389;p2"/>
            <p:cNvSpPr/>
            <p:nvPr/>
          </p:nvSpPr>
          <p:spPr>
            <a:xfrm flipH="1">
              <a:off x="823899" y="986528"/>
              <a:ext cx="35625" cy="54749"/>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0" name="Google Shape;390;p2"/>
            <p:cNvSpPr/>
            <p:nvPr/>
          </p:nvSpPr>
          <p:spPr>
            <a:xfrm flipH="1">
              <a:off x="834915" y="976976"/>
              <a:ext cx="61269" cy="69927"/>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1" name="Google Shape;391;p2"/>
            <p:cNvSpPr/>
            <p:nvPr/>
          </p:nvSpPr>
          <p:spPr>
            <a:xfrm flipH="1">
              <a:off x="833213" y="975251"/>
              <a:ext cx="64694" cy="7336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2" name="Google Shape;392;p2"/>
            <p:cNvSpPr/>
            <p:nvPr/>
          </p:nvSpPr>
          <p:spPr>
            <a:xfrm flipH="1">
              <a:off x="831255" y="961487"/>
              <a:ext cx="55131" cy="8374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3" name="Google Shape;393;p2"/>
            <p:cNvSpPr/>
            <p:nvPr/>
          </p:nvSpPr>
          <p:spPr>
            <a:xfrm flipH="1">
              <a:off x="829536" y="959771"/>
              <a:ext cx="58562" cy="87165"/>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4" name="Google Shape;394;p2"/>
            <p:cNvSpPr/>
            <p:nvPr/>
          </p:nvSpPr>
          <p:spPr>
            <a:xfrm flipH="1">
              <a:off x="761003" y="849938"/>
              <a:ext cx="109080" cy="178788"/>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5" name="Google Shape;395;p2"/>
            <p:cNvSpPr/>
            <p:nvPr/>
          </p:nvSpPr>
          <p:spPr>
            <a:xfrm flipH="1">
              <a:off x="758376" y="847290"/>
              <a:ext cx="114340" cy="184063"/>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6" name="Google Shape;396;p2"/>
            <p:cNvSpPr/>
            <p:nvPr/>
          </p:nvSpPr>
          <p:spPr>
            <a:xfrm flipH="1">
              <a:off x="830366" y="1043618"/>
              <a:ext cx="84396" cy="117064"/>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7" name="Google Shape;397;p2"/>
            <p:cNvSpPr/>
            <p:nvPr/>
          </p:nvSpPr>
          <p:spPr>
            <a:xfrm flipH="1">
              <a:off x="812869" y="1037137"/>
              <a:ext cx="117296" cy="149715"/>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8" name="Google Shape;398;p2"/>
            <p:cNvSpPr/>
            <p:nvPr/>
          </p:nvSpPr>
          <p:spPr>
            <a:xfrm flipH="1">
              <a:off x="893666" y="992715"/>
              <a:ext cx="91322" cy="97720"/>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9" name="Google Shape;399;p2"/>
            <p:cNvSpPr/>
            <p:nvPr/>
          </p:nvSpPr>
          <p:spPr>
            <a:xfrm flipH="1">
              <a:off x="720115" y="970854"/>
              <a:ext cx="112109" cy="117306"/>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0" name="Google Shape;400;p2"/>
            <p:cNvSpPr/>
            <p:nvPr/>
          </p:nvSpPr>
          <p:spPr>
            <a:xfrm flipH="1">
              <a:off x="764014" y="852098"/>
              <a:ext cx="74321" cy="179762"/>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1" name="Google Shape;401;p2"/>
            <p:cNvSpPr/>
            <p:nvPr/>
          </p:nvSpPr>
          <p:spPr>
            <a:xfrm flipH="1">
              <a:off x="831161" y="881930"/>
              <a:ext cx="97069" cy="158736"/>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941" name="Shape 1941"/>
        <p:cNvGrpSpPr/>
        <p:nvPr/>
      </p:nvGrpSpPr>
      <p:grpSpPr>
        <a:xfrm>
          <a:off x="0" y="0"/>
          <a:ext cx="0" cy="0"/>
          <a:chOff x="0" y="0"/>
          <a:chExt cx="0" cy="0"/>
        </a:xfrm>
      </p:grpSpPr>
      <p:sp>
        <p:nvSpPr>
          <p:cNvPr id="1942" name="Google Shape;1942;p11"/>
          <p:cNvSpPr txBox="1"/>
          <p:nvPr>
            <p:ph hasCustomPrompt="1" type="title"/>
          </p:nvPr>
        </p:nvSpPr>
        <p:spPr>
          <a:xfrm>
            <a:off x="1284000" y="1473087"/>
            <a:ext cx="6576000" cy="1448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43" name="Google Shape;1943;p11"/>
          <p:cNvSpPr txBox="1"/>
          <p:nvPr>
            <p:ph idx="1" type="subTitle"/>
          </p:nvPr>
        </p:nvSpPr>
        <p:spPr>
          <a:xfrm>
            <a:off x="2432700" y="2921313"/>
            <a:ext cx="4278600" cy="74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944" name="Google Shape;1944;p11"/>
          <p:cNvGrpSpPr/>
          <p:nvPr/>
        </p:nvGrpSpPr>
        <p:grpSpPr>
          <a:xfrm>
            <a:off x="129550" y="0"/>
            <a:ext cx="8884900" cy="5151000"/>
            <a:chOff x="129550" y="0"/>
            <a:chExt cx="8884900" cy="5151000"/>
          </a:xfrm>
        </p:grpSpPr>
        <p:cxnSp>
          <p:nvCxnSpPr>
            <p:cNvPr id="1945" name="Google Shape;1945;p11"/>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cxnSp>
          <p:nvCxnSpPr>
            <p:cNvPr id="1946" name="Google Shape;1946;p11"/>
            <p:cNvCxnSpPr/>
            <p:nvPr/>
          </p:nvCxnSpPr>
          <p:spPr>
            <a:xfrm>
              <a:off x="9014450" y="0"/>
              <a:ext cx="0" cy="5151000"/>
            </a:xfrm>
            <a:prstGeom prst="straightConnector1">
              <a:avLst/>
            </a:prstGeom>
            <a:noFill/>
            <a:ln cap="flat" cmpd="sng" w="19050">
              <a:solidFill>
                <a:schemeClr val="accent5"/>
              </a:solidFill>
              <a:prstDash val="dot"/>
              <a:round/>
              <a:headEnd len="med" w="med" type="none"/>
              <a:tailEnd len="med" w="med" type="none"/>
            </a:ln>
          </p:spPr>
        </p:cxnSp>
      </p:grpSp>
      <p:grpSp>
        <p:nvGrpSpPr>
          <p:cNvPr id="1947" name="Google Shape;1947;p11"/>
          <p:cNvGrpSpPr/>
          <p:nvPr/>
        </p:nvGrpSpPr>
        <p:grpSpPr>
          <a:xfrm>
            <a:off x="-723293" y="9"/>
            <a:ext cx="10242274" cy="5571882"/>
            <a:chOff x="-723293" y="9"/>
            <a:chExt cx="10242274" cy="5571882"/>
          </a:xfrm>
        </p:grpSpPr>
        <p:grpSp>
          <p:nvGrpSpPr>
            <p:cNvPr id="1948" name="Google Shape;1948;p11"/>
            <p:cNvGrpSpPr/>
            <p:nvPr/>
          </p:nvGrpSpPr>
          <p:grpSpPr>
            <a:xfrm flipH="1">
              <a:off x="8028610" y="2489737"/>
              <a:ext cx="1490372" cy="1812089"/>
              <a:chOff x="268247" y="3301995"/>
              <a:chExt cx="1129155" cy="1372899"/>
            </a:xfrm>
          </p:grpSpPr>
          <p:sp>
            <p:nvSpPr>
              <p:cNvPr id="1949" name="Google Shape;1949;p11"/>
              <p:cNvSpPr/>
              <p:nvPr/>
            </p:nvSpPr>
            <p:spPr>
              <a:xfrm>
                <a:off x="268247" y="3557806"/>
                <a:ext cx="904754" cy="1117088"/>
              </a:xfrm>
              <a:custGeom>
                <a:rect b="b" l="l" r="r" t="t"/>
                <a:pathLst>
                  <a:path extrusionOk="0" h="1117088" w="904754">
                    <a:moveTo>
                      <a:pt x="3877" y="1117088"/>
                    </a:moveTo>
                    <a:lnTo>
                      <a:pt x="0" y="1115525"/>
                    </a:lnTo>
                    <a:cubicBezTo>
                      <a:pt x="15850" y="1076201"/>
                      <a:pt x="31613" y="1036745"/>
                      <a:pt x="47402" y="997247"/>
                    </a:cubicBezTo>
                    <a:cubicBezTo>
                      <a:pt x="144320" y="754752"/>
                      <a:pt x="244539" y="503995"/>
                      <a:pt x="368843" y="270958"/>
                    </a:cubicBezTo>
                    <a:cubicBezTo>
                      <a:pt x="406193" y="200937"/>
                      <a:pt x="454949" y="141912"/>
                      <a:pt x="513756" y="95514"/>
                    </a:cubicBezTo>
                    <a:cubicBezTo>
                      <a:pt x="631895" y="2290"/>
                      <a:pt x="763456" y="-22843"/>
                      <a:pt x="904755" y="20778"/>
                    </a:cubicBezTo>
                    <a:lnTo>
                      <a:pt x="903523" y="24768"/>
                    </a:lnTo>
                    <a:cubicBezTo>
                      <a:pt x="763613" y="-18424"/>
                      <a:pt x="633345" y="6482"/>
                      <a:pt x="516341" y="98797"/>
                    </a:cubicBezTo>
                    <a:cubicBezTo>
                      <a:pt x="457988" y="144837"/>
                      <a:pt x="409599" y="203426"/>
                      <a:pt x="372528" y="272932"/>
                    </a:cubicBezTo>
                    <a:cubicBezTo>
                      <a:pt x="248337" y="505768"/>
                      <a:pt x="148162" y="756411"/>
                      <a:pt x="51280" y="998801"/>
                    </a:cubicBezTo>
                    <a:cubicBezTo>
                      <a:pt x="35491" y="1038309"/>
                      <a:pt x="19728" y="1077764"/>
                      <a:pt x="3877" y="11170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50" name="Google Shape;1950;p11"/>
              <p:cNvSpPr/>
              <p:nvPr/>
            </p:nvSpPr>
            <p:spPr>
              <a:xfrm>
                <a:off x="959465" y="3397760"/>
                <a:ext cx="393556" cy="173452"/>
              </a:xfrm>
              <a:custGeom>
                <a:rect b="b" l="l" r="r" t="t"/>
                <a:pathLst>
                  <a:path extrusionOk="0" h="173452" w="393556">
                    <a:moveTo>
                      <a:pt x="5991" y="170711"/>
                    </a:moveTo>
                    <a:cubicBezTo>
                      <a:pt x="26216" y="141351"/>
                      <a:pt x="69025" y="110637"/>
                      <a:pt x="114689" y="87565"/>
                    </a:cubicBezTo>
                    <a:cubicBezTo>
                      <a:pt x="160353" y="64501"/>
                      <a:pt x="208769" y="48232"/>
                      <a:pt x="255245" y="35377"/>
                    </a:cubicBezTo>
                    <a:cubicBezTo>
                      <a:pt x="301722" y="22522"/>
                      <a:pt x="347133" y="12689"/>
                      <a:pt x="393557" y="0"/>
                    </a:cubicBezTo>
                    <a:cubicBezTo>
                      <a:pt x="307346" y="47848"/>
                      <a:pt x="219659" y="95791"/>
                      <a:pt x="128374" y="133823"/>
                    </a:cubicBezTo>
                    <a:cubicBezTo>
                      <a:pt x="84971" y="151900"/>
                      <a:pt x="39743" y="167934"/>
                      <a:pt x="0" y="17345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51" name="Google Shape;1951;p11"/>
              <p:cNvSpPr/>
              <p:nvPr/>
            </p:nvSpPr>
            <p:spPr>
              <a:xfrm>
                <a:off x="959168" y="3391158"/>
                <a:ext cx="410027" cy="182115"/>
              </a:xfrm>
              <a:custGeom>
                <a:rect b="b" l="l" r="r" t="t"/>
                <a:pathLst>
                  <a:path extrusionOk="0" h="182115" w="410027">
                    <a:moveTo>
                      <a:pt x="576" y="182116"/>
                    </a:moveTo>
                    <a:lnTo>
                      <a:pt x="0" y="177977"/>
                    </a:lnTo>
                    <a:cubicBezTo>
                      <a:pt x="1965" y="177706"/>
                      <a:pt x="3947" y="177409"/>
                      <a:pt x="5956" y="177077"/>
                    </a:cubicBezTo>
                    <a:lnTo>
                      <a:pt x="4567" y="176116"/>
                    </a:lnTo>
                    <a:cubicBezTo>
                      <a:pt x="23439" y="148722"/>
                      <a:pt x="64370" y="117379"/>
                      <a:pt x="114043" y="92289"/>
                    </a:cubicBezTo>
                    <a:cubicBezTo>
                      <a:pt x="153917" y="72151"/>
                      <a:pt x="198700" y="55515"/>
                      <a:pt x="254983" y="39953"/>
                    </a:cubicBezTo>
                    <a:cubicBezTo>
                      <a:pt x="278894" y="33342"/>
                      <a:pt x="302909" y="27430"/>
                      <a:pt x="326139" y="21719"/>
                    </a:cubicBezTo>
                    <a:cubicBezTo>
                      <a:pt x="348076" y="16322"/>
                      <a:pt x="370764" y="10742"/>
                      <a:pt x="393303" y="4576"/>
                    </a:cubicBezTo>
                    <a:lnTo>
                      <a:pt x="410027" y="0"/>
                    </a:lnTo>
                    <a:lnTo>
                      <a:pt x="394867" y="8419"/>
                    </a:lnTo>
                    <a:cubicBezTo>
                      <a:pt x="302525" y="59672"/>
                      <a:pt x="218811" y="105127"/>
                      <a:pt x="129465" y="142346"/>
                    </a:cubicBezTo>
                    <a:cubicBezTo>
                      <a:pt x="75740" y="164729"/>
                      <a:pt x="34783" y="177365"/>
                      <a:pt x="576" y="182116"/>
                    </a:cubicBezTo>
                    <a:close/>
                    <a:moveTo>
                      <a:pt x="377995" y="13003"/>
                    </a:moveTo>
                    <a:cubicBezTo>
                      <a:pt x="360861" y="17483"/>
                      <a:pt x="343779" y="21693"/>
                      <a:pt x="327134" y="25788"/>
                    </a:cubicBezTo>
                    <a:cubicBezTo>
                      <a:pt x="303940" y="31500"/>
                      <a:pt x="279951" y="37395"/>
                      <a:pt x="256101" y="43996"/>
                    </a:cubicBezTo>
                    <a:cubicBezTo>
                      <a:pt x="200097" y="59489"/>
                      <a:pt x="155559" y="76020"/>
                      <a:pt x="115929" y="96036"/>
                    </a:cubicBezTo>
                    <a:cubicBezTo>
                      <a:pt x="68064" y="120208"/>
                      <a:pt x="28504" y="150127"/>
                      <a:pt x="9423" y="176501"/>
                    </a:cubicBezTo>
                    <a:cubicBezTo>
                      <a:pt x="41359" y="170920"/>
                      <a:pt x="79338" y="158712"/>
                      <a:pt x="127867" y="138495"/>
                    </a:cubicBezTo>
                    <a:cubicBezTo>
                      <a:pt x="212209" y="103354"/>
                      <a:pt x="291583" y="60834"/>
                      <a:pt x="378003" y="129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52" name="Google Shape;1952;p11"/>
              <p:cNvSpPr/>
              <p:nvPr/>
            </p:nvSpPr>
            <p:spPr>
              <a:xfrm>
                <a:off x="960478" y="3311889"/>
                <a:ext cx="334470" cy="254642"/>
              </a:xfrm>
              <a:custGeom>
                <a:rect b="b" l="l" r="r" t="t"/>
                <a:pathLst>
                  <a:path extrusionOk="0" h="254642" w="334470">
                    <a:moveTo>
                      <a:pt x="5048" y="250678"/>
                    </a:moveTo>
                    <a:cubicBezTo>
                      <a:pt x="13440" y="220235"/>
                      <a:pt x="44721" y="182474"/>
                      <a:pt x="82264" y="150424"/>
                    </a:cubicBezTo>
                    <a:cubicBezTo>
                      <a:pt x="119807" y="118383"/>
                      <a:pt x="163130" y="91355"/>
                      <a:pt x="205913" y="67767"/>
                    </a:cubicBezTo>
                    <a:cubicBezTo>
                      <a:pt x="248696" y="44171"/>
                      <a:pt x="291670" y="23439"/>
                      <a:pt x="334470" y="0"/>
                    </a:cubicBezTo>
                    <a:cubicBezTo>
                      <a:pt x="265445" y="64143"/>
                      <a:pt x="194927" y="128775"/>
                      <a:pt x="116392" y="185976"/>
                    </a:cubicBezTo>
                    <a:cubicBezTo>
                      <a:pt x="79059" y="213170"/>
                      <a:pt x="38931" y="239115"/>
                      <a:pt x="0" y="2546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53" name="Google Shape;1953;p11"/>
              <p:cNvSpPr/>
              <p:nvPr/>
            </p:nvSpPr>
            <p:spPr>
              <a:xfrm>
                <a:off x="959700" y="3301995"/>
                <a:ext cx="348966" cy="266475"/>
              </a:xfrm>
              <a:custGeom>
                <a:rect b="b" l="l" r="r" t="t"/>
                <a:pathLst>
                  <a:path extrusionOk="0" h="266475" w="348966">
                    <a:moveTo>
                      <a:pt x="1546" y="266476"/>
                    </a:moveTo>
                    <a:lnTo>
                      <a:pt x="0" y="262598"/>
                    </a:lnTo>
                    <a:cubicBezTo>
                      <a:pt x="1755" y="261900"/>
                      <a:pt x="3519" y="261175"/>
                      <a:pt x="5292" y="260424"/>
                    </a:cubicBezTo>
                    <a:lnTo>
                      <a:pt x="3816" y="260022"/>
                    </a:lnTo>
                    <a:cubicBezTo>
                      <a:pt x="11676" y="231509"/>
                      <a:pt x="40791" y="193643"/>
                      <a:pt x="81688" y="158738"/>
                    </a:cubicBezTo>
                    <a:cubicBezTo>
                      <a:pt x="114488" y="130740"/>
                      <a:pt x="153891" y="104402"/>
                      <a:pt x="205686" y="75837"/>
                    </a:cubicBezTo>
                    <a:cubicBezTo>
                      <a:pt x="227702" y="63698"/>
                      <a:pt x="250119" y="52127"/>
                      <a:pt x="271803" y="40940"/>
                    </a:cubicBezTo>
                    <a:cubicBezTo>
                      <a:pt x="292281" y="30373"/>
                      <a:pt x="313467" y="19439"/>
                      <a:pt x="334243" y="8060"/>
                    </a:cubicBezTo>
                    <a:lnTo>
                      <a:pt x="348967" y="0"/>
                    </a:lnTo>
                    <a:lnTo>
                      <a:pt x="336671" y="11431"/>
                    </a:lnTo>
                    <a:cubicBezTo>
                      <a:pt x="262712" y="80159"/>
                      <a:pt x="195241" y="141604"/>
                      <a:pt x="118401" y="197556"/>
                    </a:cubicBezTo>
                    <a:cubicBezTo>
                      <a:pt x="72195" y="231212"/>
                      <a:pt x="35063" y="253114"/>
                      <a:pt x="1554" y="266476"/>
                    </a:cubicBezTo>
                    <a:close/>
                    <a:moveTo>
                      <a:pt x="321746" y="19570"/>
                    </a:moveTo>
                    <a:cubicBezTo>
                      <a:pt x="305651" y="28172"/>
                      <a:pt x="289469" y="36521"/>
                      <a:pt x="273707" y="44651"/>
                    </a:cubicBezTo>
                    <a:cubicBezTo>
                      <a:pt x="252049" y="55829"/>
                      <a:pt x="229649" y="67383"/>
                      <a:pt x="207686" y="79496"/>
                    </a:cubicBezTo>
                    <a:cubicBezTo>
                      <a:pt x="156144" y="107921"/>
                      <a:pt x="116968" y="134111"/>
                      <a:pt x="84386" y="161917"/>
                    </a:cubicBezTo>
                    <a:cubicBezTo>
                      <a:pt x="45079" y="195468"/>
                      <a:pt x="16881" y="231588"/>
                      <a:pt x="8427" y="259088"/>
                    </a:cubicBezTo>
                    <a:cubicBezTo>
                      <a:pt x="39420" y="245639"/>
                      <a:pt x="73863" y="224820"/>
                      <a:pt x="115920" y="194193"/>
                    </a:cubicBezTo>
                    <a:cubicBezTo>
                      <a:pt x="188377" y="141421"/>
                      <a:pt x="252547" y="83705"/>
                      <a:pt x="321738" y="195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54" name="Google Shape;1954;p11"/>
              <p:cNvSpPr/>
              <p:nvPr/>
            </p:nvSpPr>
            <p:spPr>
              <a:xfrm>
                <a:off x="961106" y="3501494"/>
                <a:ext cx="408411" cy="73469"/>
              </a:xfrm>
              <a:custGeom>
                <a:rect b="b" l="l" r="r" t="t"/>
                <a:pathLst>
                  <a:path extrusionOk="0" h="73469" w="408411">
                    <a:moveTo>
                      <a:pt x="6262" y="69614"/>
                    </a:moveTo>
                    <a:cubicBezTo>
                      <a:pt x="36425" y="44882"/>
                      <a:pt x="86168" y="25164"/>
                      <a:pt x="134880" y="14204"/>
                    </a:cubicBezTo>
                    <a:cubicBezTo>
                      <a:pt x="183592" y="3244"/>
                      <a:pt x="231553" y="126"/>
                      <a:pt x="276361" y="4"/>
                    </a:cubicBezTo>
                    <a:cubicBezTo>
                      <a:pt x="321170" y="-118"/>
                      <a:pt x="363725" y="2598"/>
                      <a:pt x="408411" y="2633"/>
                    </a:cubicBezTo>
                    <a:cubicBezTo>
                      <a:pt x="314524" y="27783"/>
                      <a:pt x="219353" y="52629"/>
                      <a:pt x="125614" y="66138"/>
                    </a:cubicBezTo>
                    <a:cubicBezTo>
                      <a:pt x="81050" y="72566"/>
                      <a:pt x="35857" y="76338"/>
                      <a:pt x="0" y="707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55" name="Google Shape;1955;p11"/>
              <p:cNvSpPr/>
              <p:nvPr/>
            </p:nvSpPr>
            <p:spPr>
              <a:xfrm>
                <a:off x="960783" y="3499405"/>
                <a:ext cx="424567" cy="77676"/>
              </a:xfrm>
              <a:custGeom>
                <a:rect b="b" l="l" r="r" t="t"/>
                <a:pathLst>
                  <a:path extrusionOk="0" h="77676" w="424567">
                    <a:moveTo>
                      <a:pt x="39630" y="77659"/>
                    </a:moveTo>
                    <a:cubicBezTo>
                      <a:pt x="24871" y="77659"/>
                      <a:pt x="11772" y="76742"/>
                      <a:pt x="0" y="74908"/>
                    </a:cubicBezTo>
                    <a:lnTo>
                      <a:pt x="646" y="70777"/>
                    </a:lnTo>
                    <a:cubicBezTo>
                      <a:pt x="2567" y="71075"/>
                      <a:pt x="4515" y="71354"/>
                      <a:pt x="6506" y="71598"/>
                    </a:cubicBezTo>
                    <a:lnTo>
                      <a:pt x="5266" y="70087"/>
                    </a:lnTo>
                    <a:cubicBezTo>
                      <a:pt x="33377" y="47042"/>
                      <a:pt x="81784" y="26170"/>
                      <a:pt x="134749" y="14258"/>
                    </a:cubicBezTo>
                    <a:cubicBezTo>
                      <a:pt x="177295" y="4687"/>
                      <a:pt x="222392" y="154"/>
                      <a:pt x="276684" y="6"/>
                    </a:cubicBezTo>
                    <a:cubicBezTo>
                      <a:pt x="299722" y="-73"/>
                      <a:pt x="322585" y="643"/>
                      <a:pt x="344670" y="1316"/>
                    </a:cubicBezTo>
                    <a:cubicBezTo>
                      <a:pt x="365507" y="1953"/>
                      <a:pt x="387060" y="2617"/>
                      <a:pt x="408743" y="2635"/>
                    </a:cubicBezTo>
                    <a:lnTo>
                      <a:pt x="424567" y="2652"/>
                    </a:lnTo>
                    <a:lnTo>
                      <a:pt x="409285" y="6748"/>
                    </a:lnTo>
                    <a:cubicBezTo>
                      <a:pt x="308717" y="33698"/>
                      <a:pt x="217999" y="57075"/>
                      <a:pt x="126243" y="70306"/>
                    </a:cubicBezTo>
                    <a:cubicBezTo>
                      <a:pt x="92062" y="75231"/>
                      <a:pt x="63654" y="77676"/>
                      <a:pt x="39639" y="77676"/>
                    </a:cubicBezTo>
                    <a:close/>
                    <a:moveTo>
                      <a:pt x="9589" y="71965"/>
                    </a:moveTo>
                    <a:cubicBezTo>
                      <a:pt x="38826" y="75188"/>
                      <a:pt x="76064" y="73310"/>
                      <a:pt x="125631" y="66158"/>
                    </a:cubicBezTo>
                    <a:cubicBezTo>
                      <a:pt x="212602" y="53617"/>
                      <a:pt x="298717" y="31916"/>
                      <a:pt x="393251" y="6695"/>
                    </a:cubicBezTo>
                    <a:cubicBezTo>
                      <a:pt x="376755" y="6477"/>
                      <a:pt x="360442" y="5980"/>
                      <a:pt x="344530" y="5490"/>
                    </a:cubicBezTo>
                    <a:cubicBezTo>
                      <a:pt x="322488" y="4818"/>
                      <a:pt x="299748" y="4111"/>
                      <a:pt x="276684" y="4180"/>
                    </a:cubicBezTo>
                    <a:cubicBezTo>
                      <a:pt x="222706" y="4329"/>
                      <a:pt x="177898" y="8826"/>
                      <a:pt x="135657" y="18336"/>
                    </a:cubicBezTo>
                    <a:cubicBezTo>
                      <a:pt x="84342" y="29881"/>
                      <a:pt x="37447" y="49853"/>
                      <a:pt x="9589" y="7196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56" name="Google Shape;1956;p11"/>
              <p:cNvSpPr/>
              <p:nvPr/>
            </p:nvSpPr>
            <p:spPr>
              <a:xfrm>
                <a:off x="961124" y="3568261"/>
                <a:ext cx="395285" cy="169540"/>
              </a:xfrm>
              <a:custGeom>
                <a:rect b="b" l="l" r="r" t="t"/>
                <a:pathLst>
                  <a:path extrusionOk="0" h="169540" w="395285">
                    <a:moveTo>
                      <a:pt x="6096" y="2506"/>
                    </a:moveTo>
                    <a:cubicBezTo>
                      <a:pt x="41569" y="-2629"/>
                      <a:pt x="93346" y="7772"/>
                      <a:pt x="141394" y="25456"/>
                    </a:cubicBezTo>
                    <a:cubicBezTo>
                      <a:pt x="189443" y="43140"/>
                      <a:pt x="234312" y="67427"/>
                      <a:pt x="275331" y="92621"/>
                    </a:cubicBezTo>
                    <a:cubicBezTo>
                      <a:pt x="316349" y="117815"/>
                      <a:pt x="354416" y="144276"/>
                      <a:pt x="395286" y="169540"/>
                    </a:cubicBezTo>
                    <a:cubicBezTo>
                      <a:pt x="301399" y="139080"/>
                      <a:pt x="206428" y="107607"/>
                      <a:pt x="116366" y="66789"/>
                    </a:cubicBezTo>
                    <a:cubicBezTo>
                      <a:pt x="73548" y="47385"/>
                      <a:pt x="31019" y="25247"/>
                      <a:pt x="0"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57" name="Google Shape;1957;p11"/>
              <p:cNvSpPr/>
              <p:nvPr/>
            </p:nvSpPr>
            <p:spPr>
              <a:xfrm>
                <a:off x="959796" y="3566637"/>
                <a:ext cx="412454" cy="178500"/>
              </a:xfrm>
              <a:custGeom>
                <a:rect b="b" l="l" r="r" t="t"/>
                <a:pathLst>
                  <a:path extrusionOk="0" h="178500" w="412454">
                    <a:moveTo>
                      <a:pt x="412455" y="178501"/>
                    </a:moveTo>
                    <a:lnTo>
                      <a:pt x="395967" y="173156"/>
                    </a:lnTo>
                    <a:cubicBezTo>
                      <a:pt x="295390" y="140521"/>
                      <a:pt x="204961" y="110262"/>
                      <a:pt x="116829" y="70317"/>
                    </a:cubicBezTo>
                    <a:cubicBezTo>
                      <a:pt x="63837" y="46293"/>
                      <a:pt x="26714" y="24985"/>
                      <a:pt x="0" y="3240"/>
                    </a:cubicBezTo>
                    <a:lnTo>
                      <a:pt x="2637" y="0"/>
                    </a:lnTo>
                    <a:cubicBezTo>
                      <a:pt x="4174" y="1249"/>
                      <a:pt x="5746" y="2498"/>
                      <a:pt x="7353" y="3746"/>
                    </a:cubicBezTo>
                    <a:lnTo>
                      <a:pt x="7109" y="2061"/>
                    </a:lnTo>
                    <a:cubicBezTo>
                      <a:pt x="40206" y="-2733"/>
                      <a:pt x="91171" y="5886"/>
                      <a:pt x="143429" y="25116"/>
                    </a:cubicBezTo>
                    <a:cubicBezTo>
                      <a:pt x="185391" y="40564"/>
                      <a:pt x="228068" y="61960"/>
                      <a:pt x="277741" y="92455"/>
                    </a:cubicBezTo>
                    <a:cubicBezTo>
                      <a:pt x="298849" y="105415"/>
                      <a:pt x="319493" y="118925"/>
                      <a:pt x="339465" y="131998"/>
                    </a:cubicBezTo>
                    <a:cubicBezTo>
                      <a:pt x="358337" y="144346"/>
                      <a:pt x="377855" y="157114"/>
                      <a:pt x="397696" y="169383"/>
                    </a:cubicBezTo>
                    <a:lnTo>
                      <a:pt x="412437" y="178501"/>
                    </a:lnTo>
                    <a:close/>
                    <a:moveTo>
                      <a:pt x="10148" y="5877"/>
                    </a:moveTo>
                    <a:cubicBezTo>
                      <a:pt x="35927" y="25378"/>
                      <a:pt x="70710" y="44809"/>
                      <a:pt x="118558" y="66501"/>
                    </a:cubicBezTo>
                    <a:cubicBezTo>
                      <a:pt x="201756" y="104210"/>
                      <a:pt x="287094" y="133299"/>
                      <a:pt x="381130" y="163934"/>
                    </a:cubicBezTo>
                    <a:cubicBezTo>
                      <a:pt x="366197" y="154476"/>
                      <a:pt x="351508" y="144862"/>
                      <a:pt x="337195" y="135500"/>
                    </a:cubicBezTo>
                    <a:cubicBezTo>
                      <a:pt x="317249" y="122453"/>
                      <a:pt x="296622" y="108952"/>
                      <a:pt x="275575" y="96027"/>
                    </a:cubicBezTo>
                    <a:cubicBezTo>
                      <a:pt x="226147" y="65672"/>
                      <a:pt x="183705" y="44389"/>
                      <a:pt x="142006" y="29046"/>
                    </a:cubicBezTo>
                    <a:cubicBezTo>
                      <a:pt x="91634" y="10514"/>
                      <a:pt x="42625" y="1947"/>
                      <a:pt x="10148" y="58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58" name="Google Shape;1958;p11"/>
              <p:cNvSpPr/>
              <p:nvPr/>
            </p:nvSpPr>
            <p:spPr>
              <a:xfrm>
                <a:off x="965281" y="3552469"/>
                <a:ext cx="415441" cy="84773"/>
              </a:xfrm>
              <a:custGeom>
                <a:rect b="b" l="l" r="r" t="t"/>
                <a:pathLst>
                  <a:path extrusionOk="0" h="84773" w="415441">
                    <a:moveTo>
                      <a:pt x="6358" y="14351"/>
                    </a:moveTo>
                    <a:cubicBezTo>
                      <a:pt x="34617" y="-154"/>
                      <a:pt x="83810" y="-2931"/>
                      <a:pt x="133011" y="2746"/>
                    </a:cubicBezTo>
                    <a:cubicBezTo>
                      <a:pt x="182212" y="8422"/>
                      <a:pt x="231605" y="21713"/>
                      <a:pt x="278082" y="36926"/>
                    </a:cubicBezTo>
                    <a:cubicBezTo>
                      <a:pt x="324558" y="52147"/>
                      <a:pt x="369061" y="69447"/>
                      <a:pt x="415441" y="84773"/>
                    </a:cubicBezTo>
                    <a:cubicBezTo>
                      <a:pt x="321109" y="77883"/>
                      <a:pt x="225405" y="70242"/>
                      <a:pt x="129780" y="51719"/>
                    </a:cubicBezTo>
                    <a:cubicBezTo>
                      <a:pt x="84325" y="42908"/>
                      <a:pt x="37892" y="31223"/>
                      <a:pt x="0" y="1334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59" name="Google Shape;1959;p11"/>
              <p:cNvSpPr/>
              <p:nvPr/>
            </p:nvSpPr>
            <p:spPr>
              <a:xfrm>
                <a:off x="964390" y="3550400"/>
                <a:ext cx="433012" cy="90160"/>
              </a:xfrm>
              <a:custGeom>
                <a:rect b="b" l="l" r="r" t="t"/>
                <a:pathLst>
                  <a:path extrusionOk="0" h="90160" w="433012">
                    <a:moveTo>
                      <a:pt x="433003" y="90161"/>
                    </a:moveTo>
                    <a:lnTo>
                      <a:pt x="416184" y="88929"/>
                    </a:lnTo>
                    <a:cubicBezTo>
                      <a:pt x="315135" y="81559"/>
                      <a:pt x="223877" y="73978"/>
                      <a:pt x="130277" y="55840"/>
                    </a:cubicBezTo>
                    <a:cubicBezTo>
                      <a:pt x="74011" y="44933"/>
                      <a:pt x="32617" y="32698"/>
                      <a:pt x="0" y="17311"/>
                    </a:cubicBezTo>
                    <a:lnTo>
                      <a:pt x="1782" y="13530"/>
                    </a:lnTo>
                    <a:cubicBezTo>
                      <a:pt x="3493" y="14341"/>
                      <a:pt x="5231" y="15136"/>
                      <a:pt x="7004" y="15931"/>
                    </a:cubicBezTo>
                    <a:lnTo>
                      <a:pt x="6305" y="14560"/>
                    </a:lnTo>
                    <a:cubicBezTo>
                      <a:pt x="32766" y="980"/>
                      <a:pt x="80561" y="-3439"/>
                      <a:pt x="134155" y="2735"/>
                    </a:cubicBezTo>
                    <a:cubicBezTo>
                      <a:pt x="177129" y="7696"/>
                      <a:pt x="223353" y="18586"/>
                      <a:pt x="279636" y="37012"/>
                    </a:cubicBezTo>
                    <a:cubicBezTo>
                      <a:pt x="303556" y="44846"/>
                      <a:pt x="327318" y="53351"/>
                      <a:pt x="350303" y="61595"/>
                    </a:cubicBezTo>
                    <a:cubicBezTo>
                      <a:pt x="372022" y="69376"/>
                      <a:pt x="394474" y="77419"/>
                      <a:pt x="416996" y="84869"/>
                    </a:cubicBezTo>
                    <a:lnTo>
                      <a:pt x="433012" y="90161"/>
                    </a:lnTo>
                    <a:close/>
                    <a:moveTo>
                      <a:pt x="10139" y="17328"/>
                    </a:moveTo>
                    <a:cubicBezTo>
                      <a:pt x="41106" y="30812"/>
                      <a:pt x="79871" y="41833"/>
                      <a:pt x="131063" y="51745"/>
                    </a:cubicBezTo>
                    <a:cubicBezTo>
                      <a:pt x="219318" y="68844"/>
                      <a:pt x="305573" y="76546"/>
                      <a:pt x="399976" y="83559"/>
                    </a:cubicBezTo>
                    <a:cubicBezTo>
                      <a:pt x="382702" y="77655"/>
                      <a:pt x="365577" y="71516"/>
                      <a:pt x="348879" y="65534"/>
                    </a:cubicBezTo>
                    <a:cubicBezTo>
                      <a:pt x="325920" y="57307"/>
                      <a:pt x="302176" y="48801"/>
                      <a:pt x="278317" y="40986"/>
                    </a:cubicBezTo>
                    <a:cubicBezTo>
                      <a:pt x="222313" y="22647"/>
                      <a:pt x="176343" y="11818"/>
                      <a:pt x="133657" y="6892"/>
                    </a:cubicBezTo>
                    <a:cubicBezTo>
                      <a:pt x="82150" y="954"/>
                      <a:pt x="36268" y="4858"/>
                      <a:pt x="10139" y="173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0" name="Google Shape;1960;p11"/>
              <p:cNvSpPr/>
              <p:nvPr/>
            </p:nvSpPr>
            <p:spPr>
              <a:xfrm>
                <a:off x="961456" y="3570156"/>
                <a:ext cx="327265" cy="251751"/>
              </a:xfrm>
              <a:custGeom>
                <a:rect b="b" l="l" r="r" t="t"/>
                <a:pathLst>
                  <a:path extrusionOk="0" h="251751" w="327265">
                    <a:moveTo>
                      <a:pt x="5100" y="3799"/>
                    </a:moveTo>
                    <a:cubicBezTo>
                      <a:pt x="43883" y="9047"/>
                      <a:pt x="92202" y="31962"/>
                      <a:pt x="133334" y="60065"/>
                    </a:cubicBezTo>
                    <a:cubicBezTo>
                      <a:pt x="174466" y="88167"/>
                      <a:pt x="209284" y="121047"/>
                      <a:pt x="239736" y="153647"/>
                    </a:cubicBezTo>
                    <a:cubicBezTo>
                      <a:pt x="270187" y="186247"/>
                      <a:pt x="297015" y="219126"/>
                      <a:pt x="327265" y="251752"/>
                    </a:cubicBezTo>
                    <a:cubicBezTo>
                      <a:pt x="245001" y="200315"/>
                      <a:pt x="162091" y="147725"/>
                      <a:pt x="88543" y="88499"/>
                    </a:cubicBezTo>
                    <a:cubicBezTo>
                      <a:pt x="53576" y="60344"/>
                      <a:pt x="20164" y="29936"/>
                      <a:pt x="0"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1" name="Google Shape;1961;p11"/>
              <p:cNvSpPr/>
              <p:nvPr/>
            </p:nvSpPr>
            <p:spPr>
              <a:xfrm>
                <a:off x="959727" y="3568986"/>
                <a:ext cx="341220" cy="263026"/>
              </a:xfrm>
              <a:custGeom>
                <a:rect b="b" l="l" r="r" t="t"/>
                <a:pathLst>
                  <a:path extrusionOk="0" h="263026" w="341220">
                    <a:moveTo>
                      <a:pt x="341220" y="263027"/>
                    </a:moveTo>
                    <a:lnTo>
                      <a:pt x="327885" y="254686"/>
                    </a:lnTo>
                    <a:cubicBezTo>
                      <a:pt x="239753" y="199582"/>
                      <a:pt x="160947" y="149254"/>
                      <a:pt x="88962" y="91285"/>
                    </a:cubicBezTo>
                    <a:cubicBezTo>
                      <a:pt x="45656" y="56406"/>
                      <a:pt x="17387" y="28147"/>
                      <a:pt x="0" y="2332"/>
                    </a:cubicBezTo>
                    <a:lnTo>
                      <a:pt x="3467" y="0"/>
                    </a:lnTo>
                    <a:cubicBezTo>
                      <a:pt x="4550" y="1607"/>
                      <a:pt x="5676" y="3223"/>
                      <a:pt x="6838" y="4847"/>
                    </a:cubicBezTo>
                    <a:lnTo>
                      <a:pt x="7100" y="2891"/>
                    </a:lnTo>
                    <a:cubicBezTo>
                      <a:pt x="43228" y="7781"/>
                      <a:pt x="91503" y="28941"/>
                      <a:pt x="136233" y="59506"/>
                    </a:cubicBezTo>
                    <a:cubicBezTo>
                      <a:pt x="172169" y="84063"/>
                      <a:pt x="206088" y="113895"/>
                      <a:pt x="242984" y="153385"/>
                    </a:cubicBezTo>
                    <a:cubicBezTo>
                      <a:pt x="258660" y="170170"/>
                      <a:pt x="273619" y="187304"/>
                      <a:pt x="288081" y="203861"/>
                    </a:cubicBezTo>
                    <a:cubicBezTo>
                      <a:pt x="301730" y="219501"/>
                      <a:pt x="315843" y="235666"/>
                      <a:pt x="330523" y="251490"/>
                    </a:cubicBezTo>
                    <a:lnTo>
                      <a:pt x="341220" y="263018"/>
                    </a:lnTo>
                    <a:close/>
                    <a:moveTo>
                      <a:pt x="8663" y="7345"/>
                    </a:moveTo>
                    <a:cubicBezTo>
                      <a:pt x="26076" y="30845"/>
                      <a:pt x="52703" y="56729"/>
                      <a:pt x="91591" y="88045"/>
                    </a:cubicBezTo>
                    <a:cubicBezTo>
                      <a:pt x="159829" y="142993"/>
                      <a:pt x="234304" y="191120"/>
                      <a:pt x="317083" y="243002"/>
                    </a:cubicBezTo>
                    <a:cubicBezTo>
                      <a:pt x="306062" y="230819"/>
                      <a:pt x="295364" y="218567"/>
                      <a:pt x="284937" y="206629"/>
                    </a:cubicBezTo>
                    <a:cubicBezTo>
                      <a:pt x="270502" y="190089"/>
                      <a:pt x="255568" y="172990"/>
                      <a:pt x="239936" y="156258"/>
                    </a:cubicBezTo>
                    <a:cubicBezTo>
                      <a:pt x="203258" y="116995"/>
                      <a:pt x="169558" y="87346"/>
                      <a:pt x="133884" y="62973"/>
                    </a:cubicBezTo>
                    <a:cubicBezTo>
                      <a:pt x="90534" y="33360"/>
                      <a:pt x="43935" y="12689"/>
                      <a:pt x="8663" y="73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2" name="Google Shape;1962;p11"/>
              <p:cNvSpPr/>
              <p:nvPr/>
            </p:nvSpPr>
            <p:spPr>
              <a:xfrm>
                <a:off x="965883" y="3569632"/>
                <a:ext cx="3379" cy="1135"/>
              </a:xfrm>
              <a:custGeom>
                <a:rect b="b" l="l" r="r" t="t"/>
                <a:pathLst>
                  <a:path extrusionOk="0" h="1135" w="3379">
                    <a:moveTo>
                      <a:pt x="2026" y="1057"/>
                    </a:moveTo>
                    <a:cubicBezTo>
                      <a:pt x="2463" y="698"/>
                      <a:pt x="2934" y="358"/>
                      <a:pt x="3380" y="0"/>
                    </a:cubicBezTo>
                    <a:cubicBezTo>
                      <a:pt x="2253" y="201"/>
                      <a:pt x="1127" y="402"/>
                      <a:pt x="0" y="585"/>
                    </a:cubicBezTo>
                    <a:lnTo>
                      <a:pt x="1336" y="1135"/>
                    </a:lnTo>
                    <a:cubicBezTo>
                      <a:pt x="1563" y="1100"/>
                      <a:pt x="1799" y="1092"/>
                      <a:pt x="2026" y="1057"/>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3" name="Google Shape;1963;p11"/>
              <p:cNvSpPr/>
              <p:nvPr/>
            </p:nvSpPr>
            <p:spPr>
              <a:xfrm>
                <a:off x="964984" y="3572785"/>
                <a:ext cx="4104" cy="1580"/>
              </a:xfrm>
              <a:custGeom>
                <a:rect b="b" l="l" r="r" t="t"/>
                <a:pathLst>
                  <a:path extrusionOk="0" h="1580" w="4104">
                    <a:moveTo>
                      <a:pt x="0" y="0"/>
                    </a:moveTo>
                    <a:lnTo>
                      <a:pt x="1572" y="1170"/>
                    </a:lnTo>
                    <a:cubicBezTo>
                      <a:pt x="2402" y="1284"/>
                      <a:pt x="3266" y="1450"/>
                      <a:pt x="4105" y="1581"/>
                    </a:cubicBezTo>
                    <a:cubicBezTo>
                      <a:pt x="3563" y="1170"/>
                      <a:pt x="3030" y="751"/>
                      <a:pt x="2489" y="341"/>
                    </a:cubicBezTo>
                    <a:cubicBezTo>
                      <a:pt x="1651" y="236"/>
                      <a:pt x="830" y="114"/>
                      <a:pt x="0" y="0"/>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4" name="Google Shape;1964;p11"/>
              <p:cNvSpPr/>
              <p:nvPr/>
            </p:nvSpPr>
            <p:spPr>
              <a:xfrm>
                <a:off x="962285" y="3570505"/>
                <a:ext cx="3039" cy="1283"/>
              </a:xfrm>
              <a:custGeom>
                <a:rect b="b" l="l" r="r" t="t"/>
                <a:pathLst>
                  <a:path extrusionOk="0" h="1283" w="3039">
                    <a:moveTo>
                      <a:pt x="0" y="271"/>
                    </a:moveTo>
                    <a:lnTo>
                      <a:pt x="1362" y="1284"/>
                    </a:lnTo>
                    <a:lnTo>
                      <a:pt x="3039" y="978"/>
                    </a:lnTo>
                    <a:cubicBezTo>
                      <a:pt x="2620" y="646"/>
                      <a:pt x="2183" y="332"/>
                      <a:pt x="1764" y="0"/>
                    </a:cubicBezTo>
                    <a:cubicBezTo>
                      <a:pt x="1179" y="96"/>
                      <a:pt x="585" y="183"/>
                      <a:pt x="0" y="271"/>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5" name="Google Shape;1965;p11"/>
              <p:cNvSpPr/>
              <p:nvPr/>
            </p:nvSpPr>
            <p:spPr>
              <a:xfrm>
                <a:off x="616401" y="3773126"/>
                <a:ext cx="279653" cy="97762"/>
              </a:xfrm>
              <a:custGeom>
                <a:rect b="b" l="l" r="r" t="t"/>
                <a:pathLst>
                  <a:path extrusionOk="0" h="97762" w="279653">
                    <a:moveTo>
                      <a:pt x="4270" y="95547"/>
                    </a:moveTo>
                    <a:cubicBezTo>
                      <a:pt x="21553" y="69007"/>
                      <a:pt x="53655" y="45944"/>
                      <a:pt x="86526" y="31578"/>
                    </a:cubicBezTo>
                    <a:cubicBezTo>
                      <a:pt x="119396" y="17204"/>
                      <a:pt x="153070" y="10602"/>
                      <a:pt x="185015" y="7170"/>
                    </a:cubicBezTo>
                    <a:cubicBezTo>
                      <a:pt x="216951" y="3737"/>
                      <a:pt x="247779" y="3266"/>
                      <a:pt x="279654" y="0"/>
                    </a:cubicBezTo>
                    <a:cubicBezTo>
                      <a:pt x="216995" y="31657"/>
                      <a:pt x="153367" y="63104"/>
                      <a:pt x="88805" y="83312"/>
                    </a:cubicBezTo>
                    <a:cubicBezTo>
                      <a:pt x="58117" y="92918"/>
                      <a:pt x="26531" y="99966"/>
                      <a:pt x="0" y="971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6" name="Google Shape;1966;p11"/>
              <p:cNvSpPr/>
              <p:nvPr/>
            </p:nvSpPr>
            <p:spPr>
              <a:xfrm>
                <a:off x="727134" y="3669093"/>
                <a:ext cx="200184" cy="51084"/>
              </a:xfrm>
              <a:custGeom>
                <a:rect b="b" l="l" r="r" t="t"/>
                <a:pathLst>
                  <a:path extrusionOk="0" h="51084" w="200184">
                    <a:moveTo>
                      <a:pt x="3083" y="36781"/>
                    </a:moveTo>
                    <a:cubicBezTo>
                      <a:pt x="20942" y="16913"/>
                      <a:pt x="47105" y="4889"/>
                      <a:pt x="71426" y="1326"/>
                    </a:cubicBezTo>
                    <a:cubicBezTo>
                      <a:pt x="95748" y="-2238"/>
                      <a:pt x="118488" y="1815"/>
                      <a:pt x="139307" y="8338"/>
                    </a:cubicBezTo>
                    <a:cubicBezTo>
                      <a:pt x="160118" y="14862"/>
                      <a:pt x="179444" y="23848"/>
                      <a:pt x="200184" y="30511"/>
                    </a:cubicBezTo>
                    <a:cubicBezTo>
                      <a:pt x="152686" y="41340"/>
                      <a:pt x="104638" y="51671"/>
                      <a:pt x="59017" y="51059"/>
                    </a:cubicBezTo>
                    <a:cubicBezTo>
                      <a:pt x="37333" y="50771"/>
                      <a:pt x="15772" y="47784"/>
                      <a:pt x="0" y="3697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7" name="Google Shape;1967;p11"/>
              <p:cNvSpPr/>
              <p:nvPr/>
            </p:nvSpPr>
            <p:spPr>
              <a:xfrm>
                <a:off x="776423" y="3498634"/>
                <a:ext cx="115955" cy="162064"/>
              </a:xfrm>
              <a:custGeom>
                <a:rect b="b" l="l" r="r" t="t"/>
                <a:pathLst>
                  <a:path extrusionOk="0" h="162064" w="115955">
                    <a:moveTo>
                      <a:pt x="1833" y="159497"/>
                    </a:moveTo>
                    <a:cubicBezTo>
                      <a:pt x="-3319" y="133378"/>
                      <a:pt x="2838" y="105432"/>
                      <a:pt x="14680" y="84072"/>
                    </a:cubicBezTo>
                    <a:cubicBezTo>
                      <a:pt x="26521" y="62711"/>
                      <a:pt x="43524" y="47184"/>
                      <a:pt x="61348" y="34687"/>
                    </a:cubicBezTo>
                    <a:cubicBezTo>
                      <a:pt x="79172" y="22190"/>
                      <a:pt x="98070" y="12357"/>
                      <a:pt x="115955" y="0"/>
                    </a:cubicBezTo>
                    <a:cubicBezTo>
                      <a:pt x="95930" y="44075"/>
                      <a:pt x="75181" y="88281"/>
                      <a:pt x="47114" y="123955"/>
                    </a:cubicBezTo>
                    <a:cubicBezTo>
                      <a:pt x="33770" y="140914"/>
                      <a:pt x="18330" y="156136"/>
                      <a:pt x="122" y="16206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8" name="Google Shape;1968;p11"/>
              <p:cNvSpPr/>
              <p:nvPr/>
            </p:nvSpPr>
            <p:spPr>
              <a:xfrm>
                <a:off x="540294" y="3935200"/>
                <a:ext cx="279653" cy="97762"/>
              </a:xfrm>
              <a:custGeom>
                <a:rect b="b" l="l" r="r" t="t"/>
                <a:pathLst>
                  <a:path extrusionOk="0" h="97762" w="279653">
                    <a:moveTo>
                      <a:pt x="4270" y="95547"/>
                    </a:moveTo>
                    <a:cubicBezTo>
                      <a:pt x="21553" y="69007"/>
                      <a:pt x="53655" y="45944"/>
                      <a:pt x="86526" y="31578"/>
                    </a:cubicBezTo>
                    <a:cubicBezTo>
                      <a:pt x="119396" y="17213"/>
                      <a:pt x="153070" y="10602"/>
                      <a:pt x="185015" y="7170"/>
                    </a:cubicBezTo>
                    <a:cubicBezTo>
                      <a:pt x="216951" y="3738"/>
                      <a:pt x="247779" y="3266"/>
                      <a:pt x="279654" y="0"/>
                    </a:cubicBezTo>
                    <a:cubicBezTo>
                      <a:pt x="216995" y="31666"/>
                      <a:pt x="153367" y="63104"/>
                      <a:pt x="88805" y="83312"/>
                    </a:cubicBezTo>
                    <a:cubicBezTo>
                      <a:pt x="58117" y="92918"/>
                      <a:pt x="26531" y="99966"/>
                      <a:pt x="0" y="971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9" name="Google Shape;1969;p11"/>
              <p:cNvSpPr/>
              <p:nvPr/>
            </p:nvSpPr>
            <p:spPr>
              <a:xfrm>
                <a:off x="645850" y="3492992"/>
                <a:ext cx="61591" cy="290857"/>
              </a:xfrm>
              <a:custGeom>
                <a:rect b="b" l="l" r="r" t="t"/>
                <a:pathLst>
                  <a:path extrusionOk="0" h="290857" w="61591">
                    <a:moveTo>
                      <a:pt x="19656" y="286360"/>
                    </a:moveTo>
                    <a:cubicBezTo>
                      <a:pt x="3919" y="258887"/>
                      <a:pt x="-1844" y="219990"/>
                      <a:pt x="505" y="184448"/>
                    </a:cubicBezTo>
                    <a:cubicBezTo>
                      <a:pt x="2863" y="148896"/>
                      <a:pt x="12530" y="116226"/>
                      <a:pt x="24232" y="86552"/>
                    </a:cubicBezTo>
                    <a:cubicBezTo>
                      <a:pt x="35934" y="56877"/>
                      <a:pt x="49767" y="29552"/>
                      <a:pt x="61591" y="0"/>
                    </a:cubicBezTo>
                    <a:cubicBezTo>
                      <a:pt x="60919" y="69749"/>
                      <a:pt x="59600" y="140250"/>
                      <a:pt x="47811" y="206367"/>
                    </a:cubicBezTo>
                    <a:cubicBezTo>
                      <a:pt x="42204" y="237797"/>
                      <a:pt x="33899" y="268833"/>
                      <a:pt x="19097" y="2908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0" name="Google Shape;1970;p11"/>
              <p:cNvSpPr/>
              <p:nvPr/>
            </p:nvSpPr>
            <p:spPr>
              <a:xfrm>
                <a:off x="556530" y="3668148"/>
                <a:ext cx="61591" cy="290857"/>
              </a:xfrm>
              <a:custGeom>
                <a:rect b="b" l="l" r="r" t="t"/>
                <a:pathLst>
                  <a:path extrusionOk="0" h="290857" w="61591">
                    <a:moveTo>
                      <a:pt x="19656" y="286361"/>
                    </a:moveTo>
                    <a:cubicBezTo>
                      <a:pt x="3919" y="258887"/>
                      <a:pt x="-1845" y="219991"/>
                      <a:pt x="505" y="184448"/>
                    </a:cubicBezTo>
                    <a:cubicBezTo>
                      <a:pt x="2863" y="148896"/>
                      <a:pt x="12530" y="116226"/>
                      <a:pt x="24232" y="86552"/>
                    </a:cubicBezTo>
                    <a:cubicBezTo>
                      <a:pt x="35934" y="56877"/>
                      <a:pt x="49767" y="29552"/>
                      <a:pt x="61591" y="0"/>
                    </a:cubicBezTo>
                    <a:cubicBezTo>
                      <a:pt x="60919" y="69750"/>
                      <a:pt x="59600" y="140250"/>
                      <a:pt x="47811" y="206367"/>
                    </a:cubicBezTo>
                    <a:cubicBezTo>
                      <a:pt x="42204" y="237797"/>
                      <a:pt x="33899" y="268833"/>
                      <a:pt x="19097" y="2908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1" name="Google Shape;1971;p11"/>
              <p:cNvSpPr/>
              <p:nvPr/>
            </p:nvSpPr>
            <p:spPr>
              <a:xfrm>
                <a:off x="723606" y="3692571"/>
                <a:ext cx="207615" cy="28020"/>
              </a:xfrm>
              <a:custGeom>
                <a:rect b="b" l="l" r="r" t="t"/>
                <a:pathLst>
                  <a:path extrusionOk="0" h="28020" w="207615">
                    <a:moveTo>
                      <a:pt x="3371" y="17242"/>
                    </a:moveTo>
                    <a:cubicBezTo>
                      <a:pt x="19029" y="5636"/>
                      <a:pt x="38966" y="981"/>
                      <a:pt x="58502" y="151"/>
                    </a:cubicBezTo>
                    <a:cubicBezTo>
                      <a:pt x="78028" y="-670"/>
                      <a:pt x="97511" y="2037"/>
                      <a:pt x="116977" y="3749"/>
                    </a:cubicBezTo>
                    <a:cubicBezTo>
                      <a:pt x="147106" y="6395"/>
                      <a:pt x="177444" y="6640"/>
                      <a:pt x="207616" y="4491"/>
                    </a:cubicBezTo>
                    <a:cubicBezTo>
                      <a:pt x="163366" y="17853"/>
                      <a:pt x="117414" y="25669"/>
                      <a:pt x="71199" y="27704"/>
                    </a:cubicBezTo>
                    <a:cubicBezTo>
                      <a:pt x="56109" y="28367"/>
                      <a:pt x="40687" y="28376"/>
                      <a:pt x="26295" y="23809"/>
                    </a:cubicBezTo>
                    <a:cubicBezTo>
                      <a:pt x="17029" y="20866"/>
                      <a:pt x="8480" y="16124"/>
                      <a:pt x="0" y="1140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2" name="Google Shape;1972;p11"/>
              <p:cNvSpPr/>
              <p:nvPr/>
            </p:nvSpPr>
            <p:spPr>
              <a:xfrm>
                <a:off x="614305" y="3774183"/>
                <a:ext cx="279775" cy="99083"/>
              </a:xfrm>
              <a:custGeom>
                <a:rect b="b" l="l" r="r" t="t"/>
                <a:pathLst>
                  <a:path extrusionOk="0" h="99083" w="279775">
                    <a:moveTo>
                      <a:pt x="1965" y="97625"/>
                    </a:moveTo>
                    <a:cubicBezTo>
                      <a:pt x="86910" y="47952"/>
                      <a:pt x="184098" y="23675"/>
                      <a:pt x="279776" y="0"/>
                    </a:cubicBezTo>
                    <a:cubicBezTo>
                      <a:pt x="256040" y="11309"/>
                      <a:pt x="232295" y="22627"/>
                      <a:pt x="208559" y="33936"/>
                    </a:cubicBezTo>
                    <a:cubicBezTo>
                      <a:pt x="142320" y="65506"/>
                      <a:pt x="73470" y="97713"/>
                      <a:pt x="0" y="9908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3" name="Google Shape;1973;p11"/>
              <p:cNvSpPr/>
              <p:nvPr/>
            </p:nvSpPr>
            <p:spPr>
              <a:xfrm>
                <a:off x="537037" y="3933078"/>
                <a:ext cx="286011" cy="102471"/>
              </a:xfrm>
              <a:custGeom>
                <a:rect b="b" l="l" r="r" t="t"/>
                <a:pathLst>
                  <a:path extrusionOk="0" h="102471" w="286011">
                    <a:moveTo>
                      <a:pt x="1493" y="100926"/>
                    </a:moveTo>
                    <a:cubicBezTo>
                      <a:pt x="90307" y="52266"/>
                      <a:pt x="184989" y="9309"/>
                      <a:pt x="286011" y="0"/>
                    </a:cubicBezTo>
                    <a:cubicBezTo>
                      <a:pt x="222968" y="32215"/>
                      <a:pt x="158319" y="61331"/>
                      <a:pt x="92377" y="87198"/>
                    </a:cubicBezTo>
                    <a:cubicBezTo>
                      <a:pt x="62737" y="98821"/>
                      <a:pt x="28836" y="109711"/>
                      <a:pt x="0" y="9625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4" name="Google Shape;1974;p11"/>
              <p:cNvSpPr/>
              <p:nvPr/>
            </p:nvSpPr>
            <p:spPr>
              <a:xfrm>
                <a:off x="778667" y="3498703"/>
                <a:ext cx="114016" cy="161916"/>
              </a:xfrm>
              <a:custGeom>
                <a:rect b="b" l="l" r="r" t="t"/>
                <a:pathLst>
                  <a:path extrusionOk="0" h="161916" w="114016">
                    <a:moveTo>
                      <a:pt x="114017" y="0"/>
                    </a:moveTo>
                    <a:cubicBezTo>
                      <a:pt x="99922" y="23134"/>
                      <a:pt x="76745" y="39132"/>
                      <a:pt x="58397" y="59113"/>
                    </a:cubicBezTo>
                    <a:cubicBezTo>
                      <a:pt x="31552" y="88342"/>
                      <a:pt x="15536" y="125509"/>
                      <a:pt x="0" y="161917"/>
                    </a:cubicBezTo>
                    <a:cubicBezTo>
                      <a:pt x="10916" y="153332"/>
                      <a:pt x="21824" y="144748"/>
                      <a:pt x="32740" y="136164"/>
                    </a:cubicBezTo>
                    <a:cubicBezTo>
                      <a:pt x="39656" y="130723"/>
                      <a:pt x="46616" y="125248"/>
                      <a:pt x="52389" y="118619"/>
                    </a:cubicBezTo>
                    <a:cubicBezTo>
                      <a:pt x="57069" y="113248"/>
                      <a:pt x="60894" y="107205"/>
                      <a:pt x="64589" y="101118"/>
                    </a:cubicBezTo>
                    <a:cubicBezTo>
                      <a:pt x="83818" y="69409"/>
                      <a:pt x="99869" y="35805"/>
                      <a:pt x="112436" y="96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5" name="Google Shape;1975;p11"/>
              <p:cNvSpPr/>
              <p:nvPr/>
            </p:nvSpPr>
            <p:spPr>
              <a:xfrm>
                <a:off x="662171" y="3482556"/>
                <a:ext cx="47593" cy="299005"/>
              </a:xfrm>
              <a:custGeom>
                <a:rect b="b" l="l" r="r" t="t"/>
                <a:pathLst>
                  <a:path extrusionOk="0" h="299005" w="47593">
                    <a:moveTo>
                      <a:pt x="47594" y="9484"/>
                    </a:moveTo>
                    <a:cubicBezTo>
                      <a:pt x="35621" y="57261"/>
                      <a:pt x="20155" y="104192"/>
                      <a:pt x="10121" y="152407"/>
                    </a:cubicBezTo>
                    <a:cubicBezTo>
                      <a:pt x="87" y="200621"/>
                      <a:pt x="-4419" y="250809"/>
                      <a:pt x="5728" y="299006"/>
                    </a:cubicBezTo>
                    <a:cubicBezTo>
                      <a:pt x="44118" y="205232"/>
                      <a:pt x="45550" y="101206"/>
                      <a:pt x="46441"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6" name="Google Shape;1976;p11"/>
              <p:cNvSpPr/>
              <p:nvPr/>
            </p:nvSpPr>
            <p:spPr>
              <a:xfrm>
                <a:off x="579890" y="3658018"/>
                <a:ext cx="41424" cy="292464"/>
              </a:xfrm>
              <a:custGeom>
                <a:rect b="b" l="l" r="r" t="t"/>
                <a:pathLst>
                  <a:path extrusionOk="0" h="292464" w="41424">
                    <a:moveTo>
                      <a:pt x="40851" y="0"/>
                    </a:moveTo>
                    <a:cubicBezTo>
                      <a:pt x="8793" y="89294"/>
                      <a:pt x="-2630" y="197722"/>
                      <a:pt x="497" y="292465"/>
                    </a:cubicBezTo>
                    <a:cubicBezTo>
                      <a:pt x="24110" y="251246"/>
                      <a:pt x="31009" y="202857"/>
                      <a:pt x="35306" y="155638"/>
                    </a:cubicBezTo>
                    <a:cubicBezTo>
                      <a:pt x="38441" y="121230"/>
                      <a:pt x="40432" y="86718"/>
                      <a:pt x="41279" y="52179"/>
                    </a:cubicBezTo>
                    <a:cubicBezTo>
                      <a:pt x="41646" y="37290"/>
                      <a:pt x="41725" y="21981"/>
                      <a:pt x="36380" y="806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7" name="Google Shape;1977;p11"/>
              <p:cNvSpPr/>
              <p:nvPr/>
            </p:nvSpPr>
            <p:spPr>
              <a:xfrm>
                <a:off x="616157" y="3769633"/>
                <a:ext cx="291836" cy="103537"/>
              </a:xfrm>
              <a:custGeom>
                <a:rect b="b" l="l" r="r" t="t"/>
                <a:pathLst>
                  <a:path extrusionOk="0" h="103537" w="291836">
                    <a:moveTo>
                      <a:pt x="12802" y="103528"/>
                    </a:moveTo>
                    <a:cubicBezTo>
                      <a:pt x="8349" y="103528"/>
                      <a:pt x="4087" y="103301"/>
                      <a:pt x="0" y="102873"/>
                    </a:cubicBezTo>
                    <a:lnTo>
                      <a:pt x="480" y="98376"/>
                    </a:lnTo>
                    <a:cubicBezTo>
                      <a:pt x="1633" y="98498"/>
                      <a:pt x="2794" y="98603"/>
                      <a:pt x="3974" y="98690"/>
                    </a:cubicBezTo>
                    <a:lnTo>
                      <a:pt x="2620" y="97808"/>
                    </a:lnTo>
                    <a:cubicBezTo>
                      <a:pt x="18819" y="72928"/>
                      <a:pt x="49935" y="48703"/>
                      <a:pt x="85862" y="33002"/>
                    </a:cubicBezTo>
                    <a:cubicBezTo>
                      <a:pt x="114698" y="20400"/>
                      <a:pt x="146206" y="12584"/>
                      <a:pt x="185015" y="8419"/>
                    </a:cubicBezTo>
                    <a:cubicBezTo>
                      <a:pt x="201477" y="6655"/>
                      <a:pt x="217895" y="5650"/>
                      <a:pt x="233762" y="4690"/>
                    </a:cubicBezTo>
                    <a:cubicBezTo>
                      <a:pt x="248730" y="3772"/>
                      <a:pt x="264214" y="2829"/>
                      <a:pt x="279671" y="1249"/>
                    </a:cubicBezTo>
                    <a:lnTo>
                      <a:pt x="291836" y="0"/>
                    </a:lnTo>
                    <a:lnTo>
                      <a:pt x="280920" y="5519"/>
                    </a:lnTo>
                    <a:cubicBezTo>
                      <a:pt x="213738" y="39464"/>
                      <a:pt x="152983" y="69173"/>
                      <a:pt x="89731" y="88971"/>
                    </a:cubicBezTo>
                    <a:cubicBezTo>
                      <a:pt x="58327" y="98795"/>
                      <a:pt x="33464" y="103528"/>
                      <a:pt x="12811" y="103537"/>
                    </a:cubicBezTo>
                    <a:close/>
                    <a:moveTo>
                      <a:pt x="7336" y="98891"/>
                    </a:moveTo>
                    <a:cubicBezTo>
                      <a:pt x="28557" y="99817"/>
                      <a:pt x="54546" y="95241"/>
                      <a:pt x="88377" y="84657"/>
                    </a:cubicBezTo>
                    <a:cubicBezTo>
                      <a:pt x="147944" y="66003"/>
                      <a:pt x="205415" y="38460"/>
                      <a:pt x="268222" y="6855"/>
                    </a:cubicBezTo>
                    <a:cubicBezTo>
                      <a:pt x="256677" y="7825"/>
                      <a:pt x="245211" y="8523"/>
                      <a:pt x="234033" y="9205"/>
                    </a:cubicBezTo>
                    <a:cubicBezTo>
                      <a:pt x="218209" y="10165"/>
                      <a:pt x="201852" y="11169"/>
                      <a:pt x="185496" y="12916"/>
                    </a:cubicBezTo>
                    <a:cubicBezTo>
                      <a:pt x="147158" y="17029"/>
                      <a:pt x="116069" y="24731"/>
                      <a:pt x="87670" y="37150"/>
                    </a:cubicBezTo>
                    <a:cubicBezTo>
                      <a:pt x="53192" y="52223"/>
                      <a:pt x="23308" y="75216"/>
                      <a:pt x="7327" y="989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8" name="Google Shape;1978;p11"/>
              <p:cNvSpPr/>
              <p:nvPr/>
            </p:nvSpPr>
            <p:spPr>
              <a:xfrm>
                <a:off x="726305" y="3667638"/>
                <a:ext cx="206463" cy="53989"/>
              </a:xfrm>
              <a:custGeom>
                <a:rect b="b" l="l" r="r" t="t"/>
                <a:pathLst>
                  <a:path extrusionOk="0" h="53989" w="206463">
                    <a:moveTo>
                      <a:pt x="63794" y="53990"/>
                    </a:moveTo>
                    <a:cubicBezTo>
                      <a:pt x="62466" y="53990"/>
                      <a:pt x="61148" y="53981"/>
                      <a:pt x="59820" y="53964"/>
                    </a:cubicBezTo>
                    <a:cubicBezTo>
                      <a:pt x="32766" y="53606"/>
                      <a:pt x="13754" y="49047"/>
                      <a:pt x="0" y="39624"/>
                    </a:cubicBezTo>
                    <a:lnTo>
                      <a:pt x="1633" y="37240"/>
                    </a:lnTo>
                    <a:cubicBezTo>
                      <a:pt x="14890" y="46323"/>
                      <a:pt x="33395" y="50724"/>
                      <a:pt x="59855" y="51073"/>
                    </a:cubicBezTo>
                    <a:cubicBezTo>
                      <a:pt x="102751" y="51641"/>
                      <a:pt x="146870" y="42759"/>
                      <a:pt x="195617" y="31703"/>
                    </a:cubicBezTo>
                    <a:cubicBezTo>
                      <a:pt x="187207" y="28839"/>
                      <a:pt x="178946" y="25625"/>
                      <a:pt x="170912" y="22508"/>
                    </a:cubicBezTo>
                    <a:cubicBezTo>
                      <a:pt x="160799" y="18587"/>
                      <a:pt x="150346" y="14517"/>
                      <a:pt x="139691" y="11181"/>
                    </a:cubicBezTo>
                    <a:cubicBezTo>
                      <a:pt x="114777" y="3365"/>
                      <a:pt x="93407" y="1147"/>
                      <a:pt x="72457" y="4221"/>
                    </a:cubicBezTo>
                    <a:cubicBezTo>
                      <a:pt x="46494" y="8020"/>
                      <a:pt x="21265" y="21102"/>
                      <a:pt x="4978" y="39205"/>
                    </a:cubicBezTo>
                    <a:lnTo>
                      <a:pt x="2821" y="37275"/>
                    </a:lnTo>
                    <a:cubicBezTo>
                      <a:pt x="19544" y="18674"/>
                      <a:pt x="45420" y="5252"/>
                      <a:pt x="72029" y="1357"/>
                    </a:cubicBezTo>
                    <a:cubicBezTo>
                      <a:pt x="93425" y="-1769"/>
                      <a:pt x="115204" y="475"/>
                      <a:pt x="140547" y="8422"/>
                    </a:cubicBezTo>
                    <a:cubicBezTo>
                      <a:pt x="151289" y="11793"/>
                      <a:pt x="161794" y="15871"/>
                      <a:pt x="171951" y="19810"/>
                    </a:cubicBezTo>
                    <a:cubicBezTo>
                      <a:pt x="181513" y="23521"/>
                      <a:pt x="191399" y="27363"/>
                      <a:pt x="201433" y="30586"/>
                    </a:cubicBezTo>
                    <a:lnTo>
                      <a:pt x="206463" y="32202"/>
                    </a:lnTo>
                    <a:lnTo>
                      <a:pt x="201311" y="33372"/>
                    </a:lnTo>
                    <a:cubicBezTo>
                      <a:pt x="151874" y="44646"/>
                      <a:pt x="107257" y="53990"/>
                      <a:pt x="63776" y="53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79" name="Google Shape;1979;p11"/>
              <p:cNvSpPr/>
              <p:nvPr/>
            </p:nvSpPr>
            <p:spPr>
              <a:xfrm>
                <a:off x="774207" y="3492119"/>
                <a:ext cx="123629" cy="170719"/>
              </a:xfrm>
              <a:custGeom>
                <a:rect b="b" l="l" r="r" t="t"/>
                <a:pathLst>
                  <a:path extrusionOk="0" h="170719" w="123629">
                    <a:moveTo>
                      <a:pt x="3046" y="170719"/>
                    </a:moveTo>
                    <a:lnTo>
                      <a:pt x="1648" y="166423"/>
                    </a:lnTo>
                    <a:cubicBezTo>
                      <a:pt x="1709" y="166405"/>
                      <a:pt x="1762" y="166388"/>
                      <a:pt x="1823" y="166362"/>
                    </a:cubicBezTo>
                    <a:cubicBezTo>
                      <a:pt x="-3006" y="141743"/>
                      <a:pt x="1893" y="113012"/>
                      <a:pt x="14931" y="89486"/>
                    </a:cubicBezTo>
                    <a:cubicBezTo>
                      <a:pt x="25411" y="70579"/>
                      <a:pt x="40457" y="54642"/>
                      <a:pt x="62281" y="39342"/>
                    </a:cubicBezTo>
                    <a:cubicBezTo>
                      <a:pt x="71503" y="32879"/>
                      <a:pt x="81135" y="27046"/>
                      <a:pt x="90453" y="21396"/>
                    </a:cubicBezTo>
                    <a:cubicBezTo>
                      <a:pt x="99212" y="16094"/>
                      <a:pt x="108268" y="10610"/>
                      <a:pt x="116905" y="4646"/>
                    </a:cubicBezTo>
                    <a:lnTo>
                      <a:pt x="123630" y="0"/>
                    </a:lnTo>
                    <a:lnTo>
                      <a:pt x="120250" y="7440"/>
                    </a:lnTo>
                    <a:cubicBezTo>
                      <a:pt x="98750" y="54764"/>
                      <a:pt x="78707" y="96795"/>
                      <a:pt x="51120" y="131858"/>
                    </a:cubicBezTo>
                    <a:cubicBezTo>
                      <a:pt x="34362" y="153157"/>
                      <a:pt x="19088" y="165505"/>
                      <a:pt x="3046" y="170719"/>
                    </a:cubicBezTo>
                    <a:close/>
                    <a:moveTo>
                      <a:pt x="112818" y="12829"/>
                    </a:moveTo>
                    <a:cubicBezTo>
                      <a:pt x="106164" y="17169"/>
                      <a:pt x="99387" y="21273"/>
                      <a:pt x="92794" y="25273"/>
                    </a:cubicBezTo>
                    <a:cubicBezTo>
                      <a:pt x="83537" y="30879"/>
                      <a:pt x="73974" y="36669"/>
                      <a:pt x="64875" y="43053"/>
                    </a:cubicBezTo>
                    <a:cubicBezTo>
                      <a:pt x="43636" y="57942"/>
                      <a:pt x="29017" y="73400"/>
                      <a:pt x="18887" y="91686"/>
                    </a:cubicBezTo>
                    <a:cubicBezTo>
                      <a:pt x="6478" y="114078"/>
                      <a:pt x="1727" y="141324"/>
                      <a:pt x="6120" y="164764"/>
                    </a:cubicBezTo>
                    <a:cubicBezTo>
                      <a:pt x="19699" y="159070"/>
                      <a:pt x="32982" y="147603"/>
                      <a:pt x="47566" y="129063"/>
                    </a:cubicBezTo>
                    <a:cubicBezTo>
                      <a:pt x="73433" y="96193"/>
                      <a:pt x="92671" y="56930"/>
                      <a:pt x="112827" y="128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0" name="Google Shape;1980;p11"/>
              <p:cNvSpPr/>
              <p:nvPr/>
            </p:nvSpPr>
            <p:spPr>
              <a:xfrm>
                <a:off x="540050" y="3931707"/>
                <a:ext cx="291836" cy="103528"/>
              </a:xfrm>
              <a:custGeom>
                <a:rect b="b" l="l" r="r" t="t"/>
                <a:pathLst>
                  <a:path extrusionOk="0" h="103528" w="291836">
                    <a:moveTo>
                      <a:pt x="12802" y="103529"/>
                    </a:moveTo>
                    <a:cubicBezTo>
                      <a:pt x="8349" y="103529"/>
                      <a:pt x="4087" y="103310"/>
                      <a:pt x="0" y="102874"/>
                    </a:cubicBezTo>
                    <a:lnTo>
                      <a:pt x="480" y="98376"/>
                    </a:lnTo>
                    <a:cubicBezTo>
                      <a:pt x="1633" y="98498"/>
                      <a:pt x="2803" y="98603"/>
                      <a:pt x="3982" y="98691"/>
                    </a:cubicBezTo>
                    <a:lnTo>
                      <a:pt x="2620" y="97808"/>
                    </a:lnTo>
                    <a:cubicBezTo>
                      <a:pt x="18811" y="72937"/>
                      <a:pt x="49935" y="48712"/>
                      <a:pt x="85862" y="33002"/>
                    </a:cubicBezTo>
                    <a:cubicBezTo>
                      <a:pt x="114680" y="20400"/>
                      <a:pt x="146189" y="12593"/>
                      <a:pt x="185015" y="8419"/>
                    </a:cubicBezTo>
                    <a:cubicBezTo>
                      <a:pt x="201477" y="6655"/>
                      <a:pt x="217895" y="5650"/>
                      <a:pt x="233762" y="4690"/>
                    </a:cubicBezTo>
                    <a:cubicBezTo>
                      <a:pt x="248730" y="3773"/>
                      <a:pt x="264214" y="2830"/>
                      <a:pt x="279671" y="1249"/>
                    </a:cubicBezTo>
                    <a:lnTo>
                      <a:pt x="291836" y="0"/>
                    </a:lnTo>
                    <a:lnTo>
                      <a:pt x="280920" y="5511"/>
                    </a:lnTo>
                    <a:cubicBezTo>
                      <a:pt x="213746" y="39455"/>
                      <a:pt x="153000" y="69165"/>
                      <a:pt x="89731" y="88962"/>
                    </a:cubicBezTo>
                    <a:cubicBezTo>
                      <a:pt x="58336" y="98796"/>
                      <a:pt x="33465" y="103529"/>
                      <a:pt x="12802" y="103529"/>
                    </a:cubicBezTo>
                    <a:close/>
                    <a:moveTo>
                      <a:pt x="7327" y="98883"/>
                    </a:moveTo>
                    <a:cubicBezTo>
                      <a:pt x="28530" y="99843"/>
                      <a:pt x="54546" y="95233"/>
                      <a:pt x="88368" y="84648"/>
                    </a:cubicBezTo>
                    <a:cubicBezTo>
                      <a:pt x="147953" y="65995"/>
                      <a:pt x="205415" y="38451"/>
                      <a:pt x="268214" y="6847"/>
                    </a:cubicBezTo>
                    <a:cubicBezTo>
                      <a:pt x="256669" y="7816"/>
                      <a:pt x="245211" y="8515"/>
                      <a:pt x="234033" y="9196"/>
                    </a:cubicBezTo>
                    <a:cubicBezTo>
                      <a:pt x="218209" y="10157"/>
                      <a:pt x="201852" y="11161"/>
                      <a:pt x="185496" y="12907"/>
                    </a:cubicBezTo>
                    <a:cubicBezTo>
                      <a:pt x="147141" y="17029"/>
                      <a:pt x="116060" y="24723"/>
                      <a:pt x="87670" y="37141"/>
                    </a:cubicBezTo>
                    <a:cubicBezTo>
                      <a:pt x="53192" y="52223"/>
                      <a:pt x="23299" y="75217"/>
                      <a:pt x="7327" y="988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1" name="Google Shape;1981;p11"/>
              <p:cNvSpPr/>
              <p:nvPr/>
            </p:nvSpPr>
            <p:spPr>
              <a:xfrm>
                <a:off x="644082" y="3483596"/>
                <a:ext cx="65211" cy="301232"/>
              </a:xfrm>
              <a:custGeom>
                <a:rect b="b" l="l" r="r" t="t"/>
                <a:pathLst>
                  <a:path extrusionOk="0" h="301232" w="65211">
                    <a:moveTo>
                      <a:pt x="22333" y="301233"/>
                    </a:moveTo>
                    <a:lnTo>
                      <a:pt x="19398" y="299268"/>
                    </a:lnTo>
                    <a:cubicBezTo>
                      <a:pt x="20210" y="298063"/>
                      <a:pt x="21005" y="296823"/>
                      <a:pt x="21782" y="295556"/>
                    </a:cubicBezTo>
                    <a:lnTo>
                      <a:pt x="19887" y="296639"/>
                    </a:lnTo>
                    <a:cubicBezTo>
                      <a:pt x="5190" y="270973"/>
                      <a:pt x="-2058" y="232505"/>
                      <a:pt x="509" y="193730"/>
                    </a:cubicBezTo>
                    <a:cubicBezTo>
                      <a:pt x="2570" y="162598"/>
                      <a:pt x="10150" y="131317"/>
                      <a:pt x="24359" y="95293"/>
                    </a:cubicBezTo>
                    <a:cubicBezTo>
                      <a:pt x="30384" y="80002"/>
                      <a:pt x="37082" y="65113"/>
                      <a:pt x="43562" y="50703"/>
                    </a:cubicBezTo>
                    <a:cubicBezTo>
                      <a:pt x="49667" y="37115"/>
                      <a:pt x="55989" y="23064"/>
                      <a:pt x="61718" y="8733"/>
                    </a:cubicBezTo>
                    <a:lnTo>
                      <a:pt x="65211" y="0"/>
                    </a:lnTo>
                    <a:lnTo>
                      <a:pt x="65124" y="9405"/>
                    </a:lnTo>
                    <a:cubicBezTo>
                      <a:pt x="64408" y="84150"/>
                      <a:pt x="62871" y="151297"/>
                      <a:pt x="51317" y="216069"/>
                    </a:cubicBezTo>
                    <a:cubicBezTo>
                      <a:pt x="44357" y="255106"/>
                      <a:pt x="35144" y="282160"/>
                      <a:pt x="22324" y="301233"/>
                    </a:cubicBezTo>
                    <a:close/>
                    <a:moveTo>
                      <a:pt x="61500" y="18592"/>
                    </a:moveTo>
                    <a:cubicBezTo>
                      <a:pt x="56731" y="30024"/>
                      <a:pt x="51693" y="41228"/>
                      <a:pt x="46785" y="52144"/>
                    </a:cubicBezTo>
                    <a:cubicBezTo>
                      <a:pt x="40322" y="66510"/>
                      <a:pt x="33650" y="81373"/>
                      <a:pt x="27642" y="96586"/>
                    </a:cubicBezTo>
                    <a:cubicBezTo>
                      <a:pt x="13573" y="132251"/>
                      <a:pt x="6072" y="163192"/>
                      <a:pt x="4037" y="193958"/>
                    </a:cubicBezTo>
                    <a:cubicBezTo>
                      <a:pt x="1540" y="231736"/>
                      <a:pt x="8465" y="269139"/>
                      <a:pt x="22586" y="294229"/>
                    </a:cubicBezTo>
                    <a:cubicBezTo>
                      <a:pt x="33493" y="275907"/>
                      <a:pt x="41571" y="250634"/>
                      <a:pt x="47841" y="215449"/>
                    </a:cubicBezTo>
                    <a:cubicBezTo>
                      <a:pt x="58862" y="153621"/>
                      <a:pt x="60722" y="89504"/>
                      <a:pt x="61500" y="186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2" name="Google Shape;1982;p11"/>
              <p:cNvSpPr/>
              <p:nvPr/>
            </p:nvSpPr>
            <p:spPr>
              <a:xfrm>
                <a:off x="554753" y="3658760"/>
                <a:ext cx="65211" cy="301232"/>
              </a:xfrm>
              <a:custGeom>
                <a:rect b="b" l="l" r="r" t="t"/>
                <a:pathLst>
                  <a:path extrusionOk="0" h="301232" w="65211">
                    <a:moveTo>
                      <a:pt x="22333" y="301224"/>
                    </a:moveTo>
                    <a:lnTo>
                      <a:pt x="19399" y="299259"/>
                    </a:lnTo>
                    <a:cubicBezTo>
                      <a:pt x="20211" y="298054"/>
                      <a:pt x="21006" y="296814"/>
                      <a:pt x="21783" y="295548"/>
                    </a:cubicBezTo>
                    <a:lnTo>
                      <a:pt x="19888" y="296630"/>
                    </a:lnTo>
                    <a:cubicBezTo>
                      <a:pt x="5182" y="270964"/>
                      <a:pt x="-2058" y="232496"/>
                      <a:pt x="510" y="193722"/>
                    </a:cubicBezTo>
                    <a:cubicBezTo>
                      <a:pt x="2570" y="162580"/>
                      <a:pt x="10151" y="131308"/>
                      <a:pt x="24359" y="95293"/>
                    </a:cubicBezTo>
                    <a:cubicBezTo>
                      <a:pt x="30385" y="80002"/>
                      <a:pt x="37083" y="65113"/>
                      <a:pt x="43563" y="50703"/>
                    </a:cubicBezTo>
                    <a:cubicBezTo>
                      <a:pt x="49676" y="37115"/>
                      <a:pt x="55990" y="23064"/>
                      <a:pt x="61718" y="8733"/>
                    </a:cubicBezTo>
                    <a:lnTo>
                      <a:pt x="65212" y="0"/>
                    </a:lnTo>
                    <a:lnTo>
                      <a:pt x="65124" y="9405"/>
                    </a:lnTo>
                    <a:cubicBezTo>
                      <a:pt x="64408" y="84159"/>
                      <a:pt x="62871" y="151306"/>
                      <a:pt x="51317" y="216069"/>
                    </a:cubicBezTo>
                    <a:cubicBezTo>
                      <a:pt x="44357" y="255106"/>
                      <a:pt x="35144" y="282160"/>
                      <a:pt x="22324" y="301233"/>
                    </a:cubicBezTo>
                    <a:close/>
                    <a:moveTo>
                      <a:pt x="61500" y="18592"/>
                    </a:moveTo>
                    <a:cubicBezTo>
                      <a:pt x="56732" y="30024"/>
                      <a:pt x="51693" y="41237"/>
                      <a:pt x="46785" y="52144"/>
                    </a:cubicBezTo>
                    <a:cubicBezTo>
                      <a:pt x="40323" y="66510"/>
                      <a:pt x="33651" y="81373"/>
                      <a:pt x="27651" y="96586"/>
                    </a:cubicBezTo>
                    <a:cubicBezTo>
                      <a:pt x="13583" y="132251"/>
                      <a:pt x="6081" y="163183"/>
                      <a:pt x="4046" y="193949"/>
                    </a:cubicBezTo>
                    <a:cubicBezTo>
                      <a:pt x="1549" y="231728"/>
                      <a:pt x="8474" y="269131"/>
                      <a:pt x="22595" y="294220"/>
                    </a:cubicBezTo>
                    <a:cubicBezTo>
                      <a:pt x="33502" y="275899"/>
                      <a:pt x="41580" y="250634"/>
                      <a:pt x="47851" y="215440"/>
                    </a:cubicBezTo>
                    <a:cubicBezTo>
                      <a:pt x="58871" y="153621"/>
                      <a:pt x="60732" y="89503"/>
                      <a:pt x="61509" y="185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3" name="Google Shape;1983;p11"/>
              <p:cNvSpPr/>
              <p:nvPr/>
            </p:nvSpPr>
            <p:spPr>
              <a:xfrm>
                <a:off x="961237" y="3506293"/>
                <a:ext cx="419476" cy="315615"/>
              </a:xfrm>
              <a:custGeom>
                <a:rect b="b" l="l" r="r" t="t"/>
                <a:pathLst>
                  <a:path extrusionOk="0" h="315615" w="419476">
                    <a:moveTo>
                      <a:pt x="275217" y="154590"/>
                    </a:moveTo>
                    <a:cubicBezTo>
                      <a:pt x="247953" y="137848"/>
                      <a:pt x="218951" y="121544"/>
                      <a:pt x="188473" y="107275"/>
                    </a:cubicBezTo>
                    <a:cubicBezTo>
                      <a:pt x="265856" y="119213"/>
                      <a:pt x="343116" y="125387"/>
                      <a:pt x="419476" y="130959"/>
                    </a:cubicBezTo>
                    <a:cubicBezTo>
                      <a:pt x="373096" y="115623"/>
                      <a:pt x="328601" y="98324"/>
                      <a:pt x="282116" y="83111"/>
                    </a:cubicBezTo>
                    <a:cubicBezTo>
                      <a:pt x="246189" y="71348"/>
                      <a:pt x="208515" y="60781"/>
                      <a:pt x="170536" y="53943"/>
                    </a:cubicBezTo>
                    <a:cubicBezTo>
                      <a:pt x="246905" y="40267"/>
                      <a:pt x="323903" y="20373"/>
                      <a:pt x="400124" y="0"/>
                    </a:cubicBezTo>
                    <a:cubicBezTo>
                      <a:pt x="307407" y="9283"/>
                      <a:pt x="214462" y="16313"/>
                      <a:pt x="121396" y="20907"/>
                    </a:cubicBezTo>
                    <a:cubicBezTo>
                      <a:pt x="154083" y="22286"/>
                      <a:pt x="186779" y="23666"/>
                      <a:pt x="219466" y="25046"/>
                    </a:cubicBezTo>
                    <a:cubicBezTo>
                      <a:pt x="151289" y="42581"/>
                      <a:pt x="76946" y="30827"/>
                      <a:pt x="11073" y="55567"/>
                    </a:cubicBezTo>
                    <a:cubicBezTo>
                      <a:pt x="10121" y="55925"/>
                      <a:pt x="9152" y="56345"/>
                      <a:pt x="8183" y="56798"/>
                    </a:cubicBezTo>
                    <a:cubicBezTo>
                      <a:pt x="7405" y="57812"/>
                      <a:pt x="6654" y="58825"/>
                      <a:pt x="5921" y="59838"/>
                    </a:cubicBezTo>
                    <a:lnTo>
                      <a:pt x="4017" y="59541"/>
                    </a:lnTo>
                    <a:cubicBezTo>
                      <a:pt x="4541" y="59785"/>
                      <a:pt x="5091" y="60004"/>
                      <a:pt x="5615" y="60248"/>
                    </a:cubicBezTo>
                    <a:cubicBezTo>
                      <a:pt x="5152" y="60894"/>
                      <a:pt x="4637" y="61540"/>
                      <a:pt x="4192" y="62187"/>
                    </a:cubicBezTo>
                    <a:lnTo>
                      <a:pt x="2384" y="63016"/>
                    </a:lnTo>
                    <a:lnTo>
                      <a:pt x="1065" y="62475"/>
                    </a:lnTo>
                    <a:cubicBezTo>
                      <a:pt x="1004" y="62571"/>
                      <a:pt x="978" y="62693"/>
                      <a:pt x="926" y="62789"/>
                    </a:cubicBezTo>
                    <a:cubicBezTo>
                      <a:pt x="1170" y="62973"/>
                      <a:pt x="1415" y="63156"/>
                      <a:pt x="1651" y="63348"/>
                    </a:cubicBezTo>
                    <a:lnTo>
                      <a:pt x="410" y="63916"/>
                    </a:lnTo>
                    <a:cubicBezTo>
                      <a:pt x="332" y="64143"/>
                      <a:pt x="288" y="64379"/>
                      <a:pt x="227" y="64614"/>
                    </a:cubicBezTo>
                    <a:cubicBezTo>
                      <a:pt x="375" y="64588"/>
                      <a:pt x="515" y="64571"/>
                      <a:pt x="664" y="64545"/>
                    </a:cubicBezTo>
                    <a:cubicBezTo>
                      <a:pt x="917" y="64920"/>
                      <a:pt x="1196" y="65296"/>
                      <a:pt x="1450" y="65671"/>
                    </a:cubicBezTo>
                    <a:lnTo>
                      <a:pt x="0" y="65933"/>
                    </a:lnTo>
                    <a:cubicBezTo>
                      <a:pt x="0" y="65933"/>
                      <a:pt x="0" y="65968"/>
                      <a:pt x="0" y="65985"/>
                    </a:cubicBezTo>
                    <a:cubicBezTo>
                      <a:pt x="611" y="66073"/>
                      <a:pt x="1249" y="66152"/>
                      <a:pt x="1860" y="66239"/>
                    </a:cubicBezTo>
                    <a:cubicBezTo>
                      <a:pt x="22164" y="95407"/>
                      <a:pt x="54703" y="124950"/>
                      <a:pt x="88744" y="152363"/>
                    </a:cubicBezTo>
                    <a:cubicBezTo>
                      <a:pt x="162292" y="211589"/>
                      <a:pt x="245194" y="264179"/>
                      <a:pt x="327466" y="315615"/>
                    </a:cubicBezTo>
                    <a:cubicBezTo>
                      <a:pt x="297207" y="282998"/>
                      <a:pt x="270379" y="250110"/>
                      <a:pt x="239936" y="217510"/>
                    </a:cubicBezTo>
                    <a:cubicBezTo>
                      <a:pt x="219196" y="195302"/>
                      <a:pt x="196359" y="173007"/>
                      <a:pt x="170947" y="152136"/>
                    </a:cubicBezTo>
                    <a:cubicBezTo>
                      <a:pt x="244346" y="182054"/>
                      <a:pt x="320078" y="207144"/>
                      <a:pt x="395155" y="231509"/>
                    </a:cubicBezTo>
                    <a:cubicBezTo>
                      <a:pt x="354285" y="206245"/>
                      <a:pt x="316227" y="179775"/>
                      <a:pt x="275200" y="154590"/>
                    </a:cubicBezTo>
                    <a:close/>
                    <a:moveTo>
                      <a:pt x="8025" y="63340"/>
                    </a:moveTo>
                    <a:cubicBezTo>
                      <a:pt x="7580" y="63698"/>
                      <a:pt x="7109" y="64038"/>
                      <a:pt x="6672" y="64396"/>
                    </a:cubicBezTo>
                    <a:cubicBezTo>
                      <a:pt x="6445" y="64431"/>
                      <a:pt x="6209" y="64440"/>
                      <a:pt x="5982" y="64475"/>
                    </a:cubicBezTo>
                    <a:lnTo>
                      <a:pt x="4646" y="63925"/>
                    </a:lnTo>
                    <a:cubicBezTo>
                      <a:pt x="5764" y="63741"/>
                      <a:pt x="6899" y="63540"/>
                      <a:pt x="8025" y="63340"/>
                    </a:cubicBezTo>
                    <a:close/>
                    <a:moveTo>
                      <a:pt x="2410" y="65497"/>
                    </a:moveTo>
                    <a:lnTo>
                      <a:pt x="1048" y="64484"/>
                    </a:lnTo>
                    <a:cubicBezTo>
                      <a:pt x="1633" y="64396"/>
                      <a:pt x="2227" y="64309"/>
                      <a:pt x="2812" y="64213"/>
                    </a:cubicBezTo>
                    <a:cubicBezTo>
                      <a:pt x="3231" y="64545"/>
                      <a:pt x="3668" y="64868"/>
                      <a:pt x="4087" y="65191"/>
                    </a:cubicBezTo>
                    <a:lnTo>
                      <a:pt x="2410" y="65497"/>
                    </a:lnTo>
                    <a:close/>
                    <a:moveTo>
                      <a:pt x="5318" y="67662"/>
                    </a:moveTo>
                    <a:lnTo>
                      <a:pt x="3746" y="66492"/>
                    </a:lnTo>
                    <a:cubicBezTo>
                      <a:pt x="4576" y="66606"/>
                      <a:pt x="5397" y="66728"/>
                      <a:pt x="6235" y="66833"/>
                    </a:cubicBezTo>
                    <a:cubicBezTo>
                      <a:pt x="6777" y="67243"/>
                      <a:pt x="7309" y="67662"/>
                      <a:pt x="7851" y="68073"/>
                    </a:cubicBezTo>
                    <a:cubicBezTo>
                      <a:pt x="7013" y="67942"/>
                      <a:pt x="6157" y="67776"/>
                      <a:pt x="5318" y="67662"/>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984" name="Google Shape;1984;p11"/>
            <p:cNvGrpSpPr/>
            <p:nvPr/>
          </p:nvGrpSpPr>
          <p:grpSpPr>
            <a:xfrm>
              <a:off x="8325396" y="3627216"/>
              <a:ext cx="896804" cy="976796"/>
              <a:chOff x="3591335" y="3639035"/>
              <a:chExt cx="1598011" cy="1740548"/>
            </a:xfrm>
          </p:grpSpPr>
          <p:sp>
            <p:nvSpPr>
              <p:cNvPr id="1985" name="Google Shape;1985;p11"/>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6" name="Google Shape;1986;p11"/>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7" name="Google Shape;1987;p11"/>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8" name="Google Shape;1988;p11"/>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89" name="Google Shape;1989;p11"/>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0" name="Google Shape;1990;p11"/>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1" name="Google Shape;1991;p11"/>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2" name="Google Shape;1992;p11"/>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3" name="Google Shape;1993;p11"/>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4" name="Google Shape;1994;p11"/>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5" name="Google Shape;1995;p11"/>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6" name="Google Shape;1996;p11"/>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7" name="Google Shape;1997;p11"/>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8" name="Google Shape;1998;p11"/>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9" name="Google Shape;1999;p11"/>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0" name="Google Shape;2000;p11"/>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1" name="Google Shape;2001;p11"/>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2" name="Google Shape;2002;p11"/>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003" name="Google Shape;2003;p11"/>
            <p:cNvGrpSpPr/>
            <p:nvPr/>
          </p:nvGrpSpPr>
          <p:grpSpPr>
            <a:xfrm>
              <a:off x="-116310" y="3405568"/>
              <a:ext cx="722742" cy="718184"/>
              <a:chOff x="3331073" y="3526614"/>
              <a:chExt cx="2333684" cy="2318968"/>
            </a:xfrm>
          </p:grpSpPr>
          <p:sp>
            <p:nvSpPr>
              <p:cNvPr id="2004" name="Google Shape;2004;p11"/>
              <p:cNvSpPr/>
              <p:nvPr/>
            </p:nvSpPr>
            <p:spPr>
              <a:xfrm>
                <a:off x="3331073" y="4043014"/>
                <a:ext cx="865551" cy="1802568"/>
              </a:xfrm>
              <a:custGeom>
                <a:rect b="b" l="l" r="r" t="t"/>
                <a:pathLst>
                  <a:path extrusionOk="0" h="611040" w="293407">
                    <a:moveTo>
                      <a:pt x="7615" y="611024"/>
                    </a:moveTo>
                    <a:lnTo>
                      <a:pt x="0" y="608168"/>
                    </a:lnTo>
                    <a:cubicBezTo>
                      <a:pt x="30714" y="526122"/>
                      <a:pt x="57881" y="441649"/>
                      <a:pt x="80744" y="357106"/>
                    </a:cubicBezTo>
                    <a:cubicBezTo>
                      <a:pt x="82115" y="352041"/>
                      <a:pt x="83469" y="346967"/>
                      <a:pt x="84823" y="341902"/>
                    </a:cubicBezTo>
                    <a:cubicBezTo>
                      <a:pt x="91014" y="318751"/>
                      <a:pt x="97415" y="294805"/>
                      <a:pt x="105135" y="271628"/>
                    </a:cubicBezTo>
                    <a:cubicBezTo>
                      <a:pt x="140207" y="166353"/>
                      <a:pt x="203477" y="72422"/>
                      <a:pt x="288116" y="0"/>
                    </a:cubicBezTo>
                    <a:lnTo>
                      <a:pt x="293408" y="6183"/>
                    </a:lnTo>
                    <a:cubicBezTo>
                      <a:pt x="209895" y="77644"/>
                      <a:pt x="147455" y="170326"/>
                      <a:pt x="112855" y="274204"/>
                    </a:cubicBezTo>
                    <a:cubicBezTo>
                      <a:pt x="105214" y="297154"/>
                      <a:pt x="98839" y="320969"/>
                      <a:pt x="92682" y="344015"/>
                    </a:cubicBezTo>
                    <a:cubicBezTo>
                      <a:pt x="91329" y="349098"/>
                      <a:pt x="89966" y="354171"/>
                      <a:pt x="88595" y="359245"/>
                    </a:cubicBezTo>
                    <a:cubicBezTo>
                      <a:pt x="65671" y="444041"/>
                      <a:pt x="38425" y="528751"/>
                      <a:pt x="7624" y="611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5" name="Google Shape;2005;p11"/>
              <p:cNvSpPr/>
              <p:nvPr/>
            </p:nvSpPr>
            <p:spPr>
              <a:xfrm>
                <a:off x="3376673" y="3535981"/>
                <a:ext cx="2278645" cy="848517"/>
              </a:xfrm>
              <a:custGeom>
                <a:rect b="b" l="l" r="r" t="t"/>
                <a:pathLst>
                  <a:path extrusionOk="0" h="287633" w="772422">
                    <a:moveTo>
                      <a:pt x="232496" y="217238"/>
                    </a:moveTo>
                    <a:cubicBezTo>
                      <a:pt x="242303" y="205771"/>
                      <a:pt x="243045" y="188445"/>
                      <a:pt x="236994" y="174665"/>
                    </a:cubicBezTo>
                    <a:cubicBezTo>
                      <a:pt x="230933" y="160884"/>
                      <a:pt x="219074" y="150300"/>
                      <a:pt x="206044" y="142615"/>
                    </a:cubicBezTo>
                    <a:cubicBezTo>
                      <a:pt x="175077" y="124346"/>
                      <a:pt x="136958" y="120765"/>
                      <a:pt x="101398" y="126494"/>
                    </a:cubicBezTo>
                    <a:cubicBezTo>
                      <a:pt x="65837" y="132232"/>
                      <a:pt x="32303" y="146615"/>
                      <a:pt x="0" y="162430"/>
                    </a:cubicBezTo>
                    <a:cubicBezTo>
                      <a:pt x="24548" y="100653"/>
                      <a:pt x="93521" y="70595"/>
                      <a:pt x="155979" y="46693"/>
                    </a:cubicBezTo>
                    <a:cubicBezTo>
                      <a:pt x="192430" y="32747"/>
                      <a:pt x="229082" y="18739"/>
                      <a:pt x="267332" y="10844"/>
                    </a:cubicBezTo>
                    <a:cubicBezTo>
                      <a:pt x="296281" y="4871"/>
                      <a:pt x="325868" y="2470"/>
                      <a:pt x="355412" y="1168"/>
                    </a:cubicBezTo>
                    <a:cubicBezTo>
                      <a:pt x="433475" y="-2273"/>
                      <a:pt x="511888" y="1893"/>
                      <a:pt x="589130" y="13587"/>
                    </a:cubicBezTo>
                    <a:cubicBezTo>
                      <a:pt x="600614" y="15324"/>
                      <a:pt x="612404" y="17351"/>
                      <a:pt x="622272" y="23411"/>
                    </a:cubicBezTo>
                    <a:cubicBezTo>
                      <a:pt x="636471" y="32135"/>
                      <a:pt x="644497" y="47723"/>
                      <a:pt x="654382" y="61067"/>
                    </a:cubicBezTo>
                    <a:cubicBezTo>
                      <a:pt x="669682" y="81721"/>
                      <a:pt x="690301" y="97815"/>
                      <a:pt x="707845" y="116626"/>
                    </a:cubicBezTo>
                    <a:cubicBezTo>
                      <a:pt x="750584" y="162439"/>
                      <a:pt x="774259" y="225246"/>
                      <a:pt x="772312" y="287634"/>
                    </a:cubicBezTo>
                    <a:cubicBezTo>
                      <a:pt x="745807" y="254082"/>
                      <a:pt x="719311" y="220530"/>
                      <a:pt x="692807" y="186978"/>
                    </a:cubicBezTo>
                    <a:cubicBezTo>
                      <a:pt x="685891" y="178228"/>
                      <a:pt x="678669" y="169207"/>
                      <a:pt x="668704" y="164107"/>
                    </a:cubicBezTo>
                    <a:cubicBezTo>
                      <a:pt x="646549" y="152745"/>
                      <a:pt x="620228" y="164159"/>
                      <a:pt x="596099" y="170430"/>
                    </a:cubicBezTo>
                    <a:cubicBezTo>
                      <a:pt x="499033" y="195641"/>
                      <a:pt x="392160" y="133253"/>
                      <a:pt x="298202" y="168159"/>
                    </a:cubicBezTo>
                    <a:cubicBezTo>
                      <a:pt x="270842" y="178324"/>
                      <a:pt x="246573" y="196541"/>
                      <a:pt x="229291" y="21990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6" name="Google Shape;2006;p11"/>
              <p:cNvSpPr/>
              <p:nvPr/>
            </p:nvSpPr>
            <p:spPr>
              <a:xfrm>
                <a:off x="3358896" y="3526614"/>
                <a:ext cx="2305862" cy="884083"/>
              </a:xfrm>
              <a:custGeom>
                <a:rect b="b" l="l" r="r" t="t"/>
                <a:pathLst>
                  <a:path extrusionOk="0" h="299689" w="781648">
                    <a:moveTo>
                      <a:pt x="781272" y="299681"/>
                    </a:moveTo>
                    <a:lnTo>
                      <a:pt x="696335" y="192153"/>
                    </a:lnTo>
                    <a:cubicBezTo>
                      <a:pt x="689995" y="184119"/>
                      <a:pt x="682799" y="175019"/>
                      <a:pt x="673289" y="170137"/>
                    </a:cubicBezTo>
                    <a:cubicBezTo>
                      <a:pt x="656094" y="161326"/>
                      <a:pt x="635563" y="167316"/>
                      <a:pt x="615713" y="173115"/>
                    </a:cubicBezTo>
                    <a:cubicBezTo>
                      <a:pt x="611416" y="174373"/>
                      <a:pt x="607146" y="175613"/>
                      <a:pt x="602946" y="176713"/>
                    </a:cubicBezTo>
                    <a:cubicBezTo>
                      <a:pt x="556225" y="188843"/>
                      <a:pt x="506919" y="180913"/>
                      <a:pt x="459228" y="173237"/>
                    </a:cubicBezTo>
                    <a:cubicBezTo>
                      <a:pt x="407460" y="164906"/>
                      <a:pt x="353936" y="156304"/>
                      <a:pt x="305355" y="174338"/>
                    </a:cubicBezTo>
                    <a:cubicBezTo>
                      <a:pt x="282553" y="182809"/>
                      <a:pt x="261734" y="197183"/>
                      <a:pt x="245648" y="215408"/>
                    </a:cubicBezTo>
                    <a:cubicBezTo>
                      <a:pt x="244355" y="217967"/>
                      <a:pt x="242792" y="220343"/>
                      <a:pt x="240958" y="222491"/>
                    </a:cubicBezTo>
                    <a:lnTo>
                      <a:pt x="240251" y="221888"/>
                    </a:lnTo>
                    <a:cubicBezTo>
                      <a:pt x="239447" y="222910"/>
                      <a:pt x="238661" y="223940"/>
                      <a:pt x="237893" y="224988"/>
                    </a:cubicBezTo>
                    <a:lnTo>
                      <a:pt x="232758" y="221190"/>
                    </a:lnTo>
                    <a:cubicBezTo>
                      <a:pt x="235142" y="217967"/>
                      <a:pt x="237666" y="214832"/>
                      <a:pt x="240312" y="211802"/>
                    </a:cubicBezTo>
                    <a:cubicBezTo>
                      <a:pt x="244827" y="202309"/>
                      <a:pt x="244888" y="190048"/>
                      <a:pt x="240094" y="179132"/>
                    </a:cubicBezTo>
                    <a:cubicBezTo>
                      <a:pt x="235011" y="167570"/>
                      <a:pt x="224759" y="156994"/>
                      <a:pt x="210454" y="148550"/>
                    </a:cubicBezTo>
                    <a:cubicBezTo>
                      <a:pt x="182771" y="132219"/>
                      <a:pt x="146355" y="126638"/>
                      <a:pt x="107939" y="132830"/>
                    </a:cubicBezTo>
                    <a:cubicBezTo>
                      <a:pt x="71601" y="138690"/>
                      <a:pt x="36739" y="154147"/>
                      <a:pt x="7432" y="168486"/>
                    </a:cubicBezTo>
                    <a:lnTo>
                      <a:pt x="0" y="172128"/>
                    </a:lnTo>
                    <a:lnTo>
                      <a:pt x="3057" y="164443"/>
                    </a:lnTo>
                    <a:cubicBezTo>
                      <a:pt x="27779" y="102248"/>
                      <a:pt x="94569" y="72268"/>
                      <a:pt x="160860" y="46898"/>
                    </a:cubicBezTo>
                    <a:cubicBezTo>
                      <a:pt x="196892" y="33118"/>
                      <a:pt x="234138" y="18866"/>
                      <a:pt x="272711" y="10910"/>
                    </a:cubicBezTo>
                    <a:cubicBezTo>
                      <a:pt x="304586" y="4334"/>
                      <a:pt x="336802" y="2256"/>
                      <a:pt x="361298" y="1173"/>
                    </a:cubicBezTo>
                    <a:cubicBezTo>
                      <a:pt x="439448" y="-2285"/>
                      <a:pt x="518298" y="1915"/>
                      <a:pt x="595636" y="13617"/>
                    </a:cubicBezTo>
                    <a:cubicBezTo>
                      <a:pt x="607967" y="15486"/>
                      <a:pt x="619870" y="17678"/>
                      <a:pt x="629974" y="23887"/>
                    </a:cubicBezTo>
                    <a:cubicBezTo>
                      <a:pt x="641379" y="30900"/>
                      <a:pt x="648915" y="41973"/>
                      <a:pt x="656207" y="52689"/>
                    </a:cubicBezTo>
                    <a:cubicBezTo>
                      <a:pt x="658400" y="55911"/>
                      <a:pt x="660670" y="59247"/>
                      <a:pt x="662975" y="62364"/>
                    </a:cubicBezTo>
                    <a:cubicBezTo>
                      <a:pt x="672451" y="75167"/>
                      <a:pt x="684319" y="86467"/>
                      <a:pt x="695785" y="97401"/>
                    </a:cubicBezTo>
                    <a:cubicBezTo>
                      <a:pt x="702606" y="103898"/>
                      <a:pt x="709661" y="110622"/>
                      <a:pt x="716211" y="117644"/>
                    </a:cubicBezTo>
                    <a:cubicBezTo>
                      <a:pt x="759701" y="164269"/>
                      <a:pt x="783515" y="227433"/>
                      <a:pt x="781533" y="290930"/>
                    </a:cubicBezTo>
                    <a:lnTo>
                      <a:pt x="781262" y="299690"/>
                    </a:lnTo>
                    <a:close/>
                    <a:moveTo>
                      <a:pt x="653334" y="159238"/>
                    </a:moveTo>
                    <a:cubicBezTo>
                      <a:pt x="661176" y="159238"/>
                      <a:pt x="668853" y="160679"/>
                      <a:pt x="676197" y="164443"/>
                    </a:cubicBezTo>
                    <a:cubicBezTo>
                      <a:pt x="686956" y="169954"/>
                      <a:pt x="694597" y="179638"/>
                      <a:pt x="701348" y="188179"/>
                    </a:cubicBezTo>
                    <a:lnTo>
                      <a:pt x="775254" y="281752"/>
                    </a:lnTo>
                    <a:cubicBezTo>
                      <a:pt x="774792" y="222989"/>
                      <a:pt x="751842" y="165203"/>
                      <a:pt x="711539" y="121993"/>
                    </a:cubicBezTo>
                    <a:cubicBezTo>
                      <a:pt x="705121" y="115102"/>
                      <a:pt x="698134" y="108448"/>
                      <a:pt x="691384" y="102012"/>
                    </a:cubicBezTo>
                    <a:cubicBezTo>
                      <a:pt x="679716" y="90895"/>
                      <a:pt x="667657" y="79393"/>
                      <a:pt x="657850" y="66155"/>
                    </a:cubicBezTo>
                    <a:cubicBezTo>
                      <a:pt x="655457" y="62923"/>
                      <a:pt x="653160" y="59543"/>
                      <a:pt x="650933" y="56269"/>
                    </a:cubicBezTo>
                    <a:cubicBezTo>
                      <a:pt x="643702" y="45641"/>
                      <a:pt x="636873" y="35607"/>
                      <a:pt x="626638" y="29311"/>
                    </a:cubicBezTo>
                    <a:cubicBezTo>
                      <a:pt x="617538" y="23721"/>
                      <a:pt x="606788" y="21748"/>
                      <a:pt x="594684" y="19923"/>
                    </a:cubicBezTo>
                    <a:cubicBezTo>
                      <a:pt x="517747" y="8273"/>
                      <a:pt x="439317" y="4116"/>
                      <a:pt x="361586" y="7539"/>
                    </a:cubicBezTo>
                    <a:cubicBezTo>
                      <a:pt x="337326" y="8613"/>
                      <a:pt x="305451" y="10666"/>
                      <a:pt x="274012" y="17154"/>
                    </a:cubicBezTo>
                    <a:cubicBezTo>
                      <a:pt x="235946" y="25005"/>
                      <a:pt x="198944" y="39161"/>
                      <a:pt x="163148" y="52854"/>
                    </a:cubicBezTo>
                    <a:cubicBezTo>
                      <a:pt x="101075" y="76608"/>
                      <a:pt x="38600" y="104387"/>
                      <a:pt x="12427" y="158959"/>
                    </a:cubicBezTo>
                    <a:cubicBezTo>
                      <a:pt x="40460" y="145554"/>
                      <a:pt x="72955" y="131983"/>
                      <a:pt x="106917" y="126516"/>
                    </a:cubicBezTo>
                    <a:cubicBezTo>
                      <a:pt x="146800" y="120089"/>
                      <a:pt x="184727" y="125948"/>
                      <a:pt x="213694" y="143039"/>
                    </a:cubicBezTo>
                    <a:cubicBezTo>
                      <a:pt x="229387" y="152296"/>
                      <a:pt x="240233" y="163570"/>
                      <a:pt x="245945" y="176556"/>
                    </a:cubicBezTo>
                    <a:cubicBezTo>
                      <a:pt x="249552" y="184765"/>
                      <a:pt x="250748" y="193681"/>
                      <a:pt x="249682" y="201977"/>
                    </a:cubicBezTo>
                    <a:cubicBezTo>
                      <a:pt x="264965" y="187324"/>
                      <a:pt x="283330" y="175691"/>
                      <a:pt x="303119" y="168347"/>
                    </a:cubicBezTo>
                    <a:cubicBezTo>
                      <a:pt x="353272" y="149720"/>
                      <a:pt x="407652" y="158470"/>
                      <a:pt x="460233" y="166923"/>
                    </a:cubicBezTo>
                    <a:cubicBezTo>
                      <a:pt x="507277" y="174486"/>
                      <a:pt x="555910" y="182320"/>
                      <a:pt x="601330" y="170521"/>
                    </a:cubicBezTo>
                    <a:cubicBezTo>
                      <a:pt x="605469" y="169447"/>
                      <a:pt x="609679" y="168216"/>
                      <a:pt x="613914" y="166976"/>
                    </a:cubicBezTo>
                    <a:cubicBezTo>
                      <a:pt x="627014" y="163151"/>
                      <a:pt x="640401" y="159238"/>
                      <a:pt x="653326" y="1592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7" name="Google Shape;2007;p11"/>
              <p:cNvSpPr/>
              <p:nvPr/>
            </p:nvSpPr>
            <p:spPr>
              <a:xfrm>
                <a:off x="4073224" y="3572196"/>
                <a:ext cx="251747" cy="560889"/>
              </a:xfrm>
              <a:custGeom>
                <a:rect b="b" l="l" r="r" t="t"/>
                <a:pathLst>
                  <a:path extrusionOk="0" h="190132" w="85338">
                    <a:moveTo>
                      <a:pt x="5135" y="190132"/>
                    </a:moveTo>
                    <a:lnTo>
                      <a:pt x="0" y="186325"/>
                    </a:lnTo>
                    <a:cubicBezTo>
                      <a:pt x="37124" y="136303"/>
                      <a:pt x="63200" y="77793"/>
                      <a:pt x="75557" y="16881"/>
                    </a:cubicBezTo>
                    <a:lnTo>
                      <a:pt x="74003" y="15763"/>
                    </a:lnTo>
                    <a:lnTo>
                      <a:pt x="85338" y="0"/>
                    </a:lnTo>
                    <a:lnTo>
                      <a:pt x="82578" y="14278"/>
                    </a:lnTo>
                    <a:cubicBezTo>
                      <a:pt x="70378" y="77496"/>
                      <a:pt x="43595" y="138303"/>
                      <a:pt x="5126" y="1901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8" name="Google Shape;2008;p11"/>
              <p:cNvSpPr/>
              <p:nvPr/>
            </p:nvSpPr>
            <p:spPr>
              <a:xfrm>
                <a:off x="4052358" y="3680317"/>
                <a:ext cx="1187475" cy="491597"/>
              </a:xfrm>
              <a:custGeom>
                <a:rect b="b" l="l" r="r" t="t"/>
                <a:pathLst>
                  <a:path extrusionOk="0" h="166643" w="402534">
                    <a:moveTo>
                      <a:pt x="4960" y="166626"/>
                    </a:moveTo>
                    <a:lnTo>
                      <a:pt x="0" y="162601"/>
                    </a:lnTo>
                    <a:cubicBezTo>
                      <a:pt x="44904" y="107374"/>
                      <a:pt x="107895" y="63569"/>
                      <a:pt x="182160" y="35947"/>
                    </a:cubicBezTo>
                    <a:cubicBezTo>
                      <a:pt x="247263" y="11722"/>
                      <a:pt x="321432" y="-425"/>
                      <a:pt x="402534" y="11"/>
                    </a:cubicBezTo>
                    <a:lnTo>
                      <a:pt x="402508" y="6404"/>
                    </a:lnTo>
                    <a:cubicBezTo>
                      <a:pt x="401294" y="6404"/>
                      <a:pt x="400081" y="6404"/>
                      <a:pt x="398875" y="6404"/>
                    </a:cubicBezTo>
                    <a:cubicBezTo>
                      <a:pt x="319947" y="6404"/>
                      <a:pt x="247805" y="18359"/>
                      <a:pt x="184395" y="41947"/>
                    </a:cubicBezTo>
                    <a:cubicBezTo>
                      <a:pt x="111196" y="69176"/>
                      <a:pt x="49149" y="112290"/>
                      <a:pt x="4969" y="1666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9" name="Google Shape;2009;p11"/>
              <p:cNvSpPr/>
              <p:nvPr/>
            </p:nvSpPr>
            <p:spPr>
              <a:xfrm>
                <a:off x="4074490" y="3887358"/>
                <a:ext cx="1404132" cy="230283"/>
              </a:xfrm>
              <a:custGeom>
                <a:rect b="b" l="l" r="r" t="t"/>
                <a:pathLst>
                  <a:path extrusionOk="0" h="78062" w="475977">
                    <a:moveTo>
                      <a:pt x="3729" y="78062"/>
                    </a:moveTo>
                    <a:lnTo>
                      <a:pt x="0" y="72867"/>
                    </a:lnTo>
                    <a:cubicBezTo>
                      <a:pt x="59942" y="29831"/>
                      <a:pt x="140137" y="4881"/>
                      <a:pt x="231919" y="689"/>
                    </a:cubicBezTo>
                    <a:cubicBezTo>
                      <a:pt x="313991" y="-3049"/>
                      <a:pt x="396342" y="9090"/>
                      <a:pt x="475978" y="20836"/>
                    </a:cubicBezTo>
                    <a:lnTo>
                      <a:pt x="475043" y="27159"/>
                    </a:lnTo>
                    <a:cubicBezTo>
                      <a:pt x="395714" y="15456"/>
                      <a:pt x="313677" y="3388"/>
                      <a:pt x="232208" y="7073"/>
                    </a:cubicBezTo>
                    <a:cubicBezTo>
                      <a:pt x="141665" y="11204"/>
                      <a:pt x="62659" y="35743"/>
                      <a:pt x="3729" y="780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0" name="Google Shape;2010;p11"/>
              <p:cNvSpPr/>
              <p:nvPr/>
            </p:nvSpPr>
            <p:spPr>
              <a:xfrm>
                <a:off x="3375797" y="3552256"/>
                <a:ext cx="1805170" cy="568878"/>
              </a:xfrm>
              <a:custGeom>
                <a:rect b="b" l="l" r="r" t="t"/>
                <a:pathLst>
                  <a:path extrusionOk="0" h="192840" w="611922">
                    <a:moveTo>
                      <a:pt x="261035" y="13038"/>
                    </a:moveTo>
                    <a:cubicBezTo>
                      <a:pt x="241927" y="15676"/>
                      <a:pt x="221702" y="18793"/>
                      <a:pt x="206987" y="31168"/>
                    </a:cubicBezTo>
                    <a:cubicBezTo>
                      <a:pt x="192272" y="43543"/>
                      <a:pt x="186709" y="68588"/>
                      <a:pt x="200909" y="81539"/>
                    </a:cubicBezTo>
                    <a:cubicBezTo>
                      <a:pt x="213939" y="93425"/>
                      <a:pt x="234871" y="88997"/>
                      <a:pt x="250827" y="81391"/>
                    </a:cubicBezTo>
                    <a:cubicBezTo>
                      <a:pt x="274911" y="69916"/>
                      <a:pt x="296238" y="52773"/>
                      <a:pt x="312550" y="31779"/>
                    </a:cubicBezTo>
                    <a:cubicBezTo>
                      <a:pt x="304368" y="57725"/>
                      <a:pt x="296185" y="83670"/>
                      <a:pt x="288011" y="109615"/>
                    </a:cubicBezTo>
                    <a:cubicBezTo>
                      <a:pt x="380859" y="78946"/>
                      <a:pt x="477183" y="58624"/>
                      <a:pt x="574581" y="49166"/>
                    </a:cubicBezTo>
                    <a:cubicBezTo>
                      <a:pt x="553771" y="52974"/>
                      <a:pt x="533859" y="61532"/>
                      <a:pt x="516839" y="73985"/>
                    </a:cubicBezTo>
                    <a:cubicBezTo>
                      <a:pt x="512970" y="76815"/>
                      <a:pt x="509058" y="80116"/>
                      <a:pt x="507670" y="84674"/>
                    </a:cubicBezTo>
                    <a:cubicBezTo>
                      <a:pt x="503722" y="97625"/>
                      <a:pt x="521048" y="106061"/>
                      <a:pt x="534453" y="108603"/>
                    </a:cubicBezTo>
                    <a:cubicBezTo>
                      <a:pt x="560276" y="113502"/>
                      <a:pt x="586100" y="118401"/>
                      <a:pt x="611923" y="123300"/>
                    </a:cubicBezTo>
                    <a:cubicBezTo>
                      <a:pt x="591453" y="117938"/>
                      <a:pt x="578467" y="143962"/>
                      <a:pt x="561325" y="156293"/>
                    </a:cubicBezTo>
                    <a:cubicBezTo>
                      <a:pt x="550234" y="164266"/>
                      <a:pt x="536052" y="166606"/>
                      <a:pt x="522376" y="167375"/>
                    </a:cubicBezTo>
                    <a:cubicBezTo>
                      <a:pt x="472756" y="170170"/>
                      <a:pt x="423965" y="155428"/>
                      <a:pt x="374484" y="150843"/>
                    </a:cubicBezTo>
                    <a:cubicBezTo>
                      <a:pt x="324995" y="146259"/>
                      <a:pt x="269262" y="154695"/>
                      <a:pt x="237779" y="192840"/>
                    </a:cubicBezTo>
                    <a:cubicBezTo>
                      <a:pt x="229291" y="147272"/>
                      <a:pt x="180229" y="118025"/>
                      <a:pt x="133535" y="116340"/>
                    </a:cubicBezTo>
                    <a:cubicBezTo>
                      <a:pt x="86840" y="114654"/>
                      <a:pt x="42250" y="133998"/>
                      <a:pt x="0" y="153786"/>
                    </a:cubicBezTo>
                    <a:cubicBezTo>
                      <a:pt x="16837" y="102219"/>
                      <a:pt x="73417" y="76326"/>
                      <a:pt x="124208" y="56310"/>
                    </a:cubicBezTo>
                    <a:cubicBezTo>
                      <a:pt x="171837" y="37543"/>
                      <a:pt x="219467" y="18767"/>
                      <a:pt x="267104"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011" name="Google Shape;2011;p11"/>
            <p:cNvGrpSpPr/>
            <p:nvPr/>
          </p:nvGrpSpPr>
          <p:grpSpPr>
            <a:xfrm>
              <a:off x="7492469" y="3443675"/>
              <a:ext cx="938311" cy="1247185"/>
              <a:chOff x="3119733" y="3330466"/>
              <a:chExt cx="2464051" cy="3275172"/>
            </a:xfrm>
          </p:grpSpPr>
          <p:sp>
            <p:nvSpPr>
              <p:cNvPr id="2012" name="Google Shape;2012;p11"/>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3" name="Google Shape;2013;p11"/>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4" name="Google Shape;2014;p11"/>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5" name="Google Shape;2015;p11"/>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6" name="Google Shape;2016;p11"/>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7" name="Google Shape;2017;p11"/>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8" name="Google Shape;2018;p11"/>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9" name="Google Shape;2019;p11"/>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0" name="Google Shape;2020;p11"/>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1" name="Google Shape;2021;p11"/>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2" name="Google Shape;2022;p11"/>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3" name="Google Shape;2023;p11"/>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4" name="Google Shape;2024;p11"/>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5" name="Google Shape;2025;p11"/>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6" name="Google Shape;2026;p11"/>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7" name="Google Shape;2027;p11"/>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8" name="Google Shape;2028;p11"/>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9" name="Google Shape;2029;p11"/>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0" name="Google Shape;2030;p11"/>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1" name="Google Shape;2031;p11"/>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2" name="Google Shape;2032;p11"/>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3" name="Google Shape;2033;p11"/>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4" name="Google Shape;2034;p11"/>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5" name="Google Shape;2035;p11"/>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6" name="Google Shape;2036;p11"/>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7" name="Google Shape;2037;p11"/>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8" name="Google Shape;2038;p11"/>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9" name="Google Shape;2039;p11"/>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0" name="Google Shape;2040;p11"/>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1" name="Google Shape;2041;p11"/>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2" name="Google Shape;2042;p11"/>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3" name="Google Shape;2043;p11"/>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4" name="Google Shape;2044;p11"/>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5" name="Google Shape;2045;p11"/>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6" name="Google Shape;2046;p11"/>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7" name="Google Shape;2047;p11"/>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8" name="Google Shape;2048;p11"/>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9" name="Google Shape;2049;p11"/>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50" name="Google Shape;2050;p11"/>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51" name="Google Shape;2051;p11"/>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52" name="Google Shape;2052;p11"/>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53" name="Google Shape;2053;p11"/>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54" name="Google Shape;2054;p11"/>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55" name="Google Shape;2055;p11"/>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056" name="Google Shape;2056;p11"/>
            <p:cNvGrpSpPr/>
            <p:nvPr/>
          </p:nvGrpSpPr>
          <p:grpSpPr>
            <a:xfrm rot="1346585">
              <a:off x="952931" y="4398473"/>
              <a:ext cx="567644" cy="1106987"/>
              <a:chOff x="5711015" y="3232314"/>
              <a:chExt cx="1614805" cy="3149101"/>
            </a:xfrm>
          </p:grpSpPr>
          <p:sp>
            <p:nvSpPr>
              <p:cNvPr id="2057" name="Google Shape;2057;p11"/>
              <p:cNvSpPr/>
              <p:nvPr/>
            </p:nvSpPr>
            <p:spPr>
              <a:xfrm>
                <a:off x="5845365" y="3272392"/>
                <a:ext cx="1459051" cy="2759076"/>
              </a:xfrm>
              <a:custGeom>
                <a:rect b="b" l="l" r="r" t="t"/>
                <a:pathLst>
                  <a:path extrusionOk="0" h="477969" w="252759">
                    <a:moveTo>
                      <a:pt x="6331" y="418201"/>
                    </a:moveTo>
                    <a:cubicBezTo>
                      <a:pt x="-7205" y="342950"/>
                      <a:pt x="1091" y="263969"/>
                      <a:pt x="29997" y="193102"/>
                    </a:cubicBezTo>
                    <a:cubicBezTo>
                      <a:pt x="45716" y="198735"/>
                      <a:pt x="61435" y="204376"/>
                      <a:pt x="77068" y="210009"/>
                    </a:cubicBezTo>
                    <a:cubicBezTo>
                      <a:pt x="71129" y="192901"/>
                      <a:pt x="60125" y="177575"/>
                      <a:pt x="45716" y="166441"/>
                    </a:cubicBezTo>
                    <a:cubicBezTo>
                      <a:pt x="71741" y="90115"/>
                      <a:pt x="134443" y="26985"/>
                      <a:pt x="210943" y="0"/>
                    </a:cubicBezTo>
                    <a:cubicBezTo>
                      <a:pt x="247097" y="49621"/>
                      <a:pt x="260895" y="114602"/>
                      <a:pt x="248058" y="174466"/>
                    </a:cubicBezTo>
                    <a:cubicBezTo>
                      <a:pt x="233910" y="158398"/>
                      <a:pt x="212864" y="148486"/>
                      <a:pt x="191382" y="147708"/>
                    </a:cubicBezTo>
                    <a:cubicBezTo>
                      <a:pt x="209021" y="158685"/>
                      <a:pt x="228409" y="172186"/>
                      <a:pt x="231378" y="192639"/>
                    </a:cubicBezTo>
                    <a:cubicBezTo>
                      <a:pt x="232426" y="199765"/>
                      <a:pt x="231290" y="207014"/>
                      <a:pt x="229980" y="214078"/>
                    </a:cubicBezTo>
                    <a:cubicBezTo>
                      <a:pt x="207450" y="331353"/>
                      <a:pt x="121082" y="434558"/>
                      <a:pt x="8951" y="477969"/>
                    </a:cubicBezTo>
                    <a:cubicBezTo>
                      <a:pt x="-742" y="456102"/>
                      <a:pt x="-2227" y="430733"/>
                      <a:pt x="5021" y="4079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58" name="Google Shape;2058;p11"/>
              <p:cNvSpPr/>
              <p:nvPr/>
            </p:nvSpPr>
            <p:spPr>
              <a:xfrm>
                <a:off x="5824272" y="3246681"/>
                <a:ext cx="1501548" cy="2812258"/>
              </a:xfrm>
              <a:custGeom>
                <a:rect b="b" l="l" r="r" t="t"/>
                <a:pathLst>
                  <a:path extrusionOk="0" h="487182" w="260121">
                    <a:moveTo>
                      <a:pt x="10596" y="487182"/>
                    </a:moveTo>
                    <a:lnTo>
                      <a:pt x="9198" y="483934"/>
                    </a:lnTo>
                    <a:cubicBezTo>
                      <a:pt x="-582" y="461866"/>
                      <a:pt x="-2241" y="436095"/>
                      <a:pt x="4570" y="412953"/>
                    </a:cubicBezTo>
                    <a:cubicBezTo>
                      <a:pt x="-6433" y="340522"/>
                      <a:pt x="2562" y="263943"/>
                      <a:pt x="30157" y="196141"/>
                    </a:cubicBezTo>
                    <a:lnTo>
                      <a:pt x="31555" y="192831"/>
                    </a:lnTo>
                    <a:lnTo>
                      <a:pt x="74171" y="208149"/>
                    </a:lnTo>
                    <a:cubicBezTo>
                      <a:pt x="68145" y="194805"/>
                      <a:pt x="58714" y="182815"/>
                      <a:pt x="47099" y="173837"/>
                    </a:cubicBezTo>
                    <a:lnTo>
                      <a:pt x="45003" y="172204"/>
                    </a:lnTo>
                    <a:lnTo>
                      <a:pt x="45877" y="169680"/>
                    </a:lnTo>
                    <a:cubicBezTo>
                      <a:pt x="72075" y="92779"/>
                      <a:pt x="136262" y="28120"/>
                      <a:pt x="213374" y="926"/>
                    </a:cubicBezTo>
                    <a:lnTo>
                      <a:pt x="215994" y="0"/>
                    </a:lnTo>
                    <a:lnTo>
                      <a:pt x="217653" y="2245"/>
                    </a:lnTo>
                    <a:cubicBezTo>
                      <a:pt x="254244" y="52607"/>
                      <a:pt x="268391" y="118942"/>
                      <a:pt x="255379" y="179679"/>
                    </a:cubicBezTo>
                    <a:lnTo>
                      <a:pt x="253807" y="186910"/>
                    </a:lnTo>
                    <a:lnTo>
                      <a:pt x="248916" y="181365"/>
                    </a:lnTo>
                    <a:cubicBezTo>
                      <a:pt x="239048" y="170170"/>
                      <a:pt x="225512" y="162057"/>
                      <a:pt x="210928" y="158249"/>
                    </a:cubicBezTo>
                    <a:cubicBezTo>
                      <a:pt x="224552" y="168100"/>
                      <a:pt x="236342" y="180134"/>
                      <a:pt x="238700" y="196534"/>
                    </a:cubicBezTo>
                    <a:cubicBezTo>
                      <a:pt x="239922" y="204341"/>
                      <a:pt x="238612" y="212026"/>
                      <a:pt x="237302" y="219213"/>
                    </a:cubicBezTo>
                    <a:cubicBezTo>
                      <a:pt x="214596" y="337440"/>
                      <a:pt x="126919" y="442112"/>
                      <a:pt x="13914" y="485890"/>
                    </a:cubicBezTo>
                    <a:lnTo>
                      <a:pt x="10596" y="487174"/>
                    </a:lnTo>
                    <a:close/>
                    <a:moveTo>
                      <a:pt x="9810" y="422681"/>
                    </a:moveTo>
                    <a:cubicBezTo>
                      <a:pt x="6055" y="440907"/>
                      <a:pt x="7714" y="460338"/>
                      <a:pt x="14613" y="477629"/>
                    </a:cubicBezTo>
                    <a:cubicBezTo>
                      <a:pt x="123687" y="433999"/>
                      <a:pt x="207960" y="332409"/>
                      <a:pt x="229967" y="217834"/>
                    </a:cubicBezTo>
                    <a:cubicBezTo>
                      <a:pt x="231189" y="211267"/>
                      <a:pt x="232324" y="204298"/>
                      <a:pt x="231364" y="197634"/>
                    </a:cubicBezTo>
                    <a:cubicBezTo>
                      <a:pt x="228657" y="178876"/>
                      <a:pt x="210143" y="165960"/>
                      <a:pt x="193026" y="155332"/>
                    </a:cubicBezTo>
                    <a:lnTo>
                      <a:pt x="181149" y="147944"/>
                    </a:lnTo>
                    <a:lnTo>
                      <a:pt x="195122" y="148442"/>
                    </a:lnTo>
                    <a:cubicBezTo>
                      <a:pt x="215121" y="149158"/>
                      <a:pt x="234944" y="157550"/>
                      <a:pt x="249441" y="171209"/>
                    </a:cubicBezTo>
                    <a:cubicBezTo>
                      <a:pt x="259396" y="115336"/>
                      <a:pt x="246035" y="55375"/>
                      <a:pt x="213199" y="8917"/>
                    </a:cubicBezTo>
                    <a:cubicBezTo>
                      <a:pt x="140192" y="35596"/>
                      <a:pt x="79498" y="96804"/>
                      <a:pt x="53736" y="169628"/>
                    </a:cubicBezTo>
                    <a:cubicBezTo>
                      <a:pt x="67622" y="180998"/>
                      <a:pt x="78363" y="196394"/>
                      <a:pt x="84301" y="213240"/>
                    </a:cubicBezTo>
                    <a:lnTo>
                      <a:pt x="86834" y="220611"/>
                    </a:lnTo>
                    <a:lnTo>
                      <a:pt x="35747" y="202280"/>
                    </a:lnTo>
                    <a:cubicBezTo>
                      <a:pt x="9461" y="268554"/>
                      <a:pt x="1165" y="343081"/>
                      <a:pt x="12168" y="413503"/>
                    </a:cubicBezTo>
                    <a:lnTo>
                      <a:pt x="12168" y="413503"/>
                    </a:lnTo>
                    <a:cubicBezTo>
                      <a:pt x="12605" y="416350"/>
                      <a:pt x="13128" y="419179"/>
                      <a:pt x="13653" y="422009"/>
                    </a:cubicBezTo>
                    <a:lnTo>
                      <a:pt x="9810" y="42269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59" name="Google Shape;2059;p11"/>
              <p:cNvSpPr/>
              <p:nvPr/>
            </p:nvSpPr>
            <p:spPr>
              <a:xfrm>
                <a:off x="5711015" y="3265783"/>
                <a:ext cx="1370161" cy="3115632"/>
              </a:xfrm>
              <a:custGeom>
                <a:rect b="b" l="l" r="r" t="t"/>
                <a:pathLst>
                  <a:path extrusionOk="0" h="539737" w="237360">
                    <a:moveTo>
                      <a:pt x="5764" y="539737"/>
                    </a:moveTo>
                    <a:lnTo>
                      <a:pt x="0" y="536471"/>
                    </a:lnTo>
                    <a:cubicBezTo>
                      <a:pt x="99643" y="360136"/>
                      <a:pt x="229850" y="3590"/>
                      <a:pt x="231160" y="0"/>
                    </a:cubicBezTo>
                    <a:lnTo>
                      <a:pt x="237361" y="2271"/>
                    </a:lnTo>
                    <a:cubicBezTo>
                      <a:pt x="236051" y="5851"/>
                      <a:pt x="105756" y="362922"/>
                      <a:pt x="5764" y="5397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60" name="Google Shape;2060;p11"/>
              <p:cNvSpPr/>
              <p:nvPr/>
            </p:nvSpPr>
            <p:spPr>
              <a:xfrm>
                <a:off x="6377445" y="3928033"/>
                <a:ext cx="685583" cy="559811"/>
              </a:xfrm>
              <a:custGeom>
                <a:rect b="b" l="l" r="r" t="t"/>
                <a:pathLst>
                  <a:path extrusionOk="0" h="96979" w="118767">
                    <a:moveTo>
                      <a:pt x="118767" y="96979"/>
                    </a:moveTo>
                    <a:lnTo>
                      <a:pt x="36416" y="96979"/>
                    </a:lnTo>
                    <a:lnTo>
                      <a:pt x="0" y="2376"/>
                    </a:lnTo>
                    <a:lnTo>
                      <a:pt x="6201" y="0"/>
                    </a:lnTo>
                    <a:lnTo>
                      <a:pt x="40958" y="90342"/>
                    </a:lnTo>
                    <a:lnTo>
                      <a:pt x="118767" y="90342"/>
                    </a:lnTo>
                    <a:lnTo>
                      <a:pt x="118767" y="969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61" name="Google Shape;2061;p11"/>
              <p:cNvSpPr/>
              <p:nvPr/>
            </p:nvSpPr>
            <p:spPr>
              <a:xfrm>
                <a:off x="6072968" y="4642905"/>
                <a:ext cx="825721" cy="487869"/>
              </a:xfrm>
              <a:custGeom>
                <a:rect b="b" l="l" r="r" t="t"/>
                <a:pathLst>
                  <a:path extrusionOk="0" h="84516" w="143044">
                    <a:moveTo>
                      <a:pt x="43490" y="84517"/>
                    </a:moveTo>
                    <a:lnTo>
                      <a:pt x="0" y="3126"/>
                    </a:lnTo>
                    <a:lnTo>
                      <a:pt x="5850" y="0"/>
                    </a:lnTo>
                    <a:lnTo>
                      <a:pt x="46808" y="76657"/>
                    </a:lnTo>
                    <a:lnTo>
                      <a:pt x="141210" y="49620"/>
                    </a:lnTo>
                    <a:lnTo>
                      <a:pt x="143045" y="55995"/>
                    </a:lnTo>
                    <a:lnTo>
                      <a:pt x="43490" y="8451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62" name="Google Shape;2062;p11"/>
              <p:cNvSpPr/>
              <p:nvPr/>
            </p:nvSpPr>
            <p:spPr>
              <a:xfrm>
                <a:off x="6713185" y="3549801"/>
                <a:ext cx="500574" cy="258100"/>
              </a:xfrm>
              <a:custGeom>
                <a:rect b="b" l="l" r="r" t="t"/>
                <a:pathLst>
                  <a:path extrusionOk="0" h="44712" w="86717">
                    <a:moveTo>
                      <a:pt x="25674" y="44712"/>
                    </a:moveTo>
                    <a:lnTo>
                      <a:pt x="0" y="3519"/>
                    </a:lnTo>
                    <a:lnTo>
                      <a:pt x="5589" y="0"/>
                    </a:lnTo>
                    <a:lnTo>
                      <a:pt x="28644" y="36966"/>
                    </a:lnTo>
                    <a:lnTo>
                      <a:pt x="84883" y="20959"/>
                    </a:lnTo>
                    <a:lnTo>
                      <a:pt x="86718" y="27343"/>
                    </a:lnTo>
                    <a:lnTo>
                      <a:pt x="25674" y="4471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63" name="Google Shape;2063;p11"/>
              <p:cNvSpPr/>
              <p:nvPr/>
            </p:nvSpPr>
            <p:spPr>
              <a:xfrm>
                <a:off x="5914179" y="5241883"/>
                <a:ext cx="668438" cy="460703"/>
              </a:xfrm>
              <a:custGeom>
                <a:rect b="b" l="l" r="r" t="t"/>
                <a:pathLst>
                  <a:path extrusionOk="0" h="79810" w="115797">
                    <a:moveTo>
                      <a:pt x="26635" y="79810"/>
                    </a:moveTo>
                    <a:lnTo>
                      <a:pt x="0" y="2148"/>
                    </a:lnTo>
                    <a:lnTo>
                      <a:pt x="6287" y="0"/>
                    </a:lnTo>
                    <a:lnTo>
                      <a:pt x="30652" y="70911"/>
                    </a:lnTo>
                    <a:lnTo>
                      <a:pt x="113178" y="35779"/>
                    </a:lnTo>
                    <a:lnTo>
                      <a:pt x="115798" y="41883"/>
                    </a:lnTo>
                    <a:lnTo>
                      <a:pt x="26635" y="798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64" name="Google Shape;2064;p11"/>
              <p:cNvSpPr/>
              <p:nvPr/>
            </p:nvSpPr>
            <p:spPr>
              <a:xfrm>
                <a:off x="5942908" y="3232314"/>
                <a:ext cx="1365658" cy="2799201"/>
              </a:xfrm>
              <a:custGeom>
                <a:rect b="b" l="l" r="r" t="t"/>
                <a:pathLst>
                  <a:path extrusionOk="0" h="484920" w="236580">
                    <a:moveTo>
                      <a:pt x="197626" y="0"/>
                    </a:moveTo>
                    <a:cubicBezTo>
                      <a:pt x="200246" y="27919"/>
                      <a:pt x="202778" y="56318"/>
                      <a:pt x="197277" y="83809"/>
                    </a:cubicBezTo>
                    <a:cubicBezTo>
                      <a:pt x="191687" y="111309"/>
                      <a:pt x="176754" y="138285"/>
                      <a:pt x="152040" y="151874"/>
                    </a:cubicBezTo>
                    <a:cubicBezTo>
                      <a:pt x="158065" y="160825"/>
                      <a:pt x="169768" y="165253"/>
                      <a:pt x="174571" y="174894"/>
                    </a:cubicBezTo>
                    <a:cubicBezTo>
                      <a:pt x="180422" y="186744"/>
                      <a:pt x="172911" y="201712"/>
                      <a:pt x="161472" y="208620"/>
                    </a:cubicBezTo>
                    <a:cubicBezTo>
                      <a:pt x="150119" y="215528"/>
                      <a:pt x="136233" y="216462"/>
                      <a:pt x="122872" y="217204"/>
                    </a:cubicBezTo>
                    <a:cubicBezTo>
                      <a:pt x="139028" y="231623"/>
                      <a:pt x="140775" y="256878"/>
                      <a:pt x="133439" y="277112"/>
                    </a:cubicBezTo>
                    <a:cubicBezTo>
                      <a:pt x="126103" y="297346"/>
                      <a:pt x="111344" y="313930"/>
                      <a:pt x="97634" y="330610"/>
                    </a:cubicBezTo>
                    <a:cubicBezTo>
                      <a:pt x="58860" y="377820"/>
                      <a:pt x="26025" y="429781"/>
                      <a:pt x="0" y="484920"/>
                    </a:cubicBezTo>
                    <a:cubicBezTo>
                      <a:pt x="81566" y="445867"/>
                      <a:pt x="149944" y="380370"/>
                      <a:pt x="192124" y="300918"/>
                    </a:cubicBezTo>
                    <a:cubicBezTo>
                      <a:pt x="204874" y="276833"/>
                      <a:pt x="215529" y="250660"/>
                      <a:pt x="215354" y="223431"/>
                    </a:cubicBezTo>
                    <a:cubicBezTo>
                      <a:pt x="215092" y="196210"/>
                      <a:pt x="202080" y="167733"/>
                      <a:pt x="177628" y="155349"/>
                    </a:cubicBezTo>
                    <a:cubicBezTo>
                      <a:pt x="199722" y="154345"/>
                      <a:pt x="221903" y="166589"/>
                      <a:pt x="232732" y="185731"/>
                    </a:cubicBezTo>
                    <a:cubicBezTo>
                      <a:pt x="244085" y="124645"/>
                      <a:pt x="230025" y="59287"/>
                      <a:pt x="194482" y="813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065" name="Google Shape;2065;p11"/>
            <p:cNvGrpSpPr/>
            <p:nvPr/>
          </p:nvGrpSpPr>
          <p:grpSpPr>
            <a:xfrm>
              <a:off x="346278" y="3538484"/>
              <a:ext cx="1305256" cy="1057563"/>
              <a:chOff x="1241921" y="364699"/>
              <a:chExt cx="5585178" cy="4525301"/>
            </a:xfrm>
          </p:grpSpPr>
          <p:sp>
            <p:nvSpPr>
              <p:cNvPr id="2066" name="Google Shape;2066;p11"/>
              <p:cNvSpPr/>
              <p:nvPr/>
            </p:nvSpPr>
            <p:spPr>
              <a:xfrm>
                <a:off x="2460609" y="2989742"/>
                <a:ext cx="1991054" cy="1005121"/>
              </a:xfrm>
              <a:custGeom>
                <a:rect b="b" l="l" r="r" t="t"/>
                <a:pathLst>
                  <a:path extrusionOk="0" h="157296" w="311589">
                    <a:moveTo>
                      <a:pt x="0" y="155786"/>
                    </a:moveTo>
                    <a:cubicBezTo>
                      <a:pt x="18339" y="124907"/>
                      <a:pt x="38948" y="94813"/>
                      <a:pt x="66457" y="71950"/>
                    </a:cubicBezTo>
                    <a:cubicBezTo>
                      <a:pt x="93966" y="49087"/>
                      <a:pt x="129247" y="33945"/>
                      <a:pt x="164790" y="36818"/>
                    </a:cubicBezTo>
                    <a:cubicBezTo>
                      <a:pt x="186186" y="38547"/>
                      <a:pt x="206620" y="46581"/>
                      <a:pt x="225920" y="56109"/>
                    </a:cubicBezTo>
                    <a:cubicBezTo>
                      <a:pt x="256747" y="71330"/>
                      <a:pt x="285653" y="90577"/>
                      <a:pt x="311590" y="113222"/>
                    </a:cubicBezTo>
                    <a:cubicBezTo>
                      <a:pt x="294386" y="78954"/>
                      <a:pt x="269847" y="48441"/>
                      <a:pt x="240155" y="24391"/>
                    </a:cubicBezTo>
                    <a:cubicBezTo>
                      <a:pt x="230461" y="16601"/>
                      <a:pt x="220156" y="9405"/>
                      <a:pt x="208541" y="5135"/>
                    </a:cubicBezTo>
                    <a:cubicBezTo>
                      <a:pt x="195180" y="201"/>
                      <a:pt x="180596" y="-611"/>
                      <a:pt x="166362" y="358"/>
                    </a:cubicBezTo>
                    <a:cubicBezTo>
                      <a:pt x="84709" y="5903"/>
                      <a:pt x="12051" y="75408"/>
                      <a:pt x="2270" y="157297"/>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67" name="Google Shape;2067;p11"/>
              <p:cNvSpPr/>
              <p:nvPr/>
            </p:nvSpPr>
            <p:spPr>
              <a:xfrm>
                <a:off x="1343479" y="2481696"/>
                <a:ext cx="1276345" cy="1104595"/>
              </a:xfrm>
              <a:custGeom>
                <a:rect b="b" l="l" r="r" t="t"/>
                <a:pathLst>
                  <a:path extrusionOk="0" h="172863" w="199741">
                    <a:moveTo>
                      <a:pt x="196141" y="172410"/>
                    </a:moveTo>
                    <a:cubicBezTo>
                      <a:pt x="200944" y="137452"/>
                      <a:pt x="202167" y="97517"/>
                      <a:pt x="192037" y="63712"/>
                    </a:cubicBezTo>
                    <a:cubicBezTo>
                      <a:pt x="181819" y="29907"/>
                      <a:pt x="152214" y="-746"/>
                      <a:pt x="117196" y="14"/>
                    </a:cubicBezTo>
                    <a:cubicBezTo>
                      <a:pt x="97547" y="442"/>
                      <a:pt x="79120" y="10572"/>
                      <a:pt x="64798" y="24082"/>
                    </a:cubicBezTo>
                    <a:cubicBezTo>
                      <a:pt x="50476" y="37592"/>
                      <a:pt x="39648" y="54376"/>
                      <a:pt x="28993" y="70969"/>
                    </a:cubicBezTo>
                    <a:cubicBezTo>
                      <a:pt x="19299" y="85954"/>
                      <a:pt x="9693" y="100931"/>
                      <a:pt x="0" y="115917"/>
                    </a:cubicBezTo>
                    <a:cubicBezTo>
                      <a:pt x="22531" y="96294"/>
                      <a:pt x="46546" y="78514"/>
                      <a:pt x="71959" y="62830"/>
                    </a:cubicBezTo>
                    <a:cubicBezTo>
                      <a:pt x="87154" y="53424"/>
                      <a:pt x="103921" y="44490"/>
                      <a:pt x="121737" y="45521"/>
                    </a:cubicBezTo>
                    <a:cubicBezTo>
                      <a:pt x="138416" y="46482"/>
                      <a:pt x="153699" y="56332"/>
                      <a:pt x="164265" y="69370"/>
                    </a:cubicBezTo>
                    <a:cubicBezTo>
                      <a:pt x="174833" y="82409"/>
                      <a:pt x="181208" y="98399"/>
                      <a:pt x="185924" y="114546"/>
                    </a:cubicBezTo>
                    <a:cubicBezTo>
                      <a:pt x="191425" y="133391"/>
                      <a:pt x="194831" y="152831"/>
                      <a:pt x="196141" y="172410"/>
                    </a:cubicBezTo>
                    <a:cubicBezTo>
                      <a:pt x="194132" y="170838"/>
                      <a:pt x="198150" y="173982"/>
                      <a:pt x="196141" y="17241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68" name="Google Shape;2068;p11"/>
              <p:cNvSpPr/>
              <p:nvPr/>
            </p:nvSpPr>
            <p:spPr>
              <a:xfrm>
                <a:off x="2946629" y="1953735"/>
                <a:ext cx="1635923" cy="1216515"/>
              </a:xfrm>
              <a:custGeom>
                <a:rect b="b" l="l" r="r" t="t"/>
                <a:pathLst>
                  <a:path extrusionOk="0" h="190378" w="256013">
                    <a:moveTo>
                      <a:pt x="0" y="108769"/>
                    </a:moveTo>
                    <a:cubicBezTo>
                      <a:pt x="19038" y="76763"/>
                      <a:pt x="48468" y="52521"/>
                      <a:pt x="78596" y="30750"/>
                    </a:cubicBezTo>
                    <a:cubicBezTo>
                      <a:pt x="98158" y="16550"/>
                      <a:pt x="119379" y="2691"/>
                      <a:pt x="143481" y="342"/>
                    </a:cubicBezTo>
                    <a:cubicBezTo>
                      <a:pt x="184789" y="-3693"/>
                      <a:pt x="222864" y="28575"/>
                      <a:pt x="239456" y="66930"/>
                    </a:cubicBezTo>
                    <a:cubicBezTo>
                      <a:pt x="256136" y="105285"/>
                      <a:pt x="256224" y="148548"/>
                      <a:pt x="255962" y="190378"/>
                    </a:cubicBezTo>
                    <a:cubicBezTo>
                      <a:pt x="242688" y="162887"/>
                      <a:pt x="227230" y="136400"/>
                      <a:pt x="209939" y="111232"/>
                    </a:cubicBezTo>
                    <a:cubicBezTo>
                      <a:pt x="190290" y="82544"/>
                      <a:pt x="165227" y="53726"/>
                      <a:pt x="131168" y="47316"/>
                    </a:cubicBezTo>
                    <a:cubicBezTo>
                      <a:pt x="110384" y="43395"/>
                      <a:pt x="88901" y="48573"/>
                      <a:pt x="69514" y="57062"/>
                    </a:cubicBezTo>
                    <a:cubicBezTo>
                      <a:pt x="42879" y="68729"/>
                      <a:pt x="19038" y="86754"/>
                      <a:pt x="524" y="109241"/>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69" name="Google Shape;2069;p11"/>
              <p:cNvSpPr/>
              <p:nvPr/>
            </p:nvSpPr>
            <p:spPr>
              <a:xfrm>
                <a:off x="1659309" y="1617138"/>
                <a:ext cx="1400790" cy="1035429"/>
              </a:xfrm>
              <a:custGeom>
                <a:rect b="b" l="l" r="r" t="t"/>
                <a:pathLst>
                  <a:path extrusionOk="0" h="162039" w="219216">
                    <a:moveTo>
                      <a:pt x="209503" y="145196"/>
                    </a:moveTo>
                    <a:cubicBezTo>
                      <a:pt x="218061" y="114718"/>
                      <a:pt x="221030" y="82651"/>
                      <a:pt x="218149" y="51081"/>
                    </a:cubicBezTo>
                    <a:cubicBezTo>
                      <a:pt x="216751" y="34777"/>
                      <a:pt x="212734" y="16927"/>
                      <a:pt x="199547" y="7364"/>
                    </a:cubicBezTo>
                    <a:cubicBezTo>
                      <a:pt x="189067" y="-224"/>
                      <a:pt x="175182" y="-749"/>
                      <a:pt x="162345" y="553"/>
                    </a:cubicBezTo>
                    <a:cubicBezTo>
                      <a:pt x="99031" y="6963"/>
                      <a:pt x="45499" y="49326"/>
                      <a:pt x="0" y="94082"/>
                    </a:cubicBezTo>
                    <a:cubicBezTo>
                      <a:pt x="29081" y="72329"/>
                      <a:pt x="60345" y="51500"/>
                      <a:pt x="95975" y="44706"/>
                    </a:cubicBezTo>
                    <a:cubicBezTo>
                      <a:pt x="131605" y="37912"/>
                      <a:pt x="172650" y="48287"/>
                      <a:pt x="193172" y="78494"/>
                    </a:cubicBezTo>
                    <a:cubicBezTo>
                      <a:pt x="205922" y="97296"/>
                      <a:pt x="209153" y="120892"/>
                      <a:pt x="210726" y="143606"/>
                    </a:cubicBezTo>
                    <a:cubicBezTo>
                      <a:pt x="210813" y="145589"/>
                      <a:pt x="210813" y="147912"/>
                      <a:pt x="209241" y="149099"/>
                    </a:cubicBezTo>
                    <a:cubicBezTo>
                      <a:pt x="207669" y="150287"/>
                      <a:pt x="200683" y="163378"/>
                      <a:pt x="201993" y="16192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0" name="Google Shape;2070;p11"/>
              <p:cNvSpPr/>
              <p:nvPr/>
            </p:nvSpPr>
            <p:spPr>
              <a:xfrm>
                <a:off x="3587222" y="1176127"/>
                <a:ext cx="1517708" cy="1440479"/>
              </a:xfrm>
              <a:custGeom>
                <a:rect b="b" l="l" r="r" t="t"/>
                <a:pathLst>
                  <a:path extrusionOk="0" h="225427" w="237513">
                    <a:moveTo>
                      <a:pt x="0" y="80322"/>
                    </a:moveTo>
                    <a:cubicBezTo>
                      <a:pt x="20348" y="62498"/>
                      <a:pt x="35281" y="40936"/>
                      <a:pt x="60868" y="32474"/>
                    </a:cubicBezTo>
                    <a:cubicBezTo>
                      <a:pt x="86456" y="24003"/>
                      <a:pt x="115799" y="24047"/>
                      <a:pt x="139290" y="37443"/>
                    </a:cubicBezTo>
                    <a:cubicBezTo>
                      <a:pt x="148984" y="42980"/>
                      <a:pt x="157455" y="50577"/>
                      <a:pt x="165227" y="58620"/>
                    </a:cubicBezTo>
                    <a:cubicBezTo>
                      <a:pt x="207669" y="102399"/>
                      <a:pt x="234304" y="165686"/>
                      <a:pt x="221467" y="225428"/>
                    </a:cubicBezTo>
                    <a:cubicBezTo>
                      <a:pt x="233343" y="190007"/>
                      <a:pt x="238758" y="152368"/>
                      <a:pt x="237273" y="114974"/>
                    </a:cubicBezTo>
                    <a:cubicBezTo>
                      <a:pt x="236138" y="85815"/>
                      <a:pt x="230200" y="55354"/>
                      <a:pt x="211511" y="33007"/>
                    </a:cubicBezTo>
                    <a:cubicBezTo>
                      <a:pt x="184002" y="23"/>
                      <a:pt x="134225" y="-6911"/>
                      <a:pt x="93617" y="6310"/>
                    </a:cubicBezTo>
                    <a:cubicBezTo>
                      <a:pt x="53009" y="19532"/>
                      <a:pt x="29605" y="49302"/>
                      <a:pt x="0" y="80339"/>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1" name="Google Shape;2071;p11"/>
              <p:cNvSpPr/>
              <p:nvPr/>
            </p:nvSpPr>
            <p:spPr>
              <a:xfrm>
                <a:off x="2475676" y="837901"/>
                <a:ext cx="1400164" cy="689104"/>
              </a:xfrm>
              <a:custGeom>
                <a:rect b="b" l="l" r="r" t="t"/>
                <a:pathLst>
                  <a:path extrusionOk="0" h="107841" w="219118">
                    <a:moveTo>
                      <a:pt x="201293" y="107842"/>
                    </a:moveTo>
                    <a:cubicBezTo>
                      <a:pt x="212820" y="91040"/>
                      <a:pt x="220418" y="71137"/>
                      <a:pt x="218933" y="50711"/>
                    </a:cubicBezTo>
                    <a:cubicBezTo>
                      <a:pt x="216838" y="21596"/>
                      <a:pt x="186360" y="1126"/>
                      <a:pt x="157454" y="60"/>
                    </a:cubicBezTo>
                    <a:cubicBezTo>
                      <a:pt x="128548" y="-1005"/>
                      <a:pt x="101214" y="12234"/>
                      <a:pt x="75540" y="25709"/>
                    </a:cubicBezTo>
                    <a:cubicBezTo>
                      <a:pt x="47332" y="40494"/>
                      <a:pt x="18601" y="56763"/>
                      <a:pt x="0" y="82639"/>
                    </a:cubicBezTo>
                    <a:cubicBezTo>
                      <a:pt x="24714" y="67994"/>
                      <a:pt x="50126" y="53890"/>
                      <a:pt x="77723" y="45925"/>
                    </a:cubicBezTo>
                    <a:cubicBezTo>
                      <a:pt x="105318" y="37961"/>
                      <a:pt x="135534" y="36503"/>
                      <a:pt x="162344" y="46956"/>
                    </a:cubicBezTo>
                    <a:cubicBezTo>
                      <a:pt x="174658" y="51768"/>
                      <a:pt x="186273" y="59252"/>
                      <a:pt x="194132" y="70028"/>
                    </a:cubicBezTo>
                    <a:cubicBezTo>
                      <a:pt x="201904" y="80805"/>
                      <a:pt x="205310" y="95179"/>
                      <a:pt x="201293" y="107833"/>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2" name="Google Shape;2072;p11"/>
              <p:cNvSpPr/>
              <p:nvPr/>
            </p:nvSpPr>
            <p:spPr>
              <a:xfrm>
                <a:off x="4299239" y="797812"/>
                <a:ext cx="1784548" cy="1037346"/>
              </a:xfrm>
              <a:custGeom>
                <a:rect b="b" l="l" r="r" t="t"/>
                <a:pathLst>
                  <a:path extrusionOk="0" h="162339" w="279272">
                    <a:moveTo>
                      <a:pt x="0" y="54060"/>
                    </a:moveTo>
                    <a:cubicBezTo>
                      <a:pt x="19561" y="39755"/>
                      <a:pt x="40870" y="33389"/>
                      <a:pt x="63750" y="25503"/>
                    </a:cubicBezTo>
                    <a:cubicBezTo>
                      <a:pt x="76238" y="21198"/>
                      <a:pt x="89163" y="17897"/>
                      <a:pt x="102437" y="17661"/>
                    </a:cubicBezTo>
                    <a:cubicBezTo>
                      <a:pt x="147761" y="16866"/>
                      <a:pt x="185399" y="51038"/>
                      <a:pt x="217886" y="83036"/>
                    </a:cubicBezTo>
                    <a:cubicBezTo>
                      <a:pt x="241115" y="105863"/>
                      <a:pt x="265392" y="130525"/>
                      <a:pt x="272641" y="162339"/>
                    </a:cubicBezTo>
                    <a:cubicBezTo>
                      <a:pt x="282334" y="140690"/>
                      <a:pt x="280850" y="114946"/>
                      <a:pt x="271768" y="92982"/>
                    </a:cubicBezTo>
                    <a:cubicBezTo>
                      <a:pt x="262598" y="71019"/>
                      <a:pt x="246530" y="52558"/>
                      <a:pt x="228103" y="37598"/>
                    </a:cubicBezTo>
                    <a:cubicBezTo>
                      <a:pt x="199809" y="14509"/>
                      <a:pt x="164265" y="-1281"/>
                      <a:pt x="127849" y="82"/>
                    </a:cubicBezTo>
                    <a:cubicBezTo>
                      <a:pt x="102087" y="1051"/>
                      <a:pt x="77286" y="10430"/>
                      <a:pt x="54231" y="21879"/>
                    </a:cubicBezTo>
                    <a:cubicBezTo>
                      <a:pt x="35368" y="31197"/>
                      <a:pt x="17204" y="41973"/>
                      <a:pt x="0" y="5406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3" name="Google Shape;2073;p11"/>
              <p:cNvSpPr/>
              <p:nvPr/>
            </p:nvSpPr>
            <p:spPr>
              <a:xfrm>
                <a:off x="3412010" y="386610"/>
                <a:ext cx="1226062" cy="756659"/>
              </a:xfrm>
              <a:custGeom>
                <a:rect b="b" l="l" r="r" t="t"/>
                <a:pathLst>
                  <a:path extrusionOk="0" h="118413" w="191872">
                    <a:moveTo>
                      <a:pt x="138853" y="118414"/>
                    </a:moveTo>
                    <a:cubicBezTo>
                      <a:pt x="141648" y="116693"/>
                      <a:pt x="149769" y="107567"/>
                      <a:pt x="152564" y="105847"/>
                    </a:cubicBezTo>
                    <a:cubicBezTo>
                      <a:pt x="171776" y="93752"/>
                      <a:pt x="193521" y="77002"/>
                      <a:pt x="191774" y="54166"/>
                    </a:cubicBezTo>
                    <a:cubicBezTo>
                      <a:pt x="190726" y="40996"/>
                      <a:pt x="181644" y="29766"/>
                      <a:pt x="171252" y="21697"/>
                    </a:cubicBezTo>
                    <a:cubicBezTo>
                      <a:pt x="146800" y="2764"/>
                      <a:pt x="114051" y="-3122"/>
                      <a:pt x="83661" y="1498"/>
                    </a:cubicBezTo>
                    <a:cubicBezTo>
                      <a:pt x="53271" y="6117"/>
                      <a:pt x="24976" y="20430"/>
                      <a:pt x="0" y="38350"/>
                    </a:cubicBezTo>
                    <a:cubicBezTo>
                      <a:pt x="26897" y="24814"/>
                      <a:pt x="58772" y="26046"/>
                      <a:pt x="88551" y="30674"/>
                    </a:cubicBezTo>
                    <a:cubicBezTo>
                      <a:pt x="102786" y="32892"/>
                      <a:pt x="117283" y="35923"/>
                      <a:pt x="129858" y="43031"/>
                    </a:cubicBezTo>
                    <a:cubicBezTo>
                      <a:pt x="142521" y="50140"/>
                      <a:pt x="153262" y="61947"/>
                      <a:pt x="155969" y="76260"/>
                    </a:cubicBezTo>
                    <a:cubicBezTo>
                      <a:pt x="158677" y="90573"/>
                      <a:pt x="152389" y="113174"/>
                      <a:pt x="138853" y="118405"/>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4" name="Google Shape;2074;p11"/>
              <p:cNvSpPr/>
              <p:nvPr/>
            </p:nvSpPr>
            <p:spPr>
              <a:xfrm>
                <a:off x="4929225" y="418577"/>
                <a:ext cx="1839272" cy="395848"/>
              </a:xfrm>
              <a:custGeom>
                <a:rect b="b" l="l" r="r" t="t"/>
                <a:pathLst>
                  <a:path extrusionOk="0" h="61948" w="287836">
                    <a:moveTo>
                      <a:pt x="0" y="61948"/>
                    </a:moveTo>
                    <a:cubicBezTo>
                      <a:pt x="62178" y="17480"/>
                      <a:pt x="139901" y="-4518"/>
                      <a:pt x="216139" y="774"/>
                    </a:cubicBezTo>
                    <a:cubicBezTo>
                      <a:pt x="240854" y="2495"/>
                      <a:pt x="265743" y="7123"/>
                      <a:pt x="287837" y="18502"/>
                    </a:cubicBezTo>
                    <a:cubicBezTo>
                      <a:pt x="231248" y="34719"/>
                      <a:pt x="171253" y="31558"/>
                      <a:pt x="112567" y="36378"/>
                    </a:cubicBezTo>
                    <a:cubicBezTo>
                      <a:pt x="72920" y="39635"/>
                      <a:pt x="38338" y="51390"/>
                      <a:pt x="0" y="6194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5" name="Google Shape;2075;p11"/>
              <p:cNvSpPr/>
              <p:nvPr/>
            </p:nvSpPr>
            <p:spPr>
              <a:xfrm>
                <a:off x="2232382" y="663354"/>
                <a:ext cx="3198636" cy="4226646"/>
              </a:xfrm>
              <a:custGeom>
                <a:rect b="b" l="l" r="r" t="t"/>
                <a:pathLst>
                  <a:path extrusionOk="0" h="661447" w="500569">
                    <a:moveTo>
                      <a:pt x="5676" y="661447"/>
                    </a:moveTo>
                    <a:lnTo>
                      <a:pt x="0" y="660495"/>
                    </a:lnTo>
                    <a:cubicBezTo>
                      <a:pt x="17815" y="556294"/>
                      <a:pt x="47245" y="454006"/>
                      <a:pt x="87591" y="356468"/>
                    </a:cubicBezTo>
                    <a:cubicBezTo>
                      <a:pt x="111694" y="298237"/>
                      <a:pt x="133963" y="255778"/>
                      <a:pt x="159900" y="218811"/>
                    </a:cubicBezTo>
                    <a:cubicBezTo>
                      <a:pt x="234566" y="112305"/>
                      <a:pt x="355080" y="34600"/>
                      <a:pt x="499260" y="0"/>
                    </a:cubicBezTo>
                    <a:lnTo>
                      <a:pt x="500570" y="5528"/>
                    </a:lnTo>
                    <a:cubicBezTo>
                      <a:pt x="357787" y="39804"/>
                      <a:pt x="238408" y="116715"/>
                      <a:pt x="164615" y="222077"/>
                    </a:cubicBezTo>
                    <a:cubicBezTo>
                      <a:pt x="138941" y="258686"/>
                      <a:pt x="116759" y="300805"/>
                      <a:pt x="92831" y="358643"/>
                    </a:cubicBezTo>
                    <a:cubicBezTo>
                      <a:pt x="52659" y="455787"/>
                      <a:pt x="23317" y="557665"/>
                      <a:pt x="5676" y="6614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6" name="Google Shape;2076;p11"/>
              <p:cNvSpPr/>
              <p:nvPr/>
            </p:nvSpPr>
            <p:spPr>
              <a:xfrm>
                <a:off x="2442194" y="2967818"/>
                <a:ext cx="2078667" cy="1029557"/>
              </a:xfrm>
              <a:custGeom>
                <a:rect b="b" l="l" r="r" t="t"/>
                <a:pathLst>
                  <a:path extrusionOk="0" h="161120" w="325300">
                    <a:moveTo>
                      <a:pt x="8558" y="161111"/>
                    </a:moveTo>
                    <a:lnTo>
                      <a:pt x="5938" y="160806"/>
                    </a:lnTo>
                    <a:cubicBezTo>
                      <a:pt x="5938" y="160858"/>
                      <a:pt x="5938" y="160902"/>
                      <a:pt x="5850" y="160954"/>
                    </a:cubicBezTo>
                    <a:lnTo>
                      <a:pt x="5502" y="160753"/>
                    </a:lnTo>
                    <a:lnTo>
                      <a:pt x="1747" y="160299"/>
                    </a:lnTo>
                    <a:cubicBezTo>
                      <a:pt x="1834" y="159749"/>
                      <a:pt x="1834" y="159190"/>
                      <a:pt x="1921" y="158640"/>
                    </a:cubicBezTo>
                    <a:lnTo>
                      <a:pt x="0" y="157478"/>
                    </a:lnTo>
                    <a:cubicBezTo>
                      <a:pt x="960" y="155898"/>
                      <a:pt x="1834" y="154300"/>
                      <a:pt x="2882" y="152693"/>
                    </a:cubicBezTo>
                    <a:cubicBezTo>
                      <a:pt x="16243" y="72105"/>
                      <a:pt x="87853" y="5884"/>
                      <a:pt x="169069" y="365"/>
                    </a:cubicBezTo>
                    <a:cubicBezTo>
                      <a:pt x="186098" y="-805"/>
                      <a:pt x="200420" y="836"/>
                      <a:pt x="212646" y="5343"/>
                    </a:cubicBezTo>
                    <a:cubicBezTo>
                      <a:pt x="225658" y="10146"/>
                      <a:pt x="236836" y="18451"/>
                      <a:pt x="245132" y="25157"/>
                    </a:cubicBezTo>
                    <a:cubicBezTo>
                      <a:pt x="275173" y="49426"/>
                      <a:pt x="300149" y="80533"/>
                      <a:pt x="317528" y="115115"/>
                    </a:cubicBezTo>
                    <a:lnTo>
                      <a:pt x="325300" y="130642"/>
                    </a:lnTo>
                    <a:lnTo>
                      <a:pt x="312201" y="119228"/>
                    </a:lnTo>
                    <a:cubicBezTo>
                      <a:pt x="286439" y="96758"/>
                      <a:pt x="257882" y="77712"/>
                      <a:pt x="227317" y="62604"/>
                    </a:cubicBezTo>
                    <a:cubicBezTo>
                      <a:pt x="211423" y="54753"/>
                      <a:pt x="190202" y="45496"/>
                      <a:pt x="167409" y="43663"/>
                    </a:cubicBezTo>
                    <a:cubicBezTo>
                      <a:pt x="135797" y="41086"/>
                      <a:pt x="100865" y="53627"/>
                      <a:pt x="71522" y="78009"/>
                    </a:cubicBezTo>
                    <a:cubicBezTo>
                      <a:pt x="44800" y="100243"/>
                      <a:pt x="25151" y="128983"/>
                      <a:pt x="9344" y="155094"/>
                    </a:cubicBezTo>
                    <a:cubicBezTo>
                      <a:pt x="9082" y="157094"/>
                      <a:pt x="8820" y="159103"/>
                      <a:pt x="8558" y="161120"/>
                    </a:cubicBezTo>
                    <a:close/>
                    <a:moveTo>
                      <a:pt x="179286" y="6836"/>
                    </a:moveTo>
                    <a:cubicBezTo>
                      <a:pt x="176142" y="6836"/>
                      <a:pt x="172911" y="6949"/>
                      <a:pt x="169505" y="7176"/>
                    </a:cubicBezTo>
                    <a:cubicBezTo>
                      <a:pt x="97721" y="12049"/>
                      <a:pt x="33796" y="66176"/>
                      <a:pt x="13885" y="135035"/>
                    </a:cubicBezTo>
                    <a:cubicBezTo>
                      <a:pt x="28032" y="113264"/>
                      <a:pt x="45236" y="90951"/>
                      <a:pt x="67155" y="72743"/>
                    </a:cubicBezTo>
                    <a:cubicBezTo>
                      <a:pt x="98245" y="46850"/>
                      <a:pt x="134137" y="34100"/>
                      <a:pt x="167933" y="36833"/>
                    </a:cubicBezTo>
                    <a:cubicBezTo>
                      <a:pt x="191861" y="38763"/>
                      <a:pt x="213868" y="48335"/>
                      <a:pt x="230286" y="56465"/>
                    </a:cubicBezTo>
                    <a:cubicBezTo>
                      <a:pt x="256048" y="69180"/>
                      <a:pt x="280413" y="84646"/>
                      <a:pt x="302944" y="102548"/>
                    </a:cubicBezTo>
                    <a:cubicBezTo>
                      <a:pt x="286701" y="75092"/>
                      <a:pt x="265480" y="50404"/>
                      <a:pt x="240853" y="30458"/>
                    </a:cubicBezTo>
                    <a:cubicBezTo>
                      <a:pt x="232994" y="24092"/>
                      <a:pt x="222426" y="16206"/>
                      <a:pt x="210288" y="11753"/>
                    </a:cubicBezTo>
                    <a:cubicBezTo>
                      <a:pt x="201293" y="8460"/>
                      <a:pt x="191163" y="6827"/>
                      <a:pt x="179286" y="68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7" name="Google Shape;2077;p11"/>
              <p:cNvSpPr/>
              <p:nvPr/>
            </p:nvSpPr>
            <p:spPr>
              <a:xfrm>
                <a:off x="1241921" y="2459818"/>
                <a:ext cx="1399985" cy="1170616"/>
              </a:xfrm>
              <a:custGeom>
                <a:rect b="b" l="l" r="r" t="t"/>
                <a:pathLst>
                  <a:path extrusionOk="0" h="183195" w="219090">
                    <a:moveTo>
                      <a:pt x="215964" y="183196"/>
                    </a:moveTo>
                    <a:lnTo>
                      <a:pt x="210026" y="178594"/>
                    </a:lnTo>
                    <a:cubicBezTo>
                      <a:pt x="210026" y="178594"/>
                      <a:pt x="209939" y="178550"/>
                      <a:pt x="209939" y="178524"/>
                    </a:cubicBezTo>
                    <a:cubicBezTo>
                      <a:pt x="209939" y="178497"/>
                      <a:pt x="209851" y="178480"/>
                      <a:pt x="209851" y="178454"/>
                    </a:cubicBezTo>
                    <a:lnTo>
                      <a:pt x="208367" y="177310"/>
                    </a:lnTo>
                    <a:lnTo>
                      <a:pt x="208454" y="176873"/>
                    </a:lnTo>
                    <a:cubicBezTo>
                      <a:pt x="207756" y="175546"/>
                      <a:pt x="208105" y="174393"/>
                      <a:pt x="208454" y="173721"/>
                    </a:cubicBezTo>
                    <a:cubicBezTo>
                      <a:pt x="207058" y="155172"/>
                      <a:pt x="203738" y="136745"/>
                      <a:pt x="198499" y="118913"/>
                    </a:cubicBezTo>
                    <a:cubicBezTo>
                      <a:pt x="192910" y="99674"/>
                      <a:pt x="186273" y="85702"/>
                      <a:pt x="177540" y="74934"/>
                    </a:cubicBezTo>
                    <a:cubicBezTo>
                      <a:pt x="166537" y="61415"/>
                      <a:pt x="151952" y="53180"/>
                      <a:pt x="137456" y="52342"/>
                    </a:cubicBezTo>
                    <a:cubicBezTo>
                      <a:pt x="120776" y="51355"/>
                      <a:pt x="104620" y="59852"/>
                      <a:pt x="89600" y="69144"/>
                    </a:cubicBezTo>
                    <a:cubicBezTo>
                      <a:pt x="64536" y="84697"/>
                      <a:pt x="40433" y="102451"/>
                      <a:pt x="18164" y="121899"/>
                    </a:cubicBezTo>
                    <a:lnTo>
                      <a:pt x="0" y="137758"/>
                    </a:lnTo>
                    <a:lnTo>
                      <a:pt x="42006" y="72533"/>
                    </a:lnTo>
                    <a:cubicBezTo>
                      <a:pt x="52659" y="55984"/>
                      <a:pt x="63663" y="38876"/>
                      <a:pt x="78334" y="25008"/>
                    </a:cubicBezTo>
                    <a:cubicBezTo>
                      <a:pt x="95014" y="9297"/>
                      <a:pt x="114401" y="416"/>
                      <a:pt x="133002" y="15"/>
                    </a:cubicBezTo>
                    <a:cubicBezTo>
                      <a:pt x="170816" y="-798"/>
                      <a:pt x="201118" y="32649"/>
                      <a:pt x="211161" y="66140"/>
                    </a:cubicBezTo>
                    <a:cubicBezTo>
                      <a:pt x="219894" y="95203"/>
                      <a:pt x="221467" y="131750"/>
                      <a:pt x="215616" y="174777"/>
                    </a:cubicBezTo>
                    <a:cubicBezTo>
                      <a:pt x="216401" y="176113"/>
                      <a:pt x="215964" y="177275"/>
                      <a:pt x="215616" y="177939"/>
                    </a:cubicBezTo>
                    <a:lnTo>
                      <a:pt x="215964" y="183187"/>
                    </a:lnTo>
                    <a:close/>
                    <a:moveTo>
                      <a:pt x="134836" y="45443"/>
                    </a:moveTo>
                    <a:cubicBezTo>
                      <a:pt x="135797" y="45443"/>
                      <a:pt x="136845" y="45469"/>
                      <a:pt x="137805" y="45530"/>
                    </a:cubicBezTo>
                    <a:cubicBezTo>
                      <a:pt x="154224" y="46473"/>
                      <a:pt x="170641" y="55626"/>
                      <a:pt x="182779" y="70637"/>
                    </a:cubicBezTo>
                    <a:cubicBezTo>
                      <a:pt x="192124" y="82139"/>
                      <a:pt x="199198" y="96871"/>
                      <a:pt x="205048" y="117018"/>
                    </a:cubicBezTo>
                    <a:cubicBezTo>
                      <a:pt x="207756" y="126275"/>
                      <a:pt x="209939" y="135689"/>
                      <a:pt x="211686" y="145199"/>
                    </a:cubicBezTo>
                    <a:cubicBezTo>
                      <a:pt x="213432" y="115446"/>
                      <a:pt x="211074" y="89614"/>
                      <a:pt x="204612" y="68131"/>
                    </a:cubicBezTo>
                    <a:cubicBezTo>
                      <a:pt x="195268" y="37112"/>
                      <a:pt x="167846" y="5961"/>
                      <a:pt x="133177" y="6861"/>
                    </a:cubicBezTo>
                    <a:cubicBezTo>
                      <a:pt x="116322" y="7228"/>
                      <a:pt x="98507" y="15445"/>
                      <a:pt x="83050" y="29994"/>
                    </a:cubicBezTo>
                    <a:cubicBezTo>
                      <a:pt x="68903" y="43295"/>
                      <a:pt x="58162" y="60044"/>
                      <a:pt x="47769" y="76244"/>
                    </a:cubicBezTo>
                    <a:lnTo>
                      <a:pt x="30915" y="102312"/>
                    </a:lnTo>
                    <a:cubicBezTo>
                      <a:pt x="48468" y="88217"/>
                      <a:pt x="66982" y="75152"/>
                      <a:pt x="86019" y="63345"/>
                    </a:cubicBezTo>
                    <a:cubicBezTo>
                      <a:pt x="101127" y="54001"/>
                      <a:pt x="117457" y="45443"/>
                      <a:pt x="134836" y="454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8" name="Google Shape;2078;p11"/>
              <p:cNvSpPr/>
              <p:nvPr/>
            </p:nvSpPr>
            <p:spPr>
              <a:xfrm>
                <a:off x="2927664" y="1931812"/>
                <a:ext cx="1676730" cy="1332296"/>
              </a:xfrm>
              <a:custGeom>
                <a:rect b="b" l="l" r="r" t="t"/>
                <a:pathLst>
                  <a:path extrusionOk="0" h="208497" w="262399">
                    <a:moveTo>
                      <a:pt x="262249" y="208498"/>
                    </a:moveTo>
                    <a:lnTo>
                      <a:pt x="255874" y="195294"/>
                    </a:lnTo>
                    <a:cubicBezTo>
                      <a:pt x="242687" y="168021"/>
                      <a:pt x="227229" y="141534"/>
                      <a:pt x="210113" y="116584"/>
                    </a:cubicBezTo>
                    <a:cubicBezTo>
                      <a:pt x="192473" y="90883"/>
                      <a:pt x="167846" y="60563"/>
                      <a:pt x="133526" y="54091"/>
                    </a:cubicBezTo>
                    <a:cubicBezTo>
                      <a:pt x="115885" y="50773"/>
                      <a:pt x="95799" y="53969"/>
                      <a:pt x="73880" y="63610"/>
                    </a:cubicBezTo>
                    <a:cubicBezTo>
                      <a:pt x="47768" y="75059"/>
                      <a:pt x="24364" y="92769"/>
                      <a:pt x="6113" y="114837"/>
                    </a:cubicBezTo>
                    <a:lnTo>
                      <a:pt x="2882" y="112157"/>
                    </a:lnTo>
                    <a:lnTo>
                      <a:pt x="0" y="110453"/>
                    </a:lnTo>
                    <a:cubicBezTo>
                      <a:pt x="19736" y="77277"/>
                      <a:pt x="49865" y="52860"/>
                      <a:pt x="79556" y="31412"/>
                    </a:cubicBezTo>
                    <a:cubicBezTo>
                      <a:pt x="98507" y="17684"/>
                      <a:pt x="120776" y="2838"/>
                      <a:pt x="146101" y="367"/>
                    </a:cubicBezTo>
                    <a:cubicBezTo>
                      <a:pt x="192036" y="-4087"/>
                      <a:pt x="229849" y="32801"/>
                      <a:pt x="245568" y="68990"/>
                    </a:cubicBezTo>
                    <a:cubicBezTo>
                      <a:pt x="262860" y="108655"/>
                      <a:pt x="262598" y="153900"/>
                      <a:pt x="262336" y="193818"/>
                    </a:cubicBezTo>
                    <a:lnTo>
                      <a:pt x="262336" y="208489"/>
                    </a:lnTo>
                    <a:close/>
                    <a:moveTo>
                      <a:pt x="119553" y="45996"/>
                    </a:moveTo>
                    <a:cubicBezTo>
                      <a:pt x="124793" y="45996"/>
                      <a:pt x="129858" y="46459"/>
                      <a:pt x="134835" y="47385"/>
                    </a:cubicBezTo>
                    <a:cubicBezTo>
                      <a:pt x="171514" y="54310"/>
                      <a:pt x="197364" y="85940"/>
                      <a:pt x="215790" y="112724"/>
                    </a:cubicBezTo>
                    <a:cubicBezTo>
                      <a:pt x="230374" y="134006"/>
                      <a:pt x="243735" y="156397"/>
                      <a:pt x="255611" y="179435"/>
                    </a:cubicBezTo>
                    <a:cubicBezTo>
                      <a:pt x="255611" y="143944"/>
                      <a:pt x="254040" y="105458"/>
                      <a:pt x="239368" y="71714"/>
                    </a:cubicBezTo>
                    <a:cubicBezTo>
                      <a:pt x="224522" y="37717"/>
                      <a:pt x="189329" y="3030"/>
                      <a:pt x="146800" y="7169"/>
                    </a:cubicBezTo>
                    <a:cubicBezTo>
                      <a:pt x="123221" y="9466"/>
                      <a:pt x="101738" y="23745"/>
                      <a:pt x="83486" y="36949"/>
                    </a:cubicBezTo>
                    <a:cubicBezTo>
                      <a:pt x="65234" y="50170"/>
                      <a:pt x="46808" y="64527"/>
                      <a:pt x="30914" y="81347"/>
                    </a:cubicBezTo>
                    <a:cubicBezTo>
                      <a:pt x="43228" y="71732"/>
                      <a:pt x="56764" y="63637"/>
                      <a:pt x="71085" y="57358"/>
                    </a:cubicBezTo>
                    <a:cubicBezTo>
                      <a:pt x="88376" y="49795"/>
                      <a:pt x="104620" y="45996"/>
                      <a:pt x="119553" y="459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9" name="Google Shape;2079;p11"/>
              <p:cNvSpPr/>
              <p:nvPr/>
            </p:nvSpPr>
            <p:spPr>
              <a:xfrm>
                <a:off x="1644248" y="1595234"/>
                <a:ext cx="1437731" cy="1078217"/>
              </a:xfrm>
              <a:custGeom>
                <a:rect b="b" l="l" r="r" t="t"/>
                <a:pathLst>
                  <a:path extrusionOk="0" h="168735" w="224997">
                    <a:moveTo>
                      <a:pt x="203214" y="168736"/>
                    </a:moveTo>
                    <a:lnTo>
                      <a:pt x="200769" y="166054"/>
                    </a:lnTo>
                    <a:cubicBezTo>
                      <a:pt x="200245" y="163199"/>
                      <a:pt x="208192" y="150798"/>
                      <a:pt x="209502" y="149785"/>
                    </a:cubicBezTo>
                    <a:cubicBezTo>
                      <a:pt x="209502" y="149733"/>
                      <a:pt x="209677" y="149357"/>
                      <a:pt x="209677" y="148012"/>
                    </a:cubicBezTo>
                    <a:lnTo>
                      <a:pt x="208541" y="147698"/>
                    </a:lnTo>
                    <a:cubicBezTo>
                      <a:pt x="208803" y="146615"/>
                      <a:pt x="209153" y="145532"/>
                      <a:pt x="209415" y="144449"/>
                    </a:cubicBezTo>
                    <a:cubicBezTo>
                      <a:pt x="207930" y="123185"/>
                      <a:pt x="204612" y="101344"/>
                      <a:pt x="192647" y="83826"/>
                    </a:cubicBezTo>
                    <a:cubicBezTo>
                      <a:pt x="171863" y="53103"/>
                      <a:pt x="130644" y="45444"/>
                      <a:pt x="98944" y="51479"/>
                    </a:cubicBezTo>
                    <a:cubicBezTo>
                      <a:pt x="62614" y="58422"/>
                      <a:pt x="31089" y="80289"/>
                      <a:pt x="4453" y="100235"/>
                    </a:cubicBezTo>
                    <a:lnTo>
                      <a:pt x="0" y="95065"/>
                    </a:lnTo>
                    <a:cubicBezTo>
                      <a:pt x="41045" y="54658"/>
                      <a:pt x="96760" y="7404"/>
                      <a:pt x="164352" y="566"/>
                    </a:cubicBezTo>
                    <a:cubicBezTo>
                      <a:pt x="181906" y="-1207"/>
                      <a:pt x="194394" y="1160"/>
                      <a:pt x="203825" y="8015"/>
                    </a:cubicBezTo>
                    <a:cubicBezTo>
                      <a:pt x="219108" y="19071"/>
                      <a:pt x="222601" y="39663"/>
                      <a:pt x="223911" y="54195"/>
                    </a:cubicBezTo>
                    <a:cubicBezTo>
                      <a:pt x="226706" y="84847"/>
                      <a:pt x="224086" y="115412"/>
                      <a:pt x="216313" y="145096"/>
                    </a:cubicBezTo>
                    <a:cubicBezTo>
                      <a:pt x="216401" y="145663"/>
                      <a:pt x="216401" y="146231"/>
                      <a:pt x="216488" y="146790"/>
                    </a:cubicBezTo>
                    <a:cubicBezTo>
                      <a:pt x="216576" y="148589"/>
                      <a:pt x="216838" y="152798"/>
                      <a:pt x="213606" y="155234"/>
                    </a:cubicBezTo>
                    <a:cubicBezTo>
                      <a:pt x="212646" y="156326"/>
                      <a:pt x="208017" y="164797"/>
                      <a:pt x="207493" y="166290"/>
                    </a:cubicBezTo>
                    <a:lnTo>
                      <a:pt x="204350" y="165181"/>
                    </a:lnTo>
                    <a:lnTo>
                      <a:pt x="204262" y="165286"/>
                    </a:lnTo>
                    <a:lnTo>
                      <a:pt x="206882" y="167635"/>
                    </a:lnTo>
                    <a:lnTo>
                      <a:pt x="203214" y="168727"/>
                    </a:lnTo>
                    <a:close/>
                    <a:moveTo>
                      <a:pt x="119378" y="42755"/>
                    </a:moveTo>
                    <a:cubicBezTo>
                      <a:pt x="148633" y="42755"/>
                      <a:pt x="180334" y="53470"/>
                      <a:pt x="198324" y="79992"/>
                    </a:cubicBezTo>
                    <a:cubicBezTo>
                      <a:pt x="207232" y="93135"/>
                      <a:pt x="211685" y="108269"/>
                      <a:pt x="214043" y="123761"/>
                    </a:cubicBezTo>
                    <a:cubicBezTo>
                      <a:pt x="218148" y="101064"/>
                      <a:pt x="219196" y="77966"/>
                      <a:pt x="217100" y="54806"/>
                    </a:cubicBezTo>
                    <a:cubicBezTo>
                      <a:pt x="215964" y="41611"/>
                      <a:pt x="212908" y="22966"/>
                      <a:pt x="199896" y="13552"/>
                    </a:cubicBezTo>
                    <a:cubicBezTo>
                      <a:pt x="191861" y="7736"/>
                      <a:pt x="180771" y="5771"/>
                      <a:pt x="165052" y="7369"/>
                    </a:cubicBezTo>
                    <a:cubicBezTo>
                      <a:pt x="116933" y="12233"/>
                      <a:pt x="74666" y="38554"/>
                      <a:pt x="39735" y="67897"/>
                    </a:cubicBezTo>
                    <a:cubicBezTo>
                      <a:pt x="57374" y="57461"/>
                      <a:pt x="76675" y="48772"/>
                      <a:pt x="97634" y="44772"/>
                    </a:cubicBezTo>
                    <a:cubicBezTo>
                      <a:pt x="104532" y="43453"/>
                      <a:pt x="111868" y="42755"/>
                      <a:pt x="119378" y="42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0" name="Google Shape;2080;p11"/>
              <p:cNvSpPr/>
              <p:nvPr/>
            </p:nvSpPr>
            <p:spPr>
              <a:xfrm>
                <a:off x="3571599" y="1154128"/>
                <a:ext cx="1555109" cy="1469457"/>
              </a:xfrm>
              <a:custGeom>
                <a:rect b="b" l="l" r="r" t="t"/>
                <a:pathLst>
                  <a:path extrusionOk="0" h="229962" w="243366">
                    <a:moveTo>
                      <a:pt x="227143" y="229954"/>
                    </a:moveTo>
                    <a:lnTo>
                      <a:pt x="220594" y="228146"/>
                    </a:lnTo>
                    <a:cubicBezTo>
                      <a:pt x="232120" y="174282"/>
                      <a:pt x="210900" y="111553"/>
                      <a:pt x="165227" y="64431"/>
                    </a:cubicBezTo>
                    <a:cubicBezTo>
                      <a:pt x="155882" y="54781"/>
                      <a:pt x="148110" y="48432"/>
                      <a:pt x="140076" y="43847"/>
                    </a:cubicBezTo>
                    <a:cubicBezTo>
                      <a:pt x="119117" y="31892"/>
                      <a:pt x="91521" y="30189"/>
                      <a:pt x="64362" y="39157"/>
                    </a:cubicBezTo>
                    <a:cubicBezTo>
                      <a:pt x="46634" y="45017"/>
                      <a:pt x="34146" y="57558"/>
                      <a:pt x="20872" y="70840"/>
                    </a:cubicBezTo>
                    <a:cubicBezTo>
                      <a:pt x="15719" y="75993"/>
                      <a:pt x="10392" y="81320"/>
                      <a:pt x="4716" y="86341"/>
                    </a:cubicBezTo>
                    <a:lnTo>
                      <a:pt x="0" y="81416"/>
                    </a:lnTo>
                    <a:cubicBezTo>
                      <a:pt x="3843" y="77338"/>
                      <a:pt x="7598" y="73286"/>
                      <a:pt x="11353" y="69286"/>
                    </a:cubicBezTo>
                    <a:cubicBezTo>
                      <a:pt x="35805" y="43044"/>
                      <a:pt x="58860" y="18251"/>
                      <a:pt x="95014" y="6496"/>
                    </a:cubicBezTo>
                    <a:cubicBezTo>
                      <a:pt x="133526" y="-6027"/>
                      <a:pt x="186011" y="-2315"/>
                      <a:pt x="216576" y="34258"/>
                    </a:cubicBezTo>
                    <a:cubicBezTo>
                      <a:pt x="232994" y="53916"/>
                      <a:pt x="241639" y="81399"/>
                      <a:pt x="243124" y="118286"/>
                    </a:cubicBezTo>
                    <a:cubicBezTo>
                      <a:pt x="244609" y="156344"/>
                      <a:pt x="239281" y="193922"/>
                      <a:pt x="227143" y="229963"/>
                    </a:cubicBezTo>
                    <a:close/>
                    <a:moveTo>
                      <a:pt x="98595" y="26652"/>
                    </a:moveTo>
                    <a:cubicBezTo>
                      <a:pt x="114838" y="26652"/>
                      <a:pt x="130295" y="30442"/>
                      <a:pt x="143394" y="37917"/>
                    </a:cubicBezTo>
                    <a:cubicBezTo>
                      <a:pt x="152040" y="42834"/>
                      <a:pt x="160249" y="49550"/>
                      <a:pt x="170117" y="59680"/>
                    </a:cubicBezTo>
                    <a:cubicBezTo>
                      <a:pt x="207058" y="97764"/>
                      <a:pt x="228540" y="145830"/>
                      <a:pt x="230374" y="191782"/>
                    </a:cubicBezTo>
                    <a:cubicBezTo>
                      <a:pt x="235265" y="167784"/>
                      <a:pt x="237273" y="143271"/>
                      <a:pt x="236313" y="118548"/>
                    </a:cubicBezTo>
                    <a:cubicBezTo>
                      <a:pt x="234915" y="83232"/>
                      <a:pt x="226794" y="57086"/>
                      <a:pt x="211336" y="38634"/>
                    </a:cubicBezTo>
                    <a:cubicBezTo>
                      <a:pt x="187059" y="9553"/>
                      <a:pt x="140076" y="-996"/>
                      <a:pt x="97110" y="12994"/>
                    </a:cubicBezTo>
                    <a:cubicBezTo>
                      <a:pt x="81566" y="18059"/>
                      <a:pt x="68641" y="25543"/>
                      <a:pt x="56852" y="34686"/>
                    </a:cubicBezTo>
                    <a:cubicBezTo>
                      <a:pt x="58598" y="33961"/>
                      <a:pt x="60432" y="33289"/>
                      <a:pt x="62265" y="32678"/>
                    </a:cubicBezTo>
                    <a:cubicBezTo>
                      <a:pt x="74404" y="28652"/>
                      <a:pt x="86718" y="26652"/>
                      <a:pt x="98595" y="266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1" name="Google Shape;2081;p11"/>
              <p:cNvSpPr/>
              <p:nvPr/>
            </p:nvSpPr>
            <p:spPr>
              <a:xfrm>
                <a:off x="2396438" y="816068"/>
                <a:ext cx="1501190" cy="845205"/>
              </a:xfrm>
              <a:custGeom>
                <a:rect b="b" l="l" r="r" t="t"/>
                <a:pathLst>
                  <a:path extrusionOk="0" h="132270" w="234928">
                    <a:moveTo>
                      <a:pt x="203302" y="132270"/>
                    </a:moveTo>
                    <a:lnTo>
                      <a:pt x="210463" y="110220"/>
                    </a:lnTo>
                    <a:cubicBezTo>
                      <a:pt x="213956" y="99347"/>
                      <a:pt x="211336" y="86030"/>
                      <a:pt x="203738" y="75454"/>
                    </a:cubicBezTo>
                    <a:cubicBezTo>
                      <a:pt x="197102" y="66259"/>
                      <a:pt x="186622" y="58687"/>
                      <a:pt x="173523" y="53561"/>
                    </a:cubicBezTo>
                    <a:cubicBezTo>
                      <a:pt x="143394" y="41807"/>
                      <a:pt x="112043" y="46566"/>
                      <a:pt x="91084" y="52626"/>
                    </a:cubicBezTo>
                    <a:cubicBezTo>
                      <a:pt x="63139" y="60696"/>
                      <a:pt x="37726" y="75018"/>
                      <a:pt x="14060" y="88999"/>
                    </a:cubicBezTo>
                    <a:lnTo>
                      <a:pt x="0" y="97330"/>
                    </a:lnTo>
                    <a:lnTo>
                      <a:pt x="9606" y="84065"/>
                    </a:lnTo>
                    <a:cubicBezTo>
                      <a:pt x="28469" y="57814"/>
                      <a:pt x="56676" y="41675"/>
                      <a:pt x="86281" y="26105"/>
                    </a:cubicBezTo>
                    <a:cubicBezTo>
                      <a:pt x="113615" y="11765"/>
                      <a:pt x="140600" y="-1011"/>
                      <a:pt x="169942" y="63"/>
                    </a:cubicBezTo>
                    <a:cubicBezTo>
                      <a:pt x="199285" y="1146"/>
                      <a:pt x="232382" y="22026"/>
                      <a:pt x="234740" y="53875"/>
                    </a:cubicBezTo>
                    <a:cubicBezTo>
                      <a:pt x="236487" y="78450"/>
                      <a:pt x="225745" y="99697"/>
                      <a:pt x="216488" y="113189"/>
                    </a:cubicBezTo>
                    <a:lnTo>
                      <a:pt x="203302" y="132262"/>
                    </a:lnTo>
                    <a:close/>
                    <a:moveTo>
                      <a:pt x="133264" y="39510"/>
                    </a:moveTo>
                    <a:cubicBezTo>
                      <a:pt x="146975" y="39510"/>
                      <a:pt x="161559" y="41579"/>
                      <a:pt x="175968" y="47203"/>
                    </a:cubicBezTo>
                    <a:cubicBezTo>
                      <a:pt x="190377" y="52801"/>
                      <a:pt x="201817" y="61194"/>
                      <a:pt x="209240" y="71463"/>
                    </a:cubicBezTo>
                    <a:cubicBezTo>
                      <a:pt x="214654" y="78965"/>
                      <a:pt x="217886" y="87715"/>
                      <a:pt x="218584" y="96326"/>
                    </a:cubicBezTo>
                    <a:cubicBezTo>
                      <a:pt x="224436" y="84755"/>
                      <a:pt x="229064" y="70267"/>
                      <a:pt x="227929" y="54382"/>
                    </a:cubicBezTo>
                    <a:cubicBezTo>
                      <a:pt x="225832" y="26306"/>
                      <a:pt x="196141" y="7870"/>
                      <a:pt x="169767" y="6901"/>
                    </a:cubicBezTo>
                    <a:cubicBezTo>
                      <a:pt x="141997" y="5871"/>
                      <a:pt x="115973" y="18262"/>
                      <a:pt x="89512" y="32165"/>
                    </a:cubicBezTo>
                    <a:cubicBezTo>
                      <a:pt x="66894" y="44051"/>
                      <a:pt x="45149" y="56251"/>
                      <a:pt x="28120" y="73018"/>
                    </a:cubicBezTo>
                    <a:cubicBezTo>
                      <a:pt x="46808" y="62547"/>
                      <a:pt x="67418" y="52338"/>
                      <a:pt x="89163" y="46077"/>
                    </a:cubicBezTo>
                    <a:cubicBezTo>
                      <a:pt x="101214" y="42592"/>
                      <a:pt x="116584" y="39518"/>
                      <a:pt x="133264" y="39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2" name="Google Shape;2082;p11"/>
              <p:cNvSpPr/>
              <p:nvPr/>
            </p:nvSpPr>
            <p:spPr>
              <a:xfrm>
                <a:off x="4286409" y="775934"/>
                <a:ext cx="1819431" cy="1127528"/>
              </a:xfrm>
              <a:custGeom>
                <a:rect b="b" l="l" r="r" t="t"/>
                <a:pathLst>
                  <a:path extrusionOk="0" h="176452" w="284731">
                    <a:moveTo>
                      <a:pt x="273602" y="176452"/>
                    </a:moveTo>
                    <a:lnTo>
                      <a:pt x="271330" y="166523"/>
                    </a:lnTo>
                    <a:cubicBezTo>
                      <a:pt x="263995" y="134656"/>
                      <a:pt x="238233" y="109278"/>
                      <a:pt x="217536" y="88896"/>
                    </a:cubicBezTo>
                    <a:cubicBezTo>
                      <a:pt x="184002" y="55894"/>
                      <a:pt x="147760" y="23670"/>
                      <a:pt x="104445" y="24508"/>
                    </a:cubicBezTo>
                    <a:cubicBezTo>
                      <a:pt x="93354" y="24700"/>
                      <a:pt x="81390" y="27137"/>
                      <a:pt x="66807" y="32158"/>
                    </a:cubicBezTo>
                    <a:lnTo>
                      <a:pt x="59907" y="34525"/>
                    </a:lnTo>
                    <a:cubicBezTo>
                      <a:pt x="41918" y="40638"/>
                      <a:pt x="24889" y="46445"/>
                      <a:pt x="9170" y="56733"/>
                    </a:cubicBezTo>
                    <a:cubicBezTo>
                      <a:pt x="7423" y="57903"/>
                      <a:pt x="5676" y="59082"/>
                      <a:pt x="4017" y="60278"/>
                    </a:cubicBezTo>
                    <a:lnTo>
                      <a:pt x="0" y="54724"/>
                    </a:lnTo>
                    <a:cubicBezTo>
                      <a:pt x="1834" y="53423"/>
                      <a:pt x="3580" y="52174"/>
                      <a:pt x="5414" y="50995"/>
                    </a:cubicBezTo>
                    <a:cubicBezTo>
                      <a:pt x="21133" y="40306"/>
                      <a:pt x="37725" y="30647"/>
                      <a:pt x="54668" y="22238"/>
                    </a:cubicBezTo>
                    <a:cubicBezTo>
                      <a:pt x="72832" y="13252"/>
                      <a:pt x="100340" y="1183"/>
                      <a:pt x="129684" y="82"/>
                    </a:cubicBezTo>
                    <a:cubicBezTo>
                      <a:pt x="164091" y="-1193"/>
                      <a:pt x="200420" y="12396"/>
                      <a:pt x="232295" y="38359"/>
                    </a:cubicBezTo>
                    <a:cubicBezTo>
                      <a:pt x="253428" y="55554"/>
                      <a:pt x="268449" y="74635"/>
                      <a:pt x="276920" y="95087"/>
                    </a:cubicBezTo>
                    <a:cubicBezTo>
                      <a:pt x="287050" y="119531"/>
                      <a:pt x="287312" y="145799"/>
                      <a:pt x="277793" y="167151"/>
                    </a:cubicBezTo>
                    <a:lnTo>
                      <a:pt x="273602" y="176443"/>
                    </a:lnTo>
                    <a:close/>
                    <a:moveTo>
                      <a:pt x="106017" y="17662"/>
                    </a:moveTo>
                    <a:cubicBezTo>
                      <a:pt x="151079" y="17662"/>
                      <a:pt x="188194" y="50419"/>
                      <a:pt x="222339" y="84032"/>
                    </a:cubicBezTo>
                    <a:cubicBezTo>
                      <a:pt x="241465" y="102877"/>
                      <a:pt x="264781" y="125853"/>
                      <a:pt x="274998" y="154794"/>
                    </a:cubicBezTo>
                    <a:cubicBezTo>
                      <a:pt x="279976" y="137136"/>
                      <a:pt x="278492" y="116867"/>
                      <a:pt x="270545" y="97725"/>
                    </a:cubicBezTo>
                    <a:cubicBezTo>
                      <a:pt x="262511" y="78329"/>
                      <a:pt x="248188" y="60147"/>
                      <a:pt x="228016" y="43677"/>
                    </a:cubicBezTo>
                    <a:cubicBezTo>
                      <a:pt x="197364" y="18762"/>
                      <a:pt x="162606" y="5724"/>
                      <a:pt x="129945" y="6929"/>
                    </a:cubicBezTo>
                    <a:cubicBezTo>
                      <a:pt x="102960" y="7942"/>
                      <a:pt x="77373" y="18788"/>
                      <a:pt x="59733" y="27355"/>
                    </a:cubicBezTo>
                    <a:lnTo>
                      <a:pt x="64623" y="25705"/>
                    </a:lnTo>
                    <a:cubicBezTo>
                      <a:pt x="79906" y="20439"/>
                      <a:pt x="92481" y="17889"/>
                      <a:pt x="104270" y="17679"/>
                    </a:cubicBezTo>
                    <a:cubicBezTo>
                      <a:pt x="104882" y="17670"/>
                      <a:pt x="105405" y="17662"/>
                      <a:pt x="105930" y="176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3" name="Google Shape;2083;p11"/>
              <p:cNvSpPr/>
              <p:nvPr/>
            </p:nvSpPr>
            <p:spPr>
              <a:xfrm>
                <a:off x="3399180" y="364699"/>
                <a:ext cx="1260760" cy="798942"/>
              </a:xfrm>
              <a:custGeom>
                <a:rect b="b" l="l" r="r" t="t"/>
                <a:pathLst>
                  <a:path extrusionOk="0" h="125030" w="197302">
                    <a:moveTo>
                      <a:pt x="142171" y="125030"/>
                    </a:moveTo>
                    <a:lnTo>
                      <a:pt x="139115" y="118952"/>
                    </a:lnTo>
                    <a:cubicBezTo>
                      <a:pt x="140163" y="118297"/>
                      <a:pt x="143132" y="115319"/>
                      <a:pt x="145315" y="113145"/>
                    </a:cubicBezTo>
                    <a:cubicBezTo>
                      <a:pt x="146975" y="111485"/>
                      <a:pt x="148371" y="110114"/>
                      <a:pt x="149507" y="109023"/>
                    </a:cubicBezTo>
                    <a:cubicBezTo>
                      <a:pt x="154223" y="100735"/>
                      <a:pt x="156319" y="89129"/>
                      <a:pt x="154659" y="80326"/>
                    </a:cubicBezTo>
                    <a:cubicBezTo>
                      <a:pt x="152301" y="68293"/>
                      <a:pt x="143220" y="56748"/>
                      <a:pt x="130207" y="49438"/>
                    </a:cubicBezTo>
                    <a:cubicBezTo>
                      <a:pt x="117894" y="42513"/>
                      <a:pt x="103659" y="39596"/>
                      <a:pt x="90036" y="37483"/>
                    </a:cubicBezTo>
                    <a:cubicBezTo>
                      <a:pt x="64449" y="33509"/>
                      <a:pt x="31525" y="30767"/>
                      <a:pt x="3493" y="44836"/>
                    </a:cubicBezTo>
                    <a:lnTo>
                      <a:pt x="0" y="39011"/>
                    </a:lnTo>
                    <a:cubicBezTo>
                      <a:pt x="28819" y="18358"/>
                      <a:pt x="57549" y="5756"/>
                      <a:pt x="85146" y="1556"/>
                    </a:cubicBezTo>
                    <a:cubicBezTo>
                      <a:pt x="118767" y="-3553"/>
                      <a:pt x="151690" y="4053"/>
                      <a:pt x="175356" y="22427"/>
                    </a:cubicBezTo>
                    <a:cubicBezTo>
                      <a:pt x="184613" y="29641"/>
                      <a:pt x="195966" y="41544"/>
                      <a:pt x="197189" y="57324"/>
                    </a:cubicBezTo>
                    <a:cubicBezTo>
                      <a:pt x="199110" y="82003"/>
                      <a:pt x="176405" y="99591"/>
                      <a:pt x="156406" y="112158"/>
                    </a:cubicBezTo>
                    <a:cubicBezTo>
                      <a:pt x="156056" y="112359"/>
                      <a:pt x="155533" y="112769"/>
                      <a:pt x="155009" y="113302"/>
                    </a:cubicBezTo>
                    <a:cubicBezTo>
                      <a:pt x="151778" y="118629"/>
                      <a:pt x="147498" y="122917"/>
                      <a:pt x="142171" y="125013"/>
                    </a:cubicBezTo>
                    <a:close/>
                    <a:moveTo>
                      <a:pt x="53707" y="27449"/>
                    </a:moveTo>
                    <a:cubicBezTo>
                      <a:pt x="66894" y="27449"/>
                      <a:pt x="79731" y="28977"/>
                      <a:pt x="91084" y="30741"/>
                    </a:cubicBezTo>
                    <a:cubicBezTo>
                      <a:pt x="105318" y="32959"/>
                      <a:pt x="120339" y="36033"/>
                      <a:pt x="133526" y="43500"/>
                    </a:cubicBezTo>
                    <a:cubicBezTo>
                      <a:pt x="148546" y="51910"/>
                      <a:pt x="158589" y="64869"/>
                      <a:pt x="161296" y="79060"/>
                    </a:cubicBezTo>
                    <a:cubicBezTo>
                      <a:pt x="162519" y="85444"/>
                      <a:pt x="162082" y="93828"/>
                      <a:pt x="159812" y="101774"/>
                    </a:cubicBezTo>
                    <a:cubicBezTo>
                      <a:pt x="176055" y="90710"/>
                      <a:pt x="191774" y="76222"/>
                      <a:pt x="190377" y="57865"/>
                    </a:cubicBezTo>
                    <a:cubicBezTo>
                      <a:pt x="189329" y="43875"/>
                      <a:pt x="177888" y="33038"/>
                      <a:pt x="171165" y="27833"/>
                    </a:cubicBezTo>
                    <a:cubicBezTo>
                      <a:pt x="148896" y="10603"/>
                      <a:pt x="117981" y="3477"/>
                      <a:pt x="86193" y="8315"/>
                    </a:cubicBezTo>
                    <a:cubicBezTo>
                      <a:pt x="66894" y="11249"/>
                      <a:pt x="46983" y="18471"/>
                      <a:pt x="26897" y="29868"/>
                    </a:cubicBezTo>
                    <a:cubicBezTo>
                      <a:pt x="35805" y="28130"/>
                      <a:pt x="44887" y="27449"/>
                      <a:pt x="53707" y="274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4" name="Google Shape;2084;p11"/>
              <p:cNvSpPr/>
              <p:nvPr/>
            </p:nvSpPr>
            <p:spPr>
              <a:xfrm>
                <a:off x="4816511" y="396590"/>
                <a:ext cx="2010588" cy="471403"/>
              </a:xfrm>
              <a:custGeom>
                <a:rect b="b" l="l" r="r" t="t"/>
                <a:pathLst>
                  <a:path extrusionOk="0" h="73772" w="314646">
                    <a:moveTo>
                      <a:pt x="0" y="73772"/>
                    </a:moveTo>
                    <a:lnTo>
                      <a:pt x="15631" y="62603"/>
                    </a:lnTo>
                    <a:cubicBezTo>
                      <a:pt x="78945" y="17367"/>
                      <a:pt x="156493" y="-4588"/>
                      <a:pt x="233954" y="800"/>
                    </a:cubicBezTo>
                    <a:cubicBezTo>
                      <a:pt x="263471" y="2853"/>
                      <a:pt x="287399" y="8774"/>
                      <a:pt x="307048" y="18895"/>
                    </a:cubicBezTo>
                    <a:lnTo>
                      <a:pt x="314646" y="22842"/>
                    </a:lnTo>
                    <a:lnTo>
                      <a:pt x="306437" y="25217"/>
                    </a:lnTo>
                    <a:cubicBezTo>
                      <a:pt x="265917" y="36815"/>
                      <a:pt x="223213" y="38623"/>
                      <a:pt x="181906" y="40360"/>
                    </a:cubicBezTo>
                    <a:cubicBezTo>
                      <a:pt x="165052" y="41076"/>
                      <a:pt x="147498" y="41810"/>
                      <a:pt x="130469" y="43216"/>
                    </a:cubicBezTo>
                    <a:cubicBezTo>
                      <a:pt x="98594" y="45845"/>
                      <a:pt x="69950" y="54045"/>
                      <a:pt x="39560" y="62725"/>
                    </a:cubicBezTo>
                    <a:cubicBezTo>
                      <a:pt x="32661" y="64708"/>
                      <a:pt x="25674" y="66716"/>
                      <a:pt x="18513" y="68672"/>
                    </a:cubicBezTo>
                    <a:lnTo>
                      <a:pt x="0" y="73764"/>
                    </a:lnTo>
                    <a:close/>
                    <a:moveTo>
                      <a:pt x="210900" y="6835"/>
                    </a:moveTo>
                    <a:cubicBezTo>
                      <a:pt x="149856" y="6835"/>
                      <a:pt x="89599" y="23986"/>
                      <a:pt x="37551" y="56202"/>
                    </a:cubicBezTo>
                    <a:cubicBezTo>
                      <a:pt x="37638" y="56184"/>
                      <a:pt x="37638" y="56175"/>
                      <a:pt x="37725" y="56158"/>
                    </a:cubicBezTo>
                    <a:cubicBezTo>
                      <a:pt x="68378" y="47382"/>
                      <a:pt x="97372" y="39094"/>
                      <a:pt x="129945" y="36413"/>
                    </a:cubicBezTo>
                    <a:cubicBezTo>
                      <a:pt x="147149" y="34998"/>
                      <a:pt x="164702" y="34256"/>
                      <a:pt x="181644" y="33540"/>
                    </a:cubicBezTo>
                    <a:cubicBezTo>
                      <a:pt x="219458" y="31942"/>
                      <a:pt x="258494" y="30291"/>
                      <a:pt x="295521" y="21052"/>
                    </a:cubicBezTo>
                    <a:cubicBezTo>
                      <a:pt x="278405" y="13725"/>
                      <a:pt x="257969" y="9315"/>
                      <a:pt x="233517" y="7612"/>
                    </a:cubicBezTo>
                    <a:cubicBezTo>
                      <a:pt x="226007" y="7088"/>
                      <a:pt x="218409" y="6826"/>
                      <a:pt x="210900" y="6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5" name="Google Shape;2085;p11"/>
              <p:cNvSpPr/>
              <p:nvPr/>
            </p:nvSpPr>
            <p:spPr>
              <a:xfrm>
                <a:off x="3112499" y="2090845"/>
                <a:ext cx="1417391" cy="482062"/>
              </a:xfrm>
              <a:custGeom>
                <a:rect b="b" l="l" r="r" t="t"/>
                <a:pathLst>
                  <a:path extrusionOk="0" h="75440" w="221814">
                    <a:moveTo>
                      <a:pt x="3034" y="59751"/>
                    </a:moveTo>
                    <a:cubicBezTo>
                      <a:pt x="30543" y="37150"/>
                      <a:pt x="59449" y="13545"/>
                      <a:pt x="95080" y="5764"/>
                    </a:cubicBezTo>
                    <a:cubicBezTo>
                      <a:pt x="111934" y="2070"/>
                      <a:pt x="129400" y="2489"/>
                      <a:pt x="145817" y="8253"/>
                    </a:cubicBezTo>
                    <a:cubicBezTo>
                      <a:pt x="160663" y="13484"/>
                      <a:pt x="173937" y="22627"/>
                      <a:pt x="185290" y="33377"/>
                    </a:cubicBezTo>
                    <a:cubicBezTo>
                      <a:pt x="198215" y="45516"/>
                      <a:pt x="208956" y="59716"/>
                      <a:pt x="218475" y="74623"/>
                    </a:cubicBezTo>
                    <a:cubicBezTo>
                      <a:pt x="219697" y="76527"/>
                      <a:pt x="222754" y="74762"/>
                      <a:pt x="221532" y="72841"/>
                    </a:cubicBezTo>
                    <a:cubicBezTo>
                      <a:pt x="204328" y="45900"/>
                      <a:pt x="182234" y="19544"/>
                      <a:pt x="152017" y="6899"/>
                    </a:cubicBezTo>
                    <a:cubicBezTo>
                      <a:pt x="118832" y="-7030"/>
                      <a:pt x="82591" y="1703"/>
                      <a:pt x="52462" y="19108"/>
                    </a:cubicBezTo>
                    <a:cubicBezTo>
                      <a:pt x="33861" y="29884"/>
                      <a:pt x="17182" y="43630"/>
                      <a:pt x="589" y="57262"/>
                    </a:cubicBezTo>
                    <a:cubicBezTo>
                      <a:pt x="-1157" y="58703"/>
                      <a:pt x="1375" y="61183"/>
                      <a:pt x="3034" y="59751"/>
                    </a:cubicBezTo>
                    <a:lnTo>
                      <a:pt x="3034" y="597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6" name="Google Shape;2086;p11"/>
              <p:cNvSpPr/>
              <p:nvPr/>
            </p:nvSpPr>
            <p:spPr>
              <a:xfrm>
                <a:off x="2083323" y="1755584"/>
                <a:ext cx="967708" cy="709418"/>
              </a:xfrm>
              <a:custGeom>
                <a:rect b="b" l="l" r="r" t="t"/>
                <a:pathLst>
                  <a:path extrusionOk="0" h="111020" w="151441">
                    <a:moveTo>
                      <a:pt x="151440" y="109329"/>
                    </a:moveTo>
                    <a:cubicBezTo>
                      <a:pt x="151003" y="93532"/>
                      <a:pt x="149170" y="77795"/>
                      <a:pt x="145938" y="62311"/>
                    </a:cubicBezTo>
                    <a:cubicBezTo>
                      <a:pt x="144279" y="54251"/>
                      <a:pt x="142270" y="46269"/>
                      <a:pt x="139825" y="38401"/>
                    </a:cubicBezTo>
                    <a:cubicBezTo>
                      <a:pt x="137729" y="31624"/>
                      <a:pt x="135634" y="24489"/>
                      <a:pt x="131704" y="18516"/>
                    </a:cubicBezTo>
                    <a:cubicBezTo>
                      <a:pt x="114937" y="-6705"/>
                      <a:pt x="80529" y="-565"/>
                      <a:pt x="55553" y="4779"/>
                    </a:cubicBezTo>
                    <a:cubicBezTo>
                      <a:pt x="37214" y="8718"/>
                      <a:pt x="19137" y="13521"/>
                      <a:pt x="1234" y="19110"/>
                    </a:cubicBezTo>
                    <a:cubicBezTo>
                      <a:pt x="-949" y="19782"/>
                      <a:pt x="11" y="23188"/>
                      <a:pt x="2194" y="22507"/>
                    </a:cubicBezTo>
                    <a:cubicBezTo>
                      <a:pt x="16604" y="18001"/>
                      <a:pt x="31188" y="13992"/>
                      <a:pt x="45859" y="10560"/>
                    </a:cubicBezTo>
                    <a:cubicBezTo>
                      <a:pt x="60618" y="7111"/>
                      <a:pt x="75987" y="3164"/>
                      <a:pt x="91183" y="3286"/>
                    </a:cubicBezTo>
                    <a:cubicBezTo>
                      <a:pt x="103933" y="3382"/>
                      <a:pt x="117469" y="7181"/>
                      <a:pt x="126115" y="17058"/>
                    </a:cubicBezTo>
                    <a:cubicBezTo>
                      <a:pt x="131092" y="22708"/>
                      <a:pt x="133451" y="29947"/>
                      <a:pt x="135634" y="36977"/>
                    </a:cubicBezTo>
                    <a:cubicBezTo>
                      <a:pt x="137904" y="44034"/>
                      <a:pt x="139912" y="51195"/>
                      <a:pt x="141484" y="58417"/>
                    </a:cubicBezTo>
                    <a:cubicBezTo>
                      <a:pt x="145327" y="75140"/>
                      <a:pt x="147423" y="92178"/>
                      <a:pt x="147947" y="109321"/>
                    </a:cubicBezTo>
                    <a:cubicBezTo>
                      <a:pt x="148034" y="111582"/>
                      <a:pt x="151527" y="111591"/>
                      <a:pt x="151440" y="109321"/>
                    </a:cubicBezTo>
                    <a:lnTo>
                      <a:pt x="151440" y="1093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7" name="Google Shape;2087;p11"/>
              <p:cNvSpPr/>
              <p:nvPr/>
            </p:nvSpPr>
            <p:spPr>
              <a:xfrm>
                <a:off x="1571853" y="2626896"/>
                <a:ext cx="1064171" cy="938633"/>
              </a:xfrm>
              <a:custGeom>
                <a:rect b="b" l="l" r="r" t="t"/>
                <a:pathLst>
                  <a:path extrusionOk="0" h="146891" w="166537">
                    <a:moveTo>
                      <a:pt x="166513" y="144681"/>
                    </a:moveTo>
                    <a:cubicBezTo>
                      <a:pt x="163108" y="122867"/>
                      <a:pt x="159963" y="100991"/>
                      <a:pt x="156208" y="79237"/>
                    </a:cubicBezTo>
                    <a:cubicBezTo>
                      <a:pt x="152890" y="60409"/>
                      <a:pt x="148087" y="41013"/>
                      <a:pt x="136559" y="25373"/>
                    </a:cubicBezTo>
                    <a:cubicBezTo>
                      <a:pt x="127215" y="12649"/>
                      <a:pt x="113767" y="2431"/>
                      <a:pt x="97698" y="414"/>
                    </a:cubicBezTo>
                    <a:cubicBezTo>
                      <a:pt x="79533" y="-1865"/>
                      <a:pt x="60496" y="5619"/>
                      <a:pt x="44777" y="14212"/>
                    </a:cubicBezTo>
                    <a:cubicBezTo>
                      <a:pt x="27311" y="23827"/>
                      <a:pt x="12115" y="37276"/>
                      <a:pt x="326" y="53362"/>
                    </a:cubicBezTo>
                    <a:cubicBezTo>
                      <a:pt x="-984" y="55195"/>
                      <a:pt x="1986" y="56951"/>
                      <a:pt x="3382" y="55143"/>
                    </a:cubicBezTo>
                    <a:cubicBezTo>
                      <a:pt x="13600" y="41240"/>
                      <a:pt x="26438" y="29381"/>
                      <a:pt x="41196" y="20378"/>
                    </a:cubicBezTo>
                    <a:cubicBezTo>
                      <a:pt x="56216" y="11199"/>
                      <a:pt x="74643" y="3191"/>
                      <a:pt x="92546" y="3558"/>
                    </a:cubicBezTo>
                    <a:cubicBezTo>
                      <a:pt x="109575" y="3907"/>
                      <a:pt x="124246" y="14264"/>
                      <a:pt x="133939" y="27678"/>
                    </a:cubicBezTo>
                    <a:cubicBezTo>
                      <a:pt x="144681" y="42568"/>
                      <a:pt x="149310" y="60802"/>
                      <a:pt x="152540" y="78626"/>
                    </a:cubicBezTo>
                    <a:cubicBezTo>
                      <a:pt x="156470" y="100869"/>
                      <a:pt x="159614" y="123286"/>
                      <a:pt x="163108" y="145616"/>
                    </a:cubicBezTo>
                    <a:cubicBezTo>
                      <a:pt x="163456" y="147852"/>
                      <a:pt x="166862" y="146900"/>
                      <a:pt x="166513" y="144681"/>
                    </a:cubicBezTo>
                    <a:lnTo>
                      <a:pt x="166513" y="1446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8" name="Google Shape;2088;p11"/>
              <p:cNvSpPr/>
              <p:nvPr/>
            </p:nvSpPr>
            <p:spPr>
              <a:xfrm>
                <a:off x="2461913" y="3102417"/>
                <a:ext cx="1743837" cy="801364"/>
              </a:xfrm>
              <a:custGeom>
                <a:rect b="b" l="l" r="r" t="t"/>
                <a:pathLst>
                  <a:path extrusionOk="0" h="125409" w="272901">
                    <a:moveTo>
                      <a:pt x="3376" y="124624"/>
                    </a:moveTo>
                    <a:cubicBezTo>
                      <a:pt x="27916" y="89212"/>
                      <a:pt x="53590" y="52299"/>
                      <a:pt x="90007" y="28012"/>
                    </a:cubicBezTo>
                    <a:cubicBezTo>
                      <a:pt x="124327" y="5080"/>
                      <a:pt x="170349" y="-5749"/>
                      <a:pt x="208774" y="13577"/>
                    </a:cubicBezTo>
                    <a:cubicBezTo>
                      <a:pt x="231741" y="25096"/>
                      <a:pt x="250605" y="44020"/>
                      <a:pt x="269817" y="60647"/>
                    </a:cubicBezTo>
                    <a:cubicBezTo>
                      <a:pt x="271564" y="62123"/>
                      <a:pt x="274009" y="59643"/>
                      <a:pt x="272349" y="58158"/>
                    </a:cubicBezTo>
                    <a:cubicBezTo>
                      <a:pt x="254447" y="42727"/>
                      <a:pt x="237069" y="25655"/>
                      <a:pt x="216547" y="13760"/>
                    </a:cubicBezTo>
                    <a:cubicBezTo>
                      <a:pt x="198033" y="3010"/>
                      <a:pt x="176899" y="-1444"/>
                      <a:pt x="155590" y="408"/>
                    </a:cubicBezTo>
                    <a:cubicBezTo>
                      <a:pt x="111839" y="4207"/>
                      <a:pt x="74899" y="30292"/>
                      <a:pt x="46342" y="62167"/>
                    </a:cubicBezTo>
                    <a:cubicBezTo>
                      <a:pt x="29400" y="81100"/>
                      <a:pt x="14817" y="101989"/>
                      <a:pt x="320" y="122843"/>
                    </a:cubicBezTo>
                    <a:cubicBezTo>
                      <a:pt x="-990" y="124712"/>
                      <a:pt x="2066" y="126476"/>
                      <a:pt x="3376" y="124624"/>
                    </a:cubicBezTo>
                    <a:lnTo>
                      <a:pt x="3376" y="1246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9" name="Google Shape;2089;p11"/>
              <p:cNvSpPr/>
              <p:nvPr/>
            </p:nvSpPr>
            <p:spPr>
              <a:xfrm>
                <a:off x="3756153" y="1240746"/>
                <a:ext cx="1298742" cy="907112"/>
              </a:xfrm>
              <a:custGeom>
                <a:rect b="b" l="l" r="r" t="t"/>
                <a:pathLst>
                  <a:path extrusionOk="0" h="141958" w="203246">
                    <a:moveTo>
                      <a:pt x="2555" y="38587"/>
                    </a:moveTo>
                    <a:cubicBezTo>
                      <a:pt x="18012" y="26867"/>
                      <a:pt x="35216" y="17654"/>
                      <a:pt x="53642" y="11585"/>
                    </a:cubicBezTo>
                    <a:cubicBezTo>
                      <a:pt x="73204" y="5166"/>
                      <a:pt x="94687" y="1262"/>
                      <a:pt x="115122" y="4851"/>
                    </a:cubicBezTo>
                    <a:cubicBezTo>
                      <a:pt x="151014" y="11157"/>
                      <a:pt x="177737" y="41067"/>
                      <a:pt x="189701" y="74147"/>
                    </a:cubicBezTo>
                    <a:cubicBezTo>
                      <a:pt x="197386" y="95298"/>
                      <a:pt x="199918" y="117864"/>
                      <a:pt x="199744" y="140255"/>
                    </a:cubicBezTo>
                    <a:cubicBezTo>
                      <a:pt x="199744" y="142526"/>
                      <a:pt x="203237" y="142526"/>
                      <a:pt x="203237" y="140255"/>
                    </a:cubicBezTo>
                    <a:cubicBezTo>
                      <a:pt x="203586" y="101106"/>
                      <a:pt x="195028" y="59947"/>
                      <a:pt x="167520" y="30553"/>
                    </a:cubicBezTo>
                    <a:cubicBezTo>
                      <a:pt x="155468" y="17698"/>
                      <a:pt x="140186" y="7585"/>
                      <a:pt x="123069" y="2991"/>
                    </a:cubicBezTo>
                    <a:cubicBezTo>
                      <a:pt x="103071" y="-2379"/>
                      <a:pt x="81675" y="127"/>
                      <a:pt x="61939" y="5419"/>
                    </a:cubicBezTo>
                    <a:cubicBezTo>
                      <a:pt x="39845" y="11366"/>
                      <a:pt x="19060" y="21697"/>
                      <a:pt x="721" y="35539"/>
                    </a:cubicBezTo>
                    <a:cubicBezTo>
                      <a:pt x="-1025" y="36893"/>
                      <a:pt x="721" y="39958"/>
                      <a:pt x="2555" y="38587"/>
                    </a:cubicBezTo>
                    <a:lnTo>
                      <a:pt x="2555" y="385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0" name="Google Shape;2090;p11"/>
              <p:cNvSpPr/>
              <p:nvPr/>
            </p:nvSpPr>
            <p:spPr>
              <a:xfrm>
                <a:off x="2614684" y="961702"/>
                <a:ext cx="1200061" cy="530204"/>
              </a:xfrm>
              <a:custGeom>
                <a:rect b="b" l="l" r="r" t="t"/>
                <a:pathLst>
                  <a:path extrusionOk="0" h="82974" w="187803">
                    <a:moveTo>
                      <a:pt x="183118" y="82066"/>
                    </a:moveTo>
                    <a:cubicBezTo>
                      <a:pt x="194646" y="56347"/>
                      <a:pt x="184167" y="23084"/>
                      <a:pt x="159714" y="8779"/>
                    </a:cubicBezTo>
                    <a:cubicBezTo>
                      <a:pt x="144082" y="-382"/>
                      <a:pt x="123735" y="-984"/>
                      <a:pt x="106182" y="806"/>
                    </a:cubicBezTo>
                    <a:cubicBezTo>
                      <a:pt x="88105" y="2649"/>
                      <a:pt x="70551" y="7984"/>
                      <a:pt x="54046" y="15547"/>
                    </a:cubicBezTo>
                    <a:cubicBezTo>
                      <a:pt x="34746" y="24402"/>
                      <a:pt x="16932" y="36270"/>
                      <a:pt x="601" y="49701"/>
                    </a:cubicBezTo>
                    <a:cubicBezTo>
                      <a:pt x="-1146" y="51142"/>
                      <a:pt x="1299" y="53622"/>
                      <a:pt x="3046" y="52190"/>
                    </a:cubicBezTo>
                    <a:cubicBezTo>
                      <a:pt x="29594" y="30454"/>
                      <a:pt x="60508" y="12473"/>
                      <a:pt x="94567" y="6028"/>
                    </a:cubicBezTo>
                    <a:cubicBezTo>
                      <a:pt x="111596" y="2797"/>
                      <a:pt x="130721" y="2020"/>
                      <a:pt x="147401" y="7251"/>
                    </a:cubicBezTo>
                    <a:cubicBezTo>
                      <a:pt x="161461" y="11643"/>
                      <a:pt x="172464" y="21870"/>
                      <a:pt x="178752" y="35091"/>
                    </a:cubicBezTo>
                    <a:cubicBezTo>
                      <a:pt x="185477" y="49143"/>
                      <a:pt x="186525" y="65953"/>
                      <a:pt x="180062" y="80275"/>
                    </a:cubicBezTo>
                    <a:cubicBezTo>
                      <a:pt x="179102" y="82328"/>
                      <a:pt x="182158" y="84126"/>
                      <a:pt x="183118" y="82057"/>
                    </a:cubicBezTo>
                    <a:lnTo>
                      <a:pt x="183118" y="820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1" name="Google Shape;2091;p11"/>
              <p:cNvSpPr/>
              <p:nvPr/>
            </p:nvSpPr>
            <p:spPr>
              <a:xfrm>
                <a:off x="3521670" y="442782"/>
                <a:ext cx="968571" cy="658304"/>
              </a:xfrm>
              <a:custGeom>
                <a:rect b="b" l="l" r="r" t="t"/>
                <a:pathLst>
                  <a:path extrusionOk="0" h="103021" w="151576">
                    <a:moveTo>
                      <a:pt x="128853" y="102742"/>
                    </a:moveTo>
                    <a:cubicBezTo>
                      <a:pt x="134616" y="98969"/>
                      <a:pt x="138371" y="93546"/>
                      <a:pt x="141341" y="87477"/>
                    </a:cubicBezTo>
                    <a:cubicBezTo>
                      <a:pt x="144834" y="80447"/>
                      <a:pt x="147977" y="72919"/>
                      <a:pt x="149986" y="65365"/>
                    </a:cubicBezTo>
                    <a:cubicBezTo>
                      <a:pt x="153654" y="51873"/>
                      <a:pt x="150859" y="38267"/>
                      <a:pt x="142825" y="26940"/>
                    </a:cubicBezTo>
                    <a:cubicBezTo>
                      <a:pt x="123962" y="611"/>
                      <a:pt x="90340" y="-2306"/>
                      <a:pt x="60648" y="1204"/>
                    </a:cubicBezTo>
                    <a:cubicBezTo>
                      <a:pt x="40651" y="3571"/>
                      <a:pt x="20827" y="7562"/>
                      <a:pt x="1265" y="12382"/>
                    </a:cubicBezTo>
                    <a:cubicBezTo>
                      <a:pt x="-919" y="12924"/>
                      <a:pt x="-45" y="16330"/>
                      <a:pt x="2138" y="15779"/>
                    </a:cubicBezTo>
                    <a:cubicBezTo>
                      <a:pt x="17770" y="11928"/>
                      <a:pt x="33576" y="8732"/>
                      <a:pt x="49470" y="6278"/>
                    </a:cubicBezTo>
                    <a:cubicBezTo>
                      <a:pt x="64403" y="3964"/>
                      <a:pt x="79774" y="2287"/>
                      <a:pt x="94881" y="4156"/>
                    </a:cubicBezTo>
                    <a:cubicBezTo>
                      <a:pt x="109204" y="5920"/>
                      <a:pt x="122914" y="11238"/>
                      <a:pt x="133393" y="21386"/>
                    </a:cubicBezTo>
                    <a:cubicBezTo>
                      <a:pt x="142476" y="30180"/>
                      <a:pt x="148764" y="42214"/>
                      <a:pt x="148152" y="55086"/>
                    </a:cubicBezTo>
                    <a:cubicBezTo>
                      <a:pt x="147802" y="63915"/>
                      <a:pt x="144135" y="72334"/>
                      <a:pt x="140729" y="80359"/>
                    </a:cubicBezTo>
                    <a:cubicBezTo>
                      <a:pt x="137586" y="87712"/>
                      <a:pt x="133918" y="95135"/>
                      <a:pt x="127106" y="99677"/>
                    </a:cubicBezTo>
                    <a:cubicBezTo>
                      <a:pt x="125185" y="100925"/>
                      <a:pt x="127018" y="103982"/>
                      <a:pt x="128853" y="102724"/>
                    </a:cubicBezTo>
                    <a:lnTo>
                      <a:pt x="128853" y="1027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2" name="Google Shape;2092;p11"/>
              <p:cNvSpPr/>
              <p:nvPr/>
            </p:nvSpPr>
            <p:spPr>
              <a:xfrm>
                <a:off x="4528227" y="849032"/>
                <a:ext cx="1504711" cy="884651"/>
              </a:xfrm>
              <a:custGeom>
                <a:rect b="b" l="l" r="r" t="t"/>
                <a:pathLst>
                  <a:path extrusionOk="0" h="138443" w="235479">
                    <a:moveTo>
                      <a:pt x="2675" y="27286"/>
                    </a:moveTo>
                    <a:cubicBezTo>
                      <a:pt x="22062" y="18186"/>
                      <a:pt x="41886" y="8964"/>
                      <a:pt x="63106" y="5165"/>
                    </a:cubicBezTo>
                    <a:cubicBezTo>
                      <a:pt x="84852" y="1279"/>
                      <a:pt x="106421" y="4921"/>
                      <a:pt x="126507" y="13715"/>
                    </a:cubicBezTo>
                    <a:cubicBezTo>
                      <a:pt x="159343" y="28080"/>
                      <a:pt x="187463" y="52777"/>
                      <a:pt x="207199" y="82582"/>
                    </a:cubicBezTo>
                    <a:cubicBezTo>
                      <a:pt x="218290" y="99367"/>
                      <a:pt x="226673" y="117802"/>
                      <a:pt x="232001" y="137198"/>
                    </a:cubicBezTo>
                    <a:cubicBezTo>
                      <a:pt x="232612" y="139381"/>
                      <a:pt x="236018" y="138455"/>
                      <a:pt x="235406" y="136263"/>
                    </a:cubicBezTo>
                    <a:cubicBezTo>
                      <a:pt x="225625" y="100729"/>
                      <a:pt x="205540" y="68313"/>
                      <a:pt x="178294" y="43494"/>
                    </a:cubicBezTo>
                    <a:cubicBezTo>
                      <a:pt x="149562" y="17330"/>
                      <a:pt x="110351" y="-3812"/>
                      <a:pt x="70442" y="581"/>
                    </a:cubicBezTo>
                    <a:cubicBezTo>
                      <a:pt x="45815" y="3288"/>
                      <a:pt x="23022" y="13863"/>
                      <a:pt x="928" y="24247"/>
                    </a:cubicBezTo>
                    <a:cubicBezTo>
                      <a:pt x="-1167" y="25207"/>
                      <a:pt x="666" y="28246"/>
                      <a:pt x="2675" y="27294"/>
                    </a:cubicBezTo>
                    <a:lnTo>
                      <a:pt x="2675" y="2729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3" name="Google Shape;2093;p11"/>
              <p:cNvSpPr/>
              <p:nvPr/>
            </p:nvSpPr>
            <p:spPr>
              <a:xfrm>
                <a:off x="4752390" y="496065"/>
                <a:ext cx="1739403" cy="453025"/>
              </a:xfrm>
              <a:custGeom>
                <a:rect b="b" l="l" r="r" t="t"/>
                <a:pathLst>
                  <a:path extrusionOk="0" h="70896" w="272207">
                    <a:moveTo>
                      <a:pt x="2524" y="70579"/>
                    </a:moveTo>
                    <a:cubicBezTo>
                      <a:pt x="63218" y="29115"/>
                      <a:pt x="135701" y="5764"/>
                      <a:pt x="209232" y="3633"/>
                    </a:cubicBezTo>
                    <a:cubicBezTo>
                      <a:pt x="229668" y="3039"/>
                      <a:pt x="250190" y="4131"/>
                      <a:pt x="270537" y="6838"/>
                    </a:cubicBezTo>
                    <a:cubicBezTo>
                      <a:pt x="272808" y="7135"/>
                      <a:pt x="272721" y="3607"/>
                      <a:pt x="270537" y="3310"/>
                    </a:cubicBezTo>
                    <a:cubicBezTo>
                      <a:pt x="197530" y="-6401"/>
                      <a:pt x="122253" y="5441"/>
                      <a:pt x="55446" y="36425"/>
                    </a:cubicBezTo>
                    <a:cubicBezTo>
                      <a:pt x="36408" y="45271"/>
                      <a:pt x="18157" y="55698"/>
                      <a:pt x="778" y="67540"/>
                    </a:cubicBezTo>
                    <a:cubicBezTo>
                      <a:pt x="-1056" y="68815"/>
                      <a:pt x="691" y="71872"/>
                      <a:pt x="2524" y="70588"/>
                    </a:cubicBezTo>
                    <a:lnTo>
                      <a:pt x="2524" y="705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094" name="Google Shape;2094;p11"/>
            <p:cNvGrpSpPr/>
            <p:nvPr/>
          </p:nvGrpSpPr>
          <p:grpSpPr>
            <a:xfrm>
              <a:off x="8152006" y="4232421"/>
              <a:ext cx="1243585" cy="1134596"/>
              <a:chOff x="5398741" y="1283837"/>
              <a:chExt cx="2823762" cy="2576285"/>
            </a:xfrm>
          </p:grpSpPr>
          <p:sp>
            <p:nvSpPr>
              <p:cNvPr id="2095" name="Google Shape;2095;p11"/>
              <p:cNvSpPr/>
              <p:nvPr/>
            </p:nvSpPr>
            <p:spPr>
              <a:xfrm>
                <a:off x="5469854" y="1292740"/>
                <a:ext cx="2745622" cy="2005834"/>
              </a:xfrm>
              <a:custGeom>
                <a:rect b="b" l="l" r="r" t="t"/>
                <a:pathLst>
                  <a:path extrusionOk="0" h="578467" w="791816">
                    <a:moveTo>
                      <a:pt x="678232" y="578459"/>
                    </a:moveTo>
                    <a:cubicBezTo>
                      <a:pt x="738637" y="556164"/>
                      <a:pt x="784031" y="498221"/>
                      <a:pt x="790895" y="434663"/>
                    </a:cubicBezTo>
                    <a:cubicBezTo>
                      <a:pt x="797759" y="371105"/>
                      <a:pt x="765770" y="304936"/>
                      <a:pt x="711504" y="270449"/>
                    </a:cubicBezTo>
                    <a:cubicBezTo>
                      <a:pt x="741816" y="347788"/>
                      <a:pt x="736035" y="445719"/>
                      <a:pt x="674180" y="501574"/>
                    </a:cubicBezTo>
                    <a:cubicBezTo>
                      <a:pt x="668023" y="507128"/>
                      <a:pt x="660094" y="512508"/>
                      <a:pt x="652016" y="510525"/>
                    </a:cubicBezTo>
                    <a:cubicBezTo>
                      <a:pt x="634960" y="506334"/>
                      <a:pt x="640689" y="480973"/>
                      <a:pt x="649553" y="465927"/>
                    </a:cubicBezTo>
                    <a:cubicBezTo>
                      <a:pt x="678590" y="416629"/>
                      <a:pt x="700326" y="363114"/>
                      <a:pt x="713845" y="307625"/>
                    </a:cubicBezTo>
                    <a:cubicBezTo>
                      <a:pt x="717067" y="294421"/>
                      <a:pt x="719835" y="280772"/>
                      <a:pt x="717932" y="267314"/>
                    </a:cubicBezTo>
                    <a:cubicBezTo>
                      <a:pt x="712561" y="229343"/>
                      <a:pt x="673822" y="206525"/>
                      <a:pt x="639301" y="189277"/>
                    </a:cubicBezTo>
                    <a:cubicBezTo>
                      <a:pt x="666547" y="261900"/>
                      <a:pt x="654478" y="347770"/>
                      <a:pt x="608246" y="410237"/>
                    </a:cubicBezTo>
                    <a:cubicBezTo>
                      <a:pt x="602570" y="417904"/>
                      <a:pt x="595208" y="425869"/>
                      <a:pt x="585619" y="426183"/>
                    </a:cubicBezTo>
                    <a:cubicBezTo>
                      <a:pt x="573778" y="426576"/>
                      <a:pt x="564722" y="414376"/>
                      <a:pt x="563997" y="402648"/>
                    </a:cubicBezTo>
                    <a:cubicBezTo>
                      <a:pt x="563272" y="390920"/>
                      <a:pt x="568433" y="379724"/>
                      <a:pt x="573062" y="368904"/>
                    </a:cubicBezTo>
                    <a:cubicBezTo>
                      <a:pt x="593226" y="321781"/>
                      <a:pt x="605286" y="271253"/>
                      <a:pt x="608561" y="220156"/>
                    </a:cubicBezTo>
                    <a:cubicBezTo>
                      <a:pt x="609670" y="202874"/>
                      <a:pt x="609687" y="185007"/>
                      <a:pt x="603312" y="168886"/>
                    </a:cubicBezTo>
                    <a:cubicBezTo>
                      <a:pt x="583305" y="118348"/>
                      <a:pt x="515259" y="109510"/>
                      <a:pt x="473769" y="74099"/>
                    </a:cubicBezTo>
                    <a:cubicBezTo>
                      <a:pt x="503644" y="154267"/>
                      <a:pt x="479235" y="251429"/>
                      <a:pt x="414917" y="308306"/>
                    </a:cubicBezTo>
                    <a:cubicBezTo>
                      <a:pt x="424131" y="229667"/>
                      <a:pt x="424637" y="150031"/>
                      <a:pt x="416420" y="71287"/>
                    </a:cubicBezTo>
                    <a:cubicBezTo>
                      <a:pt x="415485" y="62309"/>
                      <a:pt x="414306" y="52991"/>
                      <a:pt x="409381" y="45411"/>
                    </a:cubicBezTo>
                    <a:cubicBezTo>
                      <a:pt x="403573" y="36486"/>
                      <a:pt x="393487" y="31369"/>
                      <a:pt x="383680" y="27107"/>
                    </a:cubicBezTo>
                    <a:cubicBezTo>
                      <a:pt x="351482" y="13099"/>
                      <a:pt x="317153" y="3930"/>
                      <a:pt x="282212" y="0"/>
                    </a:cubicBezTo>
                    <a:cubicBezTo>
                      <a:pt x="326156" y="50302"/>
                      <a:pt x="332907" y="129159"/>
                      <a:pt x="298124" y="186081"/>
                    </a:cubicBezTo>
                    <a:cubicBezTo>
                      <a:pt x="289487" y="136731"/>
                      <a:pt x="272606" y="88814"/>
                      <a:pt x="248372" y="44861"/>
                    </a:cubicBezTo>
                    <a:cubicBezTo>
                      <a:pt x="242443" y="34120"/>
                      <a:pt x="235614" y="23134"/>
                      <a:pt x="224872" y="17099"/>
                    </a:cubicBezTo>
                    <a:cubicBezTo>
                      <a:pt x="211520" y="9598"/>
                      <a:pt x="195076" y="11248"/>
                      <a:pt x="179845" y="13126"/>
                    </a:cubicBezTo>
                    <a:cubicBezTo>
                      <a:pt x="113598" y="21282"/>
                      <a:pt x="39874" y="33569"/>
                      <a:pt x="0" y="86674"/>
                    </a:cubicBezTo>
                    <a:cubicBezTo>
                      <a:pt x="175662" y="203948"/>
                      <a:pt x="345762" y="329423"/>
                      <a:pt x="509538" y="462547"/>
                    </a:cubicBezTo>
                    <a:cubicBezTo>
                      <a:pt x="566066" y="508490"/>
                      <a:pt x="612255" y="547282"/>
                      <a:pt x="678232" y="57846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6" name="Google Shape;2096;p11"/>
              <p:cNvSpPr/>
              <p:nvPr/>
            </p:nvSpPr>
            <p:spPr>
              <a:xfrm>
                <a:off x="5459925" y="1283837"/>
                <a:ext cx="2762578" cy="2022277"/>
              </a:xfrm>
              <a:custGeom>
                <a:rect b="b" l="l" r="r" t="t"/>
                <a:pathLst>
                  <a:path extrusionOk="0" h="583209" w="796706">
                    <a:moveTo>
                      <a:pt x="681000" y="583200"/>
                    </a:moveTo>
                    <a:lnTo>
                      <a:pt x="680240" y="582843"/>
                    </a:lnTo>
                    <a:cubicBezTo>
                      <a:pt x="617372" y="553124"/>
                      <a:pt x="572066" y="516254"/>
                      <a:pt x="519616" y="473559"/>
                    </a:cubicBezTo>
                    <a:lnTo>
                      <a:pt x="511145" y="466669"/>
                    </a:lnTo>
                    <a:cubicBezTo>
                      <a:pt x="348058" y="334103"/>
                      <a:pt x="176675" y="207677"/>
                      <a:pt x="1764" y="90910"/>
                    </a:cubicBezTo>
                    <a:lnTo>
                      <a:pt x="0" y="89731"/>
                    </a:lnTo>
                    <a:lnTo>
                      <a:pt x="1275" y="88036"/>
                    </a:lnTo>
                    <a:cubicBezTo>
                      <a:pt x="40983" y="35141"/>
                      <a:pt x="112567" y="22313"/>
                      <a:pt x="182474" y="13702"/>
                    </a:cubicBezTo>
                    <a:cubicBezTo>
                      <a:pt x="195896" y="12052"/>
                      <a:pt x="214262" y="9790"/>
                      <a:pt x="228723" y="17920"/>
                    </a:cubicBezTo>
                    <a:cubicBezTo>
                      <a:pt x="240129" y="24330"/>
                      <a:pt x="247228" y="36015"/>
                      <a:pt x="252992" y="46468"/>
                    </a:cubicBezTo>
                    <a:cubicBezTo>
                      <a:pt x="276562" y="89206"/>
                      <a:pt x="293032" y="135107"/>
                      <a:pt x="301992" y="182963"/>
                    </a:cubicBezTo>
                    <a:cubicBezTo>
                      <a:pt x="333422" y="126924"/>
                      <a:pt x="326008" y="52476"/>
                      <a:pt x="283557" y="3886"/>
                    </a:cubicBezTo>
                    <a:lnTo>
                      <a:pt x="280160" y="0"/>
                    </a:lnTo>
                    <a:lnTo>
                      <a:pt x="285295" y="577"/>
                    </a:lnTo>
                    <a:cubicBezTo>
                      <a:pt x="320532" y="4550"/>
                      <a:pt x="354861" y="13719"/>
                      <a:pt x="387339" y="27840"/>
                    </a:cubicBezTo>
                    <a:cubicBezTo>
                      <a:pt x="396910" y="32006"/>
                      <a:pt x="407643" y="37246"/>
                      <a:pt x="413922" y="46896"/>
                    </a:cubicBezTo>
                    <a:cubicBezTo>
                      <a:pt x="418943" y="54607"/>
                      <a:pt x="420262" y="63960"/>
                      <a:pt x="421275" y="73653"/>
                    </a:cubicBezTo>
                    <a:cubicBezTo>
                      <a:pt x="429309" y="150721"/>
                      <a:pt x="429004" y="228802"/>
                      <a:pt x="420376" y="305809"/>
                    </a:cubicBezTo>
                    <a:cubicBezTo>
                      <a:pt x="481523" y="248739"/>
                      <a:pt x="503915" y="155620"/>
                      <a:pt x="474755" y="77374"/>
                    </a:cubicBezTo>
                    <a:lnTo>
                      <a:pt x="472057" y="70134"/>
                    </a:lnTo>
                    <a:lnTo>
                      <a:pt x="477934" y="75155"/>
                    </a:lnTo>
                    <a:cubicBezTo>
                      <a:pt x="493409" y="88368"/>
                      <a:pt x="512962" y="97992"/>
                      <a:pt x="531869" y="107310"/>
                    </a:cubicBezTo>
                    <a:cubicBezTo>
                      <a:pt x="563054" y="122671"/>
                      <a:pt x="595304" y="138556"/>
                      <a:pt x="608046" y="170728"/>
                    </a:cubicBezTo>
                    <a:cubicBezTo>
                      <a:pt x="614648" y="187408"/>
                      <a:pt x="614543" y="205642"/>
                      <a:pt x="613434" y="222864"/>
                    </a:cubicBezTo>
                    <a:cubicBezTo>
                      <a:pt x="610124" y="274431"/>
                      <a:pt x="598134" y="324698"/>
                      <a:pt x="577777" y="372266"/>
                    </a:cubicBezTo>
                    <a:lnTo>
                      <a:pt x="576965" y="374152"/>
                    </a:lnTo>
                    <a:cubicBezTo>
                      <a:pt x="572660" y="384169"/>
                      <a:pt x="568215" y="394526"/>
                      <a:pt x="568870" y="405102"/>
                    </a:cubicBezTo>
                    <a:cubicBezTo>
                      <a:pt x="569525" y="415634"/>
                      <a:pt x="577760" y="427196"/>
                      <a:pt x="588423" y="426759"/>
                    </a:cubicBezTo>
                    <a:cubicBezTo>
                      <a:pt x="597400" y="426462"/>
                      <a:pt x="604404" y="418516"/>
                      <a:pt x="609504" y="411625"/>
                    </a:cubicBezTo>
                    <a:cubicBezTo>
                      <a:pt x="655046" y="350093"/>
                      <a:pt x="667132" y="264109"/>
                      <a:pt x="640296" y="192569"/>
                    </a:cubicBezTo>
                    <a:lnTo>
                      <a:pt x="638506" y="187792"/>
                    </a:lnTo>
                    <a:lnTo>
                      <a:pt x="643073" y="190071"/>
                    </a:lnTo>
                    <a:cubicBezTo>
                      <a:pt x="681341" y="209188"/>
                      <a:pt x="717477" y="232059"/>
                      <a:pt x="722796" y="269620"/>
                    </a:cubicBezTo>
                    <a:cubicBezTo>
                      <a:pt x="723128" y="271977"/>
                      <a:pt x="723320" y="274344"/>
                      <a:pt x="723398" y="276719"/>
                    </a:cubicBezTo>
                    <a:cubicBezTo>
                      <a:pt x="773534" y="312839"/>
                      <a:pt x="802388" y="376205"/>
                      <a:pt x="795768" y="437457"/>
                    </a:cubicBezTo>
                    <a:cubicBezTo>
                      <a:pt x="788808" y="501871"/>
                      <a:pt x="743013" y="560329"/>
                      <a:pt x="681804" y="582921"/>
                    </a:cubicBezTo>
                    <a:lnTo>
                      <a:pt x="681009" y="583209"/>
                    </a:lnTo>
                    <a:close/>
                    <a:moveTo>
                      <a:pt x="5755" y="88761"/>
                    </a:moveTo>
                    <a:cubicBezTo>
                      <a:pt x="180160" y="205276"/>
                      <a:pt x="351028" y="331361"/>
                      <a:pt x="513660" y="463560"/>
                    </a:cubicBezTo>
                    <a:lnTo>
                      <a:pt x="522140" y="470459"/>
                    </a:lnTo>
                    <a:cubicBezTo>
                      <a:pt x="574179" y="512813"/>
                      <a:pt x="619154" y="549422"/>
                      <a:pt x="681184" y="578860"/>
                    </a:cubicBezTo>
                    <a:cubicBezTo>
                      <a:pt x="740602" y="556574"/>
                      <a:pt x="785000" y="499679"/>
                      <a:pt x="791768" y="437012"/>
                    </a:cubicBezTo>
                    <a:cubicBezTo>
                      <a:pt x="798126" y="378117"/>
                      <a:pt x="770923" y="317223"/>
                      <a:pt x="723372" y="281671"/>
                    </a:cubicBezTo>
                    <a:cubicBezTo>
                      <a:pt x="723267" y="284684"/>
                      <a:pt x="723005" y="287679"/>
                      <a:pt x="722630" y="290631"/>
                    </a:cubicBezTo>
                    <a:cubicBezTo>
                      <a:pt x="744410" y="361568"/>
                      <a:pt x="739004" y="450897"/>
                      <a:pt x="678389" y="505635"/>
                    </a:cubicBezTo>
                    <a:cubicBezTo>
                      <a:pt x="669420" y="513730"/>
                      <a:pt x="661569" y="516796"/>
                      <a:pt x="654409" y="515049"/>
                    </a:cubicBezTo>
                    <a:cubicBezTo>
                      <a:pt x="649239" y="513774"/>
                      <a:pt x="645597" y="510726"/>
                      <a:pt x="643597" y="505967"/>
                    </a:cubicBezTo>
                    <a:cubicBezTo>
                      <a:pt x="639135" y="495383"/>
                      <a:pt x="644147" y="478598"/>
                      <a:pt x="650697" y="467489"/>
                    </a:cubicBezTo>
                    <a:cubicBezTo>
                      <a:pt x="679699" y="418253"/>
                      <a:pt x="701261" y="365166"/>
                      <a:pt x="714770" y="309730"/>
                    </a:cubicBezTo>
                    <a:cubicBezTo>
                      <a:pt x="716255" y="303652"/>
                      <a:pt x="717678" y="297382"/>
                      <a:pt x="718560" y="291024"/>
                    </a:cubicBezTo>
                    <a:cubicBezTo>
                      <a:pt x="716726" y="285129"/>
                      <a:pt x="714700" y="279357"/>
                      <a:pt x="712509" y="273750"/>
                    </a:cubicBezTo>
                    <a:lnTo>
                      <a:pt x="710273" y="268039"/>
                    </a:lnTo>
                    <a:lnTo>
                      <a:pt x="715452" y="271331"/>
                    </a:lnTo>
                    <a:cubicBezTo>
                      <a:pt x="716718" y="272135"/>
                      <a:pt x="717984" y="272964"/>
                      <a:pt x="719224" y="273803"/>
                    </a:cubicBezTo>
                    <a:cubicBezTo>
                      <a:pt x="719128" y="272589"/>
                      <a:pt x="718997" y="271384"/>
                      <a:pt x="718822" y="270178"/>
                    </a:cubicBezTo>
                    <a:cubicBezTo>
                      <a:pt x="713967" y="235893"/>
                      <a:pt x="681349" y="214096"/>
                      <a:pt x="645780" y="195923"/>
                    </a:cubicBezTo>
                    <a:cubicBezTo>
                      <a:pt x="670809" y="267724"/>
                      <a:pt x="658059" y="352766"/>
                      <a:pt x="612735" y="414009"/>
                    </a:cubicBezTo>
                    <a:cubicBezTo>
                      <a:pt x="607094" y="421625"/>
                      <a:pt x="599252" y="430410"/>
                      <a:pt x="588562" y="430768"/>
                    </a:cubicBezTo>
                    <a:cubicBezTo>
                      <a:pt x="575507" y="431126"/>
                      <a:pt x="565656" y="417983"/>
                      <a:pt x="564870" y="405355"/>
                    </a:cubicBezTo>
                    <a:cubicBezTo>
                      <a:pt x="564154" y="393819"/>
                      <a:pt x="568800" y="383025"/>
                      <a:pt x="573289" y="372581"/>
                    </a:cubicBezTo>
                    <a:lnTo>
                      <a:pt x="574092" y="370703"/>
                    </a:lnTo>
                    <a:cubicBezTo>
                      <a:pt x="594265" y="323554"/>
                      <a:pt x="606159" y="273733"/>
                      <a:pt x="609434" y="222619"/>
                    </a:cubicBezTo>
                    <a:cubicBezTo>
                      <a:pt x="610508" y="205861"/>
                      <a:pt x="610630" y="188159"/>
                      <a:pt x="604317" y="172213"/>
                    </a:cubicBezTo>
                    <a:cubicBezTo>
                      <a:pt x="592152" y="141482"/>
                      <a:pt x="562006" y="126636"/>
                      <a:pt x="530096" y="110917"/>
                    </a:cubicBezTo>
                    <a:cubicBezTo>
                      <a:pt x="513136" y="102559"/>
                      <a:pt x="495662" y="93957"/>
                      <a:pt x="480868" y="82683"/>
                    </a:cubicBezTo>
                    <a:cubicBezTo>
                      <a:pt x="507495" y="162685"/>
                      <a:pt x="482650" y="256206"/>
                      <a:pt x="419109" y="312402"/>
                    </a:cubicBezTo>
                    <a:lnTo>
                      <a:pt x="415180" y="315878"/>
                    </a:lnTo>
                    <a:lnTo>
                      <a:pt x="415791" y="310664"/>
                    </a:lnTo>
                    <a:cubicBezTo>
                      <a:pt x="424978" y="232225"/>
                      <a:pt x="425484" y="152634"/>
                      <a:pt x="417293" y="74090"/>
                    </a:cubicBezTo>
                    <a:cubicBezTo>
                      <a:pt x="416297" y="64545"/>
                      <a:pt x="415101" y="56074"/>
                      <a:pt x="410560" y="49097"/>
                    </a:cubicBezTo>
                    <a:cubicBezTo>
                      <a:pt x="404892" y="40381"/>
                      <a:pt x="394771" y="35464"/>
                      <a:pt x="385741" y="31534"/>
                    </a:cubicBezTo>
                    <a:cubicBezTo>
                      <a:pt x="355184" y="18243"/>
                      <a:pt x="322960" y="9388"/>
                      <a:pt x="289889" y="5179"/>
                    </a:cubicBezTo>
                    <a:cubicBezTo>
                      <a:pt x="331649" y="56458"/>
                      <a:pt x="337230" y="133194"/>
                      <a:pt x="302700" y="189705"/>
                    </a:cubicBezTo>
                    <a:lnTo>
                      <a:pt x="299931" y="194237"/>
                    </a:lnTo>
                    <a:lnTo>
                      <a:pt x="299014" y="189006"/>
                    </a:lnTo>
                    <a:cubicBezTo>
                      <a:pt x="290378" y="139656"/>
                      <a:pt x="273715" y="92359"/>
                      <a:pt x="249481" y="48415"/>
                    </a:cubicBezTo>
                    <a:cubicBezTo>
                      <a:pt x="243980" y="38451"/>
                      <a:pt x="237247" y="27325"/>
                      <a:pt x="226758" y="21431"/>
                    </a:cubicBezTo>
                    <a:cubicBezTo>
                      <a:pt x="214445" y="14514"/>
                      <a:pt x="199634" y="15641"/>
                      <a:pt x="182963" y="17693"/>
                    </a:cubicBezTo>
                    <a:cubicBezTo>
                      <a:pt x="114663" y="26103"/>
                      <a:pt x="44791" y="38547"/>
                      <a:pt x="5764" y="88770"/>
                    </a:cubicBezTo>
                    <a:close/>
                    <a:moveTo>
                      <a:pt x="721110" y="299783"/>
                    </a:moveTo>
                    <a:cubicBezTo>
                      <a:pt x="720368" y="303538"/>
                      <a:pt x="719512" y="307180"/>
                      <a:pt x="718665" y="310673"/>
                    </a:cubicBezTo>
                    <a:cubicBezTo>
                      <a:pt x="705059" y="366493"/>
                      <a:pt x="683358" y="419939"/>
                      <a:pt x="654155" y="469524"/>
                    </a:cubicBezTo>
                    <a:cubicBezTo>
                      <a:pt x="647911" y="480126"/>
                      <a:pt x="643545" y="495514"/>
                      <a:pt x="647291" y="504412"/>
                    </a:cubicBezTo>
                    <a:cubicBezTo>
                      <a:pt x="648793" y="507984"/>
                      <a:pt x="651439" y="510194"/>
                      <a:pt x="655369" y="511154"/>
                    </a:cubicBezTo>
                    <a:cubicBezTo>
                      <a:pt x="661142" y="512569"/>
                      <a:pt x="667805" y="509792"/>
                      <a:pt x="675708" y="502657"/>
                    </a:cubicBezTo>
                    <a:cubicBezTo>
                      <a:pt x="732760" y="451142"/>
                      <a:pt x="739738" y="368057"/>
                      <a:pt x="721119" y="299783"/>
                    </a:cubicBezTo>
                    <a:close/>
                    <a:moveTo>
                      <a:pt x="718438" y="278117"/>
                    </a:moveTo>
                    <a:cubicBezTo>
                      <a:pt x="718761" y="279016"/>
                      <a:pt x="719093" y="279924"/>
                      <a:pt x="719408" y="280824"/>
                    </a:cubicBezTo>
                    <a:cubicBezTo>
                      <a:pt x="719425" y="280152"/>
                      <a:pt x="719434" y="279479"/>
                      <a:pt x="719425" y="278798"/>
                    </a:cubicBezTo>
                    <a:cubicBezTo>
                      <a:pt x="719093" y="278571"/>
                      <a:pt x="718770" y="278335"/>
                      <a:pt x="718438" y="278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7" name="Google Shape;2097;p11"/>
              <p:cNvSpPr/>
              <p:nvPr/>
            </p:nvSpPr>
            <p:spPr>
              <a:xfrm>
                <a:off x="5405737" y="1543116"/>
                <a:ext cx="2417954" cy="2309948"/>
              </a:xfrm>
              <a:custGeom>
                <a:rect b="b" l="l" r="r" t="t"/>
                <a:pathLst>
                  <a:path extrusionOk="0" h="666171" w="697319">
                    <a:moveTo>
                      <a:pt x="697320" y="505451"/>
                    </a:moveTo>
                    <a:cubicBezTo>
                      <a:pt x="692910" y="569228"/>
                      <a:pt x="649778" y="628847"/>
                      <a:pt x="590281" y="653422"/>
                    </a:cubicBezTo>
                    <a:cubicBezTo>
                      <a:pt x="530784" y="677996"/>
                      <a:pt x="457733" y="666346"/>
                      <a:pt x="408995" y="624525"/>
                    </a:cubicBezTo>
                    <a:cubicBezTo>
                      <a:pt x="492359" y="631397"/>
                      <a:pt x="585399" y="598108"/>
                      <a:pt x="621833" y="523424"/>
                    </a:cubicBezTo>
                    <a:cubicBezTo>
                      <a:pt x="625457" y="515992"/>
                      <a:pt x="628409" y="506927"/>
                      <a:pt x="624199" y="499810"/>
                    </a:cubicBezTo>
                    <a:cubicBezTo>
                      <a:pt x="615309" y="484781"/>
                      <a:pt x="592420" y="497426"/>
                      <a:pt x="580386" y="510124"/>
                    </a:cubicBezTo>
                    <a:cubicBezTo>
                      <a:pt x="540975" y="551727"/>
                      <a:pt x="495407" y="587593"/>
                      <a:pt x="445603" y="616202"/>
                    </a:cubicBezTo>
                    <a:cubicBezTo>
                      <a:pt x="433752" y="623014"/>
                      <a:pt x="421343" y="629520"/>
                      <a:pt x="407789" y="631528"/>
                    </a:cubicBezTo>
                    <a:cubicBezTo>
                      <a:pt x="369557" y="637196"/>
                      <a:pt x="336503" y="606832"/>
                      <a:pt x="310025" y="578895"/>
                    </a:cubicBezTo>
                    <a:cubicBezTo>
                      <a:pt x="387966" y="584196"/>
                      <a:pt x="467549" y="548339"/>
                      <a:pt x="514811" y="486641"/>
                    </a:cubicBezTo>
                    <a:cubicBezTo>
                      <a:pt x="520610" y="479069"/>
                      <a:pt x="526216" y="469803"/>
                      <a:pt x="523806" y="460590"/>
                    </a:cubicBezTo>
                    <a:cubicBezTo>
                      <a:pt x="520828" y="449212"/>
                      <a:pt x="506463" y="444068"/>
                      <a:pt x="494918" y="446705"/>
                    </a:cubicBezTo>
                    <a:cubicBezTo>
                      <a:pt x="483373" y="449343"/>
                      <a:pt x="474020" y="457429"/>
                      <a:pt x="464868" y="464904"/>
                    </a:cubicBezTo>
                    <a:cubicBezTo>
                      <a:pt x="425028" y="497461"/>
                      <a:pt x="379608" y="523266"/>
                      <a:pt x="331150" y="540890"/>
                    </a:cubicBezTo>
                    <a:cubicBezTo>
                      <a:pt x="314749" y="546854"/>
                      <a:pt x="297493" y="551937"/>
                      <a:pt x="280097" y="550443"/>
                    </a:cubicBezTo>
                    <a:cubicBezTo>
                      <a:pt x="225569" y="545762"/>
                      <a:pt x="197702" y="483549"/>
                      <a:pt x="151697" y="454146"/>
                    </a:cubicBezTo>
                    <a:cubicBezTo>
                      <a:pt x="237673" y="459805"/>
                      <a:pt x="324678" y="409005"/>
                      <a:pt x="361409" y="331693"/>
                    </a:cubicBezTo>
                    <a:cubicBezTo>
                      <a:pt x="288000" y="362773"/>
                      <a:pt x="211160" y="385863"/>
                      <a:pt x="132703" y="400403"/>
                    </a:cubicBezTo>
                    <a:cubicBezTo>
                      <a:pt x="123761" y="402063"/>
                      <a:pt x="114416" y="403591"/>
                      <a:pt x="105684" y="401049"/>
                    </a:cubicBezTo>
                    <a:cubicBezTo>
                      <a:pt x="95414" y="398063"/>
                      <a:pt x="87598" y="389915"/>
                      <a:pt x="80690" y="381802"/>
                    </a:cubicBezTo>
                    <a:cubicBezTo>
                      <a:pt x="58011" y="355149"/>
                      <a:pt x="39401" y="325108"/>
                      <a:pt x="25681" y="292997"/>
                    </a:cubicBezTo>
                    <a:cubicBezTo>
                      <a:pt x="86777" y="320515"/>
                      <a:pt x="164927" y="304542"/>
                      <a:pt x="210085" y="255315"/>
                    </a:cubicBezTo>
                    <a:cubicBezTo>
                      <a:pt x="159924" y="261114"/>
                      <a:pt x="108810" y="258660"/>
                      <a:pt x="59443" y="248084"/>
                    </a:cubicBezTo>
                    <a:cubicBezTo>
                      <a:pt x="47374" y="245499"/>
                      <a:pt x="34816" y="242120"/>
                      <a:pt x="25935" y="233614"/>
                    </a:cubicBezTo>
                    <a:cubicBezTo>
                      <a:pt x="14888" y="223047"/>
                      <a:pt x="11822" y="206935"/>
                      <a:pt x="9307" y="191923"/>
                    </a:cubicBezTo>
                    <a:cubicBezTo>
                      <a:pt x="-1609" y="126601"/>
                      <a:pt x="-10665" y="53000"/>
                      <a:pt x="29358" y="0"/>
                    </a:cubicBezTo>
                    <a:cubicBezTo>
                      <a:pt x="192593" y="133779"/>
                      <a:pt x="362177" y="259935"/>
                      <a:pt x="537359" y="377907"/>
                    </a:cubicBezTo>
                    <a:cubicBezTo>
                      <a:pt x="597826" y="418629"/>
                      <a:pt x="648433" y="451543"/>
                      <a:pt x="697302" y="5054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8" name="Google Shape;2098;p11"/>
              <p:cNvSpPr/>
              <p:nvPr/>
            </p:nvSpPr>
            <p:spPr>
              <a:xfrm>
                <a:off x="5398741" y="1533184"/>
                <a:ext cx="2432066" cy="2326939"/>
              </a:xfrm>
              <a:custGeom>
                <a:rect b="b" l="l" r="r" t="t"/>
                <a:pathLst>
                  <a:path extrusionOk="0" h="671071" w="701389">
                    <a:moveTo>
                      <a:pt x="526505" y="671071"/>
                    </a:moveTo>
                    <a:cubicBezTo>
                      <a:pt x="487399" y="671071"/>
                      <a:pt x="448223" y="658592"/>
                      <a:pt x="417152" y="634926"/>
                    </a:cubicBezTo>
                    <a:cubicBezTo>
                      <a:pt x="414837" y="635528"/>
                      <a:pt x="412488" y="636017"/>
                      <a:pt x="410113" y="636375"/>
                    </a:cubicBezTo>
                    <a:cubicBezTo>
                      <a:pt x="372291" y="642017"/>
                      <a:pt x="339944" y="614098"/>
                      <a:pt x="310602" y="583139"/>
                    </a:cubicBezTo>
                    <a:lnTo>
                      <a:pt x="307074" y="579410"/>
                    </a:lnTo>
                    <a:lnTo>
                      <a:pt x="312200" y="579760"/>
                    </a:lnTo>
                    <a:cubicBezTo>
                      <a:pt x="388997" y="585017"/>
                      <a:pt x="468693" y="549081"/>
                      <a:pt x="515266" y="488291"/>
                    </a:cubicBezTo>
                    <a:cubicBezTo>
                      <a:pt x="520479" y="481488"/>
                      <a:pt x="526164" y="472581"/>
                      <a:pt x="523911" y="463970"/>
                    </a:cubicBezTo>
                    <a:cubicBezTo>
                      <a:pt x="521222" y="453692"/>
                      <a:pt x="507782" y="449168"/>
                      <a:pt x="497407" y="451535"/>
                    </a:cubicBezTo>
                    <a:cubicBezTo>
                      <a:pt x="486980" y="453919"/>
                      <a:pt x="478221" y="461097"/>
                      <a:pt x="469750" y="468048"/>
                    </a:cubicBezTo>
                    <a:lnTo>
                      <a:pt x="468178" y="469332"/>
                    </a:lnTo>
                    <a:cubicBezTo>
                      <a:pt x="427972" y="502186"/>
                      <a:pt x="382788" y="527869"/>
                      <a:pt x="333875" y="545649"/>
                    </a:cubicBezTo>
                    <a:cubicBezTo>
                      <a:pt x="317544" y="551587"/>
                      <a:pt x="299939" y="556854"/>
                      <a:pt x="281958" y="555325"/>
                    </a:cubicBezTo>
                    <a:cubicBezTo>
                      <a:pt x="247253" y="552347"/>
                      <a:pt x="222740" y="526184"/>
                      <a:pt x="199030" y="500876"/>
                    </a:cubicBezTo>
                    <a:cubicBezTo>
                      <a:pt x="184664" y="485541"/>
                      <a:pt x="169801" y="469682"/>
                      <a:pt x="152641" y="458713"/>
                    </a:cubicBezTo>
                    <a:lnTo>
                      <a:pt x="146065" y="454512"/>
                    </a:lnTo>
                    <a:lnTo>
                      <a:pt x="153846" y="455019"/>
                    </a:lnTo>
                    <a:cubicBezTo>
                      <a:pt x="237795" y="460591"/>
                      <a:pt x="321430" y="412839"/>
                      <a:pt x="359261" y="338496"/>
                    </a:cubicBezTo>
                    <a:cubicBezTo>
                      <a:pt x="287267" y="368563"/>
                      <a:pt x="211876" y="391016"/>
                      <a:pt x="135088" y="405250"/>
                    </a:cubicBezTo>
                    <a:cubicBezTo>
                      <a:pt x="125429" y="407040"/>
                      <a:pt x="116024" y="408429"/>
                      <a:pt x="107142" y="405853"/>
                    </a:cubicBezTo>
                    <a:cubicBezTo>
                      <a:pt x="96052" y="402631"/>
                      <a:pt x="87930" y="393906"/>
                      <a:pt x="81180" y="385977"/>
                    </a:cubicBezTo>
                    <a:cubicBezTo>
                      <a:pt x="58308" y="359097"/>
                      <a:pt x="39690" y="329047"/>
                      <a:pt x="25857" y="296657"/>
                    </a:cubicBezTo>
                    <a:lnTo>
                      <a:pt x="23839" y="291932"/>
                    </a:lnTo>
                    <a:lnTo>
                      <a:pt x="28529" y="294045"/>
                    </a:lnTo>
                    <a:cubicBezTo>
                      <a:pt x="87546" y="320637"/>
                      <a:pt x="161601" y="306560"/>
                      <a:pt x="206872" y="260782"/>
                    </a:cubicBezTo>
                    <a:cubicBezTo>
                      <a:pt x="158081" y="265838"/>
                      <a:pt x="109046" y="263201"/>
                      <a:pt x="61050" y="252922"/>
                    </a:cubicBezTo>
                    <a:cubicBezTo>
                      <a:pt x="49322" y="250407"/>
                      <a:pt x="36013" y="246967"/>
                      <a:pt x="26573" y="237937"/>
                    </a:cubicBezTo>
                    <a:cubicBezTo>
                      <a:pt x="14600" y="226488"/>
                      <a:pt x="11570" y="208367"/>
                      <a:pt x="9351" y="195128"/>
                    </a:cubicBezTo>
                    <a:cubicBezTo>
                      <a:pt x="-2167" y="126182"/>
                      <a:pt x="-10088" y="54459"/>
                      <a:pt x="29786" y="1668"/>
                    </a:cubicBezTo>
                    <a:lnTo>
                      <a:pt x="31044" y="0"/>
                    </a:lnTo>
                    <a:lnTo>
                      <a:pt x="32660" y="1319"/>
                    </a:lnTo>
                    <a:cubicBezTo>
                      <a:pt x="195196" y="134539"/>
                      <a:pt x="366064" y="261647"/>
                      <a:pt x="540504" y="379122"/>
                    </a:cubicBezTo>
                    <a:lnTo>
                      <a:pt x="549560" y="385217"/>
                    </a:lnTo>
                    <a:cubicBezTo>
                      <a:pt x="605730" y="422987"/>
                      <a:pt x="654241" y="455604"/>
                      <a:pt x="700814" y="506971"/>
                    </a:cubicBezTo>
                    <a:lnTo>
                      <a:pt x="701390" y="507600"/>
                    </a:lnTo>
                    <a:lnTo>
                      <a:pt x="701329" y="508456"/>
                    </a:lnTo>
                    <a:cubicBezTo>
                      <a:pt x="696858" y="573088"/>
                      <a:pt x="653350" y="633240"/>
                      <a:pt x="593058" y="658138"/>
                    </a:cubicBezTo>
                    <a:cubicBezTo>
                      <a:pt x="571977" y="666844"/>
                      <a:pt x="549245" y="671071"/>
                      <a:pt x="526496" y="671071"/>
                    </a:cubicBezTo>
                    <a:close/>
                    <a:moveTo>
                      <a:pt x="421955" y="633502"/>
                    </a:moveTo>
                    <a:cubicBezTo>
                      <a:pt x="469837" y="668617"/>
                      <a:pt x="536426" y="677193"/>
                      <a:pt x="591539" y="654426"/>
                    </a:cubicBezTo>
                    <a:cubicBezTo>
                      <a:pt x="650189" y="630201"/>
                      <a:pt x="692587" y="571848"/>
                      <a:pt x="697277" y="509024"/>
                    </a:cubicBezTo>
                    <a:cubicBezTo>
                      <a:pt x="651202" y="458381"/>
                      <a:pt x="603049" y="426000"/>
                      <a:pt x="547324" y="388536"/>
                    </a:cubicBezTo>
                    <a:lnTo>
                      <a:pt x="538268" y="382440"/>
                    </a:lnTo>
                    <a:cubicBezTo>
                      <a:pt x="364309" y="265288"/>
                      <a:pt x="193886" y="138548"/>
                      <a:pt x="31743" y="5746"/>
                    </a:cubicBezTo>
                    <a:cubicBezTo>
                      <a:pt x="-5756" y="57113"/>
                      <a:pt x="2051" y="127108"/>
                      <a:pt x="13308" y="194447"/>
                    </a:cubicBezTo>
                    <a:cubicBezTo>
                      <a:pt x="16058" y="210882"/>
                      <a:pt x="19159" y="225283"/>
                      <a:pt x="29341" y="235020"/>
                    </a:cubicBezTo>
                    <a:cubicBezTo>
                      <a:pt x="38022" y="243325"/>
                      <a:pt x="50693" y="246582"/>
                      <a:pt x="61889" y="248975"/>
                    </a:cubicBezTo>
                    <a:cubicBezTo>
                      <a:pt x="111256" y="259550"/>
                      <a:pt x="161714" y="261969"/>
                      <a:pt x="211876" y="256180"/>
                    </a:cubicBezTo>
                    <a:lnTo>
                      <a:pt x="217221" y="255560"/>
                    </a:lnTo>
                    <a:lnTo>
                      <a:pt x="213588" y="259524"/>
                    </a:lnTo>
                    <a:cubicBezTo>
                      <a:pt x="168753" y="308403"/>
                      <a:pt x="92986" y="324881"/>
                      <a:pt x="31568" y="299687"/>
                    </a:cubicBezTo>
                    <a:cubicBezTo>
                      <a:pt x="45017" y="329947"/>
                      <a:pt x="62718" y="358066"/>
                      <a:pt x="84245" y="383357"/>
                    </a:cubicBezTo>
                    <a:cubicBezTo>
                      <a:pt x="90611" y="390832"/>
                      <a:pt x="98244" y="399058"/>
                      <a:pt x="108269" y="401976"/>
                    </a:cubicBezTo>
                    <a:cubicBezTo>
                      <a:pt x="116321" y="404316"/>
                      <a:pt x="124853" y="403041"/>
                      <a:pt x="134363" y="401286"/>
                    </a:cubicBezTo>
                    <a:cubicBezTo>
                      <a:pt x="212627" y="386780"/>
                      <a:pt x="289433" y="363699"/>
                      <a:pt x="362650" y="332697"/>
                    </a:cubicBezTo>
                    <a:lnTo>
                      <a:pt x="367505" y="330645"/>
                    </a:lnTo>
                    <a:lnTo>
                      <a:pt x="365243" y="335405"/>
                    </a:lnTo>
                    <a:cubicBezTo>
                      <a:pt x="328958" y="411783"/>
                      <a:pt x="245515" y="461831"/>
                      <a:pt x="160736" y="459342"/>
                    </a:cubicBezTo>
                    <a:cubicBezTo>
                      <a:pt x="175818" y="470206"/>
                      <a:pt x="189083" y="484362"/>
                      <a:pt x="201956" y="498107"/>
                    </a:cubicBezTo>
                    <a:cubicBezTo>
                      <a:pt x="226207" y="524000"/>
                      <a:pt x="249122" y="548452"/>
                      <a:pt x="282298" y="551299"/>
                    </a:cubicBezTo>
                    <a:cubicBezTo>
                      <a:pt x="299511" y="552784"/>
                      <a:pt x="316601" y="547632"/>
                      <a:pt x="332504" y="541859"/>
                    </a:cubicBezTo>
                    <a:cubicBezTo>
                      <a:pt x="380989" y="524227"/>
                      <a:pt x="425788" y="498780"/>
                      <a:pt x="465645" y="466206"/>
                    </a:cubicBezTo>
                    <a:lnTo>
                      <a:pt x="467209" y="464922"/>
                    </a:lnTo>
                    <a:cubicBezTo>
                      <a:pt x="476038" y="457683"/>
                      <a:pt x="485163" y="450198"/>
                      <a:pt x="496516" y="447605"/>
                    </a:cubicBezTo>
                    <a:cubicBezTo>
                      <a:pt x="508943" y="444767"/>
                      <a:pt x="524470" y="450251"/>
                      <a:pt x="527789" y="462940"/>
                    </a:cubicBezTo>
                    <a:cubicBezTo>
                      <a:pt x="530487" y="473227"/>
                      <a:pt x="524208" y="483192"/>
                      <a:pt x="518445" y="490710"/>
                    </a:cubicBezTo>
                    <a:cubicBezTo>
                      <a:pt x="472117" y="551195"/>
                      <a:pt x="393555" y="587480"/>
                      <a:pt x="317020" y="584030"/>
                    </a:cubicBezTo>
                    <a:cubicBezTo>
                      <a:pt x="344686" y="612700"/>
                      <a:pt x="375015" y="637493"/>
                      <a:pt x="409528" y="632402"/>
                    </a:cubicBezTo>
                    <a:cubicBezTo>
                      <a:pt x="410742" y="632218"/>
                      <a:pt x="411938" y="632000"/>
                      <a:pt x="413135" y="631756"/>
                    </a:cubicBezTo>
                    <a:cubicBezTo>
                      <a:pt x="411982" y="630821"/>
                      <a:pt x="410838" y="629869"/>
                      <a:pt x="409711" y="628900"/>
                    </a:cubicBezTo>
                    <a:lnTo>
                      <a:pt x="405022" y="624874"/>
                    </a:lnTo>
                    <a:lnTo>
                      <a:pt x="411187" y="625380"/>
                    </a:lnTo>
                    <a:cubicBezTo>
                      <a:pt x="417230" y="625878"/>
                      <a:pt x="423387" y="626166"/>
                      <a:pt x="429614" y="626236"/>
                    </a:cubicBezTo>
                    <a:cubicBezTo>
                      <a:pt x="435517" y="623599"/>
                      <a:pt x="441176" y="620455"/>
                      <a:pt x="446634" y="617320"/>
                    </a:cubicBezTo>
                    <a:cubicBezTo>
                      <a:pt x="496394" y="588729"/>
                      <a:pt x="541595" y="553160"/>
                      <a:pt x="580963" y="511591"/>
                    </a:cubicBezTo>
                    <a:cubicBezTo>
                      <a:pt x="589880" y="502177"/>
                      <a:pt x="604708" y="492702"/>
                      <a:pt x="616209" y="493933"/>
                    </a:cubicBezTo>
                    <a:cubicBezTo>
                      <a:pt x="621327" y="494509"/>
                      <a:pt x="625274" y="497103"/>
                      <a:pt x="627955" y="501636"/>
                    </a:cubicBezTo>
                    <a:cubicBezTo>
                      <a:pt x="631702" y="507975"/>
                      <a:pt x="630951" y="516315"/>
                      <a:pt x="625667" y="527153"/>
                    </a:cubicBezTo>
                    <a:cubicBezTo>
                      <a:pt x="589958" y="600335"/>
                      <a:pt x="505153" y="630996"/>
                      <a:pt x="430391" y="630245"/>
                    </a:cubicBezTo>
                    <a:cubicBezTo>
                      <a:pt x="427640" y="631441"/>
                      <a:pt x="424828" y="632550"/>
                      <a:pt x="421955" y="633493"/>
                    </a:cubicBezTo>
                    <a:close/>
                    <a:moveTo>
                      <a:pt x="417125" y="629825"/>
                    </a:moveTo>
                    <a:cubicBezTo>
                      <a:pt x="417422" y="630061"/>
                      <a:pt x="417737" y="630306"/>
                      <a:pt x="418034" y="630542"/>
                    </a:cubicBezTo>
                    <a:cubicBezTo>
                      <a:pt x="418662" y="630358"/>
                      <a:pt x="419291" y="630166"/>
                      <a:pt x="419920" y="629974"/>
                    </a:cubicBezTo>
                    <a:cubicBezTo>
                      <a:pt x="418986" y="629930"/>
                      <a:pt x="418060" y="629887"/>
                      <a:pt x="417125" y="629825"/>
                    </a:cubicBezTo>
                    <a:close/>
                    <a:moveTo>
                      <a:pt x="614017" y="497837"/>
                    </a:moveTo>
                    <a:cubicBezTo>
                      <a:pt x="604490" y="497837"/>
                      <a:pt x="591888" y="505897"/>
                      <a:pt x="583863" y="514359"/>
                    </a:cubicBezTo>
                    <a:cubicBezTo>
                      <a:pt x="544224" y="556199"/>
                      <a:pt x="498726" y="592012"/>
                      <a:pt x="448625" y="620805"/>
                    </a:cubicBezTo>
                    <a:cubicBezTo>
                      <a:pt x="445516" y="622586"/>
                      <a:pt x="442259" y="624420"/>
                      <a:pt x="438862" y="626184"/>
                    </a:cubicBezTo>
                    <a:cubicBezTo>
                      <a:pt x="510140" y="624499"/>
                      <a:pt x="588447" y="594283"/>
                      <a:pt x="622052" y="525406"/>
                    </a:cubicBezTo>
                    <a:cubicBezTo>
                      <a:pt x="626706" y="515878"/>
                      <a:pt x="627501" y="508779"/>
                      <a:pt x="624497" y="503687"/>
                    </a:cubicBezTo>
                    <a:cubicBezTo>
                      <a:pt x="622462" y="500247"/>
                      <a:pt x="619598" y="498369"/>
                      <a:pt x="615747" y="497933"/>
                    </a:cubicBezTo>
                    <a:cubicBezTo>
                      <a:pt x="615179" y="497872"/>
                      <a:pt x="614602" y="497837"/>
                      <a:pt x="614017" y="497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99" name="Google Shape;2099;p11"/>
              <p:cNvSpPr/>
              <p:nvPr/>
            </p:nvSpPr>
            <p:spPr>
              <a:xfrm>
                <a:off x="5406042" y="1421355"/>
                <a:ext cx="2809421" cy="2334411"/>
              </a:xfrm>
              <a:custGeom>
                <a:rect b="b" l="l" r="r" t="t"/>
                <a:pathLst>
                  <a:path extrusionOk="0" h="673226" w="810215">
                    <a:moveTo>
                      <a:pt x="9237" y="227045"/>
                    </a:moveTo>
                    <a:cubicBezTo>
                      <a:pt x="11508" y="240642"/>
                      <a:pt x="14311" y="255096"/>
                      <a:pt x="23009" y="265558"/>
                    </a:cubicBezTo>
                    <a:cubicBezTo>
                      <a:pt x="57460" y="259130"/>
                      <a:pt x="90444" y="244948"/>
                      <a:pt x="118494" y="224067"/>
                    </a:cubicBezTo>
                    <a:cubicBezTo>
                      <a:pt x="110739" y="242607"/>
                      <a:pt x="97037" y="258641"/>
                      <a:pt x="79869" y="269260"/>
                    </a:cubicBezTo>
                    <a:cubicBezTo>
                      <a:pt x="134965" y="282613"/>
                      <a:pt x="192305" y="286778"/>
                      <a:pt x="248772" y="281530"/>
                    </a:cubicBezTo>
                    <a:cubicBezTo>
                      <a:pt x="213596" y="320024"/>
                      <a:pt x="168595" y="349603"/>
                      <a:pt x="119141" y="366719"/>
                    </a:cubicBezTo>
                    <a:cubicBezTo>
                      <a:pt x="167049" y="374596"/>
                      <a:pt x="216346" y="374142"/>
                      <a:pt x="264107" y="365392"/>
                    </a:cubicBezTo>
                    <a:cubicBezTo>
                      <a:pt x="229743" y="390630"/>
                      <a:pt x="192776" y="412392"/>
                      <a:pt x="153967" y="430216"/>
                    </a:cubicBezTo>
                    <a:cubicBezTo>
                      <a:pt x="154325" y="430513"/>
                      <a:pt x="154718" y="430758"/>
                      <a:pt x="155076" y="431046"/>
                    </a:cubicBezTo>
                    <a:cubicBezTo>
                      <a:pt x="225734" y="416418"/>
                      <a:pt x="294951" y="394926"/>
                      <a:pt x="361339" y="366815"/>
                    </a:cubicBezTo>
                    <a:cubicBezTo>
                      <a:pt x="345139" y="400909"/>
                      <a:pt x="319159" y="429823"/>
                      <a:pt x="287808" y="451035"/>
                    </a:cubicBezTo>
                    <a:cubicBezTo>
                      <a:pt x="272857" y="471462"/>
                      <a:pt x="252099" y="487748"/>
                      <a:pt x="228345" y="496848"/>
                    </a:cubicBezTo>
                    <a:cubicBezTo>
                      <a:pt x="274377" y="528130"/>
                      <a:pt x="337568" y="479330"/>
                      <a:pt x="391563" y="493294"/>
                    </a:cubicBezTo>
                    <a:cubicBezTo>
                      <a:pt x="364509" y="524462"/>
                      <a:pt x="331708" y="550713"/>
                      <a:pt x="295283" y="570371"/>
                    </a:cubicBezTo>
                    <a:cubicBezTo>
                      <a:pt x="302488" y="574816"/>
                      <a:pt x="310260" y="578038"/>
                      <a:pt x="318329" y="580326"/>
                    </a:cubicBezTo>
                    <a:cubicBezTo>
                      <a:pt x="322635" y="579007"/>
                      <a:pt x="326887" y="577549"/>
                      <a:pt x="331088" y="576021"/>
                    </a:cubicBezTo>
                    <a:cubicBezTo>
                      <a:pt x="379547" y="558406"/>
                      <a:pt x="424975" y="532592"/>
                      <a:pt x="464806" y="500036"/>
                    </a:cubicBezTo>
                    <a:cubicBezTo>
                      <a:pt x="473949" y="492560"/>
                      <a:pt x="483302" y="484474"/>
                      <a:pt x="494856" y="481836"/>
                    </a:cubicBezTo>
                    <a:cubicBezTo>
                      <a:pt x="506401" y="479199"/>
                      <a:pt x="520767" y="484343"/>
                      <a:pt x="523744" y="495721"/>
                    </a:cubicBezTo>
                    <a:cubicBezTo>
                      <a:pt x="526155" y="504926"/>
                      <a:pt x="520548" y="514192"/>
                      <a:pt x="514750" y="521772"/>
                    </a:cubicBezTo>
                    <a:cubicBezTo>
                      <a:pt x="498847" y="542530"/>
                      <a:pt x="479233" y="560275"/>
                      <a:pt x="457305" y="574597"/>
                    </a:cubicBezTo>
                    <a:cubicBezTo>
                      <a:pt x="444345" y="596499"/>
                      <a:pt x="426643" y="615659"/>
                      <a:pt x="405553" y="630077"/>
                    </a:cubicBezTo>
                    <a:cubicBezTo>
                      <a:pt x="425010" y="638714"/>
                      <a:pt x="445498" y="640897"/>
                      <a:pt x="466160" y="638863"/>
                    </a:cubicBezTo>
                    <a:cubicBezTo>
                      <a:pt x="507947" y="612533"/>
                      <a:pt x="546415" y="581034"/>
                      <a:pt x="580316" y="545246"/>
                    </a:cubicBezTo>
                    <a:cubicBezTo>
                      <a:pt x="592350" y="532548"/>
                      <a:pt x="615239" y="519894"/>
                      <a:pt x="624129" y="534933"/>
                    </a:cubicBezTo>
                    <a:cubicBezTo>
                      <a:pt x="628338" y="542050"/>
                      <a:pt x="625387" y="551123"/>
                      <a:pt x="621762" y="558546"/>
                    </a:cubicBezTo>
                    <a:cubicBezTo>
                      <a:pt x="603546" y="595870"/>
                      <a:pt x="571147" y="622759"/>
                      <a:pt x="532931" y="639552"/>
                    </a:cubicBezTo>
                    <a:cubicBezTo>
                      <a:pt x="526469" y="645674"/>
                      <a:pt x="520016" y="651805"/>
                      <a:pt x="513553" y="657927"/>
                    </a:cubicBezTo>
                    <a:cubicBezTo>
                      <a:pt x="548598" y="663026"/>
                      <a:pt x="583652" y="668127"/>
                      <a:pt x="618697" y="673227"/>
                    </a:cubicBezTo>
                    <a:cubicBezTo>
                      <a:pt x="662903" y="643814"/>
                      <a:pt x="693329" y="593967"/>
                      <a:pt x="697171" y="541141"/>
                    </a:cubicBezTo>
                    <a:cubicBezTo>
                      <a:pt x="757306" y="518698"/>
                      <a:pt x="802455" y="460930"/>
                      <a:pt x="809301" y="397564"/>
                    </a:cubicBezTo>
                    <a:cubicBezTo>
                      <a:pt x="812280" y="370029"/>
                      <a:pt x="807878" y="342040"/>
                      <a:pt x="797608" y="316330"/>
                    </a:cubicBezTo>
                    <a:cubicBezTo>
                      <a:pt x="802315" y="354135"/>
                      <a:pt x="796508" y="393232"/>
                      <a:pt x="780666" y="427946"/>
                    </a:cubicBezTo>
                    <a:cubicBezTo>
                      <a:pt x="787923" y="388735"/>
                      <a:pt x="780885" y="347079"/>
                      <a:pt x="761140" y="312357"/>
                    </a:cubicBezTo>
                    <a:cubicBezTo>
                      <a:pt x="764502" y="346241"/>
                      <a:pt x="753673" y="381137"/>
                      <a:pt x="732321" y="407729"/>
                    </a:cubicBezTo>
                    <a:cubicBezTo>
                      <a:pt x="723344" y="429099"/>
                      <a:pt x="710270" y="448512"/>
                      <a:pt x="692595" y="464475"/>
                    </a:cubicBezTo>
                    <a:cubicBezTo>
                      <a:pt x="686438" y="470029"/>
                      <a:pt x="678509" y="475409"/>
                      <a:pt x="670431" y="473427"/>
                    </a:cubicBezTo>
                    <a:cubicBezTo>
                      <a:pt x="653376" y="469235"/>
                      <a:pt x="659104" y="443875"/>
                      <a:pt x="667968" y="428828"/>
                    </a:cubicBezTo>
                    <a:cubicBezTo>
                      <a:pt x="690814" y="390036"/>
                      <a:pt x="709065" y="348607"/>
                      <a:pt x="722435" y="305676"/>
                    </a:cubicBezTo>
                    <a:cubicBezTo>
                      <a:pt x="722497" y="303528"/>
                      <a:pt x="722549" y="301380"/>
                      <a:pt x="722610" y="299231"/>
                    </a:cubicBezTo>
                    <a:cubicBezTo>
                      <a:pt x="716052" y="327430"/>
                      <a:pt x="700795" y="353568"/>
                      <a:pt x="679417" y="373260"/>
                    </a:cubicBezTo>
                    <a:cubicBezTo>
                      <a:pt x="698333" y="330155"/>
                      <a:pt x="705686" y="282115"/>
                      <a:pt x="700516" y="235385"/>
                    </a:cubicBezTo>
                    <a:cubicBezTo>
                      <a:pt x="695783" y="268728"/>
                      <a:pt x="678902" y="299930"/>
                      <a:pt x="654502" y="323273"/>
                    </a:cubicBezTo>
                    <a:cubicBezTo>
                      <a:pt x="647341" y="340948"/>
                      <a:pt x="638049" y="357759"/>
                      <a:pt x="626662" y="373138"/>
                    </a:cubicBezTo>
                    <a:cubicBezTo>
                      <a:pt x="620985" y="380805"/>
                      <a:pt x="613623" y="388770"/>
                      <a:pt x="604035" y="389084"/>
                    </a:cubicBezTo>
                    <a:cubicBezTo>
                      <a:pt x="592193" y="389477"/>
                      <a:pt x="583137" y="377277"/>
                      <a:pt x="582412" y="365549"/>
                    </a:cubicBezTo>
                    <a:cubicBezTo>
                      <a:pt x="581687" y="353821"/>
                      <a:pt x="586848" y="342625"/>
                      <a:pt x="591477" y="331805"/>
                    </a:cubicBezTo>
                    <a:cubicBezTo>
                      <a:pt x="605441" y="299170"/>
                      <a:pt x="615422" y="264885"/>
                      <a:pt x="621387" y="229927"/>
                    </a:cubicBezTo>
                    <a:cubicBezTo>
                      <a:pt x="620549" y="206226"/>
                      <a:pt x="617492" y="182604"/>
                      <a:pt x="612121" y="159488"/>
                    </a:cubicBezTo>
                    <a:cubicBezTo>
                      <a:pt x="608785" y="205973"/>
                      <a:pt x="585329" y="250694"/>
                      <a:pt x="548869" y="280080"/>
                    </a:cubicBezTo>
                    <a:cubicBezTo>
                      <a:pt x="573190" y="229621"/>
                      <a:pt x="556021" y="163042"/>
                      <a:pt x="510278" y="130355"/>
                    </a:cubicBezTo>
                    <a:cubicBezTo>
                      <a:pt x="507554" y="137463"/>
                      <a:pt x="504322" y="144371"/>
                      <a:pt x="500672" y="151060"/>
                    </a:cubicBezTo>
                    <a:cubicBezTo>
                      <a:pt x="491730" y="196908"/>
                      <a:pt x="468518" y="240092"/>
                      <a:pt x="433333" y="271208"/>
                    </a:cubicBezTo>
                    <a:cubicBezTo>
                      <a:pt x="441367" y="202628"/>
                      <a:pt x="442764" y="133298"/>
                      <a:pt x="437551" y="64448"/>
                    </a:cubicBezTo>
                    <a:cubicBezTo>
                      <a:pt x="420722" y="37768"/>
                      <a:pt x="392943" y="17709"/>
                      <a:pt x="361793" y="18940"/>
                    </a:cubicBezTo>
                    <a:cubicBezTo>
                      <a:pt x="366884" y="67338"/>
                      <a:pt x="356981" y="117185"/>
                      <a:pt x="333752" y="160046"/>
                    </a:cubicBezTo>
                    <a:cubicBezTo>
                      <a:pt x="339934" y="138293"/>
                      <a:pt x="340589" y="115360"/>
                      <a:pt x="336668" y="93152"/>
                    </a:cubicBezTo>
                    <a:cubicBezTo>
                      <a:pt x="333594" y="112819"/>
                      <a:pt x="326975" y="131883"/>
                      <a:pt x="316539" y="148964"/>
                    </a:cubicBezTo>
                    <a:cubicBezTo>
                      <a:pt x="308182" y="101213"/>
                      <a:pt x="292034" y="54832"/>
                      <a:pt x="269049" y="12059"/>
                    </a:cubicBezTo>
                    <a:cubicBezTo>
                      <a:pt x="266779" y="40598"/>
                      <a:pt x="261146" y="68875"/>
                      <a:pt x="252169" y="96087"/>
                    </a:cubicBezTo>
                    <a:cubicBezTo>
                      <a:pt x="248658" y="62989"/>
                      <a:pt x="228398" y="32057"/>
                      <a:pt x="199335" y="15430"/>
                    </a:cubicBezTo>
                    <a:cubicBezTo>
                      <a:pt x="155269" y="-9782"/>
                      <a:pt x="102784" y="-473"/>
                      <a:pt x="53277" y="17543"/>
                    </a:cubicBezTo>
                    <a:cubicBezTo>
                      <a:pt x="45059" y="22931"/>
                      <a:pt x="37348" y="28992"/>
                      <a:pt x="30371" y="35978"/>
                    </a:cubicBezTo>
                    <a:cubicBezTo>
                      <a:pt x="30012" y="35690"/>
                      <a:pt x="29655" y="35402"/>
                      <a:pt x="29296" y="35105"/>
                    </a:cubicBezTo>
                    <a:cubicBezTo>
                      <a:pt x="27454" y="37541"/>
                      <a:pt x="25829" y="40065"/>
                      <a:pt x="24196" y="42580"/>
                    </a:cubicBezTo>
                    <a:cubicBezTo>
                      <a:pt x="22223" y="44851"/>
                      <a:pt x="20249" y="47113"/>
                      <a:pt x="18424" y="49549"/>
                    </a:cubicBezTo>
                    <a:cubicBezTo>
                      <a:pt x="18808" y="49803"/>
                      <a:pt x="19184" y="50073"/>
                      <a:pt x="19568" y="50327"/>
                    </a:cubicBezTo>
                    <a:cubicBezTo>
                      <a:pt x="-8910" y="101658"/>
                      <a:pt x="-666" y="167732"/>
                      <a:pt x="9246" y="227028"/>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100" name="Google Shape;2100;p11"/>
            <p:cNvGrpSpPr/>
            <p:nvPr/>
          </p:nvGrpSpPr>
          <p:grpSpPr>
            <a:xfrm>
              <a:off x="7889239" y="4501252"/>
              <a:ext cx="1083052" cy="901458"/>
              <a:chOff x="2104957" y="1249515"/>
              <a:chExt cx="4206027" cy="3500807"/>
            </a:xfrm>
          </p:grpSpPr>
          <p:sp>
            <p:nvSpPr>
              <p:cNvPr id="2101" name="Google Shape;2101;p11"/>
              <p:cNvSpPr/>
              <p:nvPr/>
            </p:nvSpPr>
            <p:spPr>
              <a:xfrm>
                <a:off x="2125057" y="2770501"/>
                <a:ext cx="2125765" cy="1912782"/>
              </a:xfrm>
              <a:custGeom>
                <a:rect b="b" l="l" r="r" t="t"/>
                <a:pathLst>
                  <a:path extrusionOk="0" h="310139" w="344672">
                    <a:moveTo>
                      <a:pt x="328953" y="303825"/>
                    </a:moveTo>
                    <a:cubicBezTo>
                      <a:pt x="265028" y="239140"/>
                      <a:pt x="194030" y="183826"/>
                      <a:pt x="118315" y="139620"/>
                    </a:cubicBezTo>
                    <a:cubicBezTo>
                      <a:pt x="80065" y="117334"/>
                      <a:pt x="39283" y="96707"/>
                      <a:pt x="11687" y="58884"/>
                    </a:cubicBezTo>
                    <a:cubicBezTo>
                      <a:pt x="4875" y="49549"/>
                      <a:pt x="-1325" y="37986"/>
                      <a:pt x="246" y="25892"/>
                    </a:cubicBezTo>
                    <a:cubicBezTo>
                      <a:pt x="2081" y="11535"/>
                      <a:pt x="14743" y="1640"/>
                      <a:pt x="27231" y="234"/>
                    </a:cubicBezTo>
                    <a:cubicBezTo>
                      <a:pt x="39719" y="-1172"/>
                      <a:pt x="51945" y="3989"/>
                      <a:pt x="63560" y="9508"/>
                    </a:cubicBezTo>
                    <a:cubicBezTo>
                      <a:pt x="183026" y="66412"/>
                      <a:pt x="284327" y="173023"/>
                      <a:pt x="344672" y="305344"/>
                    </a:cubicBezTo>
                    <a:cubicBezTo>
                      <a:pt x="338471" y="314296"/>
                      <a:pt x="323451" y="309947"/>
                      <a:pt x="32161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2" name="Google Shape;2102;p11"/>
              <p:cNvSpPr/>
              <p:nvPr/>
            </p:nvSpPr>
            <p:spPr>
              <a:xfrm>
                <a:off x="2104957" y="2750303"/>
                <a:ext cx="2168487" cy="1953124"/>
              </a:xfrm>
              <a:custGeom>
                <a:rect b="b" l="l" r="r" t="t"/>
                <a:pathLst>
                  <a:path extrusionOk="0" h="316680" w="351599">
                    <a:moveTo>
                      <a:pt x="338587" y="316680"/>
                    </a:moveTo>
                    <a:cubicBezTo>
                      <a:pt x="337364" y="316680"/>
                      <a:pt x="336142" y="316540"/>
                      <a:pt x="334832" y="316261"/>
                    </a:cubicBezTo>
                    <a:cubicBezTo>
                      <a:pt x="327933" y="314698"/>
                      <a:pt x="322781" y="309275"/>
                      <a:pt x="321645" y="302445"/>
                    </a:cubicBezTo>
                    <a:lnTo>
                      <a:pt x="322693" y="302271"/>
                    </a:lnTo>
                    <a:cubicBezTo>
                      <a:pt x="260864" y="240818"/>
                      <a:pt x="192661" y="188175"/>
                      <a:pt x="119828" y="145707"/>
                    </a:cubicBezTo>
                    <a:cubicBezTo>
                      <a:pt x="115636" y="143210"/>
                      <a:pt x="111270" y="140738"/>
                      <a:pt x="106990" y="138249"/>
                    </a:cubicBezTo>
                    <a:cubicBezTo>
                      <a:pt x="72670" y="118565"/>
                      <a:pt x="37215" y="98209"/>
                      <a:pt x="12326" y="64072"/>
                    </a:cubicBezTo>
                    <a:cubicBezTo>
                      <a:pt x="2807" y="51086"/>
                      <a:pt x="-1123" y="39524"/>
                      <a:pt x="274" y="28739"/>
                    </a:cubicBezTo>
                    <a:cubicBezTo>
                      <a:pt x="2370" y="12007"/>
                      <a:pt x="16867" y="1745"/>
                      <a:pt x="30054" y="252"/>
                    </a:cubicBezTo>
                    <a:cubicBezTo>
                      <a:pt x="43502" y="-1241"/>
                      <a:pt x="56253" y="4147"/>
                      <a:pt x="68217" y="9823"/>
                    </a:cubicBezTo>
                    <a:cubicBezTo>
                      <a:pt x="187595" y="66692"/>
                      <a:pt x="290643" y="175094"/>
                      <a:pt x="350900" y="307249"/>
                    </a:cubicBezTo>
                    <a:lnTo>
                      <a:pt x="351599" y="308934"/>
                    </a:lnTo>
                    <a:lnTo>
                      <a:pt x="350551" y="310462"/>
                    </a:lnTo>
                    <a:cubicBezTo>
                      <a:pt x="347757" y="314445"/>
                      <a:pt x="343390" y="316663"/>
                      <a:pt x="338500" y="316663"/>
                    </a:cubicBezTo>
                    <a:close/>
                    <a:moveTo>
                      <a:pt x="331688" y="307598"/>
                    </a:moveTo>
                    <a:cubicBezTo>
                      <a:pt x="333085" y="308812"/>
                      <a:pt x="334832" y="309563"/>
                      <a:pt x="336317" y="309903"/>
                    </a:cubicBezTo>
                    <a:cubicBezTo>
                      <a:pt x="339285" y="310576"/>
                      <a:pt x="342080" y="309903"/>
                      <a:pt x="344089" y="308087"/>
                    </a:cubicBezTo>
                    <a:cubicBezTo>
                      <a:pt x="284356" y="178168"/>
                      <a:pt x="182880" y="71670"/>
                      <a:pt x="65422" y="15727"/>
                    </a:cubicBezTo>
                    <a:cubicBezTo>
                      <a:pt x="54331" y="10461"/>
                      <a:pt x="42542" y="5431"/>
                      <a:pt x="30839" y="6749"/>
                    </a:cubicBezTo>
                    <a:cubicBezTo>
                      <a:pt x="20448" y="7920"/>
                      <a:pt x="8483" y="16321"/>
                      <a:pt x="6737" y="29577"/>
                    </a:cubicBezTo>
                    <a:cubicBezTo>
                      <a:pt x="5602" y="38633"/>
                      <a:pt x="9095" y="48659"/>
                      <a:pt x="17566" y="60230"/>
                    </a:cubicBezTo>
                    <a:cubicBezTo>
                      <a:pt x="41668" y="93240"/>
                      <a:pt x="76513" y="113247"/>
                      <a:pt x="110222" y="132591"/>
                    </a:cubicBezTo>
                    <a:cubicBezTo>
                      <a:pt x="114588" y="135080"/>
                      <a:pt x="118868" y="137560"/>
                      <a:pt x="123146" y="140066"/>
                    </a:cubicBezTo>
                    <a:cubicBezTo>
                      <a:pt x="199297" y="184447"/>
                      <a:pt x="270383" y="239874"/>
                      <a:pt x="334482" y="304795"/>
                    </a:cubicBezTo>
                    <a:lnTo>
                      <a:pt x="331688" y="307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3" name="Google Shape;2103;p11"/>
              <p:cNvSpPr/>
              <p:nvPr/>
            </p:nvSpPr>
            <p:spPr>
              <a:xfrm>
                <a:off x="2843689" y="1869526"/>
                <a:ext cx="1382871" cy="2804140"/>
              </a:xfrm>
              <a:custGeom>
                <a:rect b="b" l="l" r="r" t="t"/>
                <a:pathLst>
                  <a:path extrusionOk="0" h="454664" w="224219">
                    <a:moveTo>
                      <a:pt x="224220" y="449452"/>
                    </a:moveTo>
                    <a:cubicBezTo>
                      <a:pt x="174529" y="370218"/>
                      <a:pt x="124752" y="290993"/>
                      <a:pt x="75062" y="211759"/>
                    </a:cubicBezTo>
                    <a:cubicBezTo>
                      <a:pt x="47641" y="168016"/>
                      <a:pt x="19695" y="123339"/>
                      <a:pt x="5199" y="71955"/>
                    </a:cubicBezTo>
                    <a:cubicBezTo>
                      <a:pt x="1269" y="58121"/>
                      <a:pt x="-1613" y="43302"/>
                      <a:pt x="1007" y="29076"/>
                    </a:cubicBezTo>
                    <a:cubicBezTo>
                      <a:pt x="3714" y="14850"/>
                      <a:pt x="13407" y="1524"/>
                      <a:pt x="25895" y="127"/>
                    </a:cubicBezTo>
                    <a:cubicBezTo>
                      <a:pt x="35676" y="-965"/>
                      <a:pt x="45021" y="5174"/>
                      <a:pt x="52880" y="12099"/>
                    </a:cubicBezTo>
                    <a:cubicBezTo>
                      <a:pt x="79341" y="35521"/>
                      <a:pt x="97156" y="69466"/>
                      <a:pt x="113312" y="103262"/>
                    </a:cubicBezTo>
                    <a:cubicBezTo>
                      <a:pt x="153483" y="187639"/>
                      <a:pt x="186755" y="276409"/>
                      <a:pt x="212605" y="368008"/>
                    </a:cubicBezTo>
                    <a:cubicBezTo>
                      <a:pt x="220552" y="396085"/>
                      <a:pt x="227800" y="426598"/>
                      <a:pt x="219853" y="454665"/>
                    </a:cubicBezTo>
                    <a:cubicBezTo>
                      <a:pt x="216535" y="450709"/>
                      <a:pt x="213216" y="446753"/>
                      <a:pt x="209985"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4" name="Google Shape;2104;p11"/>
              <p:cNvSpPr/>
              <p:nvPr/>
            </p:nvSpPr>
            <p:spPr>
              <a:xfrm>
                <a:off x="2823787" y="1849464"/>
                <a:ext cx="1420011" cy="2866543"/>
              </a:xfrm>
              <a:custGeom>
                <a:rect b="b" l="l" r="r" t="t"/>
                <a:pathLst>
                  <a:path extrusionOk="0" h="464782" w="230241">
                    <a:moveTo>
                      <a:pt x="224477" y="464782"/>
                    </a:moveTo>
                    <a:lnTo>
                      <a:pt x="210680" y="448146"/>
                    </a:lnTo>
                    <a:lnTo>
                      <a:pt x="215744" y="443980"/>
                    </a:lnTo>
                    <a:lnTo>
                      <a:pt x="221421" y="450853"/>
                    </a:lnTo>
                    <a:cubicBezTo>
                      <a:pt x="221509" y="450434"/>
                      <a:pt x="221596" y="450023"/>
                      <a:pt x="221683" y="449604"/>
                    </a:cubicBezTo>
                    <a:lnTo>
                      <a:pt x="75494" y="216750"/>
                    </a:lnTo>
                    <a:cubicBezTo>
                      <a:pt x="48248" y="173322"/>
                      <a:pt x="20041" y="128417"/>
                      <a:pt x="5282" y="76098"/>
                    </a:cubicBezTo>
                    <a:cubicBezTo>
                      <a:pt x="1788" y="63671"/>
                      <a:pt x="-1880" y="47393"/>
                      <a:pt x="1090" y="31735"/>
                    </a:cubicBezTo>
                    <a:cubicBezTo>
                      <a:pt x="3710" y="17719"/>
                      <a:pt x="13491" y="1851"/>
                      <a:pt x="28773" y="148"/>
                    </a:cubicBezTo>
                    <a:cubicBezTo>
                      <a:pt x="40738" y="-1188"/>
                      <a:pt x="51304" y="6803"/>
                      <a:pt x="58203" y="12916"/>
                    </a:cubicBezTo>
                    <a:cubicBezTo>
                      <a:pt x="85799" y="37289"/>
                      <a:pt x="104313" y="73295"/>
                      <a:pt x="119421" y="105126"/>
                    </a:cubicBezTo>
                    <a:cubicBezTo>
                      <a:pt x="159592" y="189521"/>
                      <a:pt x="193127" y="278771"/>
                      <a:pt x="218976" y="370388"/>
                    </a:cubicBezTo>
                    <a:cubicBezTo>
                      <a:pt x="226137" y="395766"/>
                      <a:pt x="232599" y="422480"/>
                      <a:pt x="228495" y="448251"/>
                    </a:cubicBezTo>
                    <a:lnTo>
                      <a:pt x="230242" y="450975"/>
                    </a:lnTo>
                    <a:lnTo>
                      <a:pt x="227709" y="452539"/>
                    </a:lnTo>
                    <a:cubicBezTo>
                      <a:pt x="227272" y="454643"/>
                      <a:pt x="226835" y="456730"/>
                      <a:pt x="226224" y="458817"/>
                    </a:cubicBezTo>
                    <a:lnTo>
                      <a:pt x="224477" y="464782"/>
                    </a:lnTo>
                    <a:close/>
                    <a:moveTo>
                      <a:pt x="31480" y="6514"/>
                    </a:moveTo>
                    <a:cubicBezTo>
                      <a:pt x="30782" y="6514"/>
                      <a:pt x="30170" y="6549"/>
                      <a:pt x="29472" y="6628"/>
                    </a:cubicBezTo>
                    <a:cubicBezTo>
                      <a:pt x="18032" y="7903"/>
                      <a:pt x="9736" y="20828"/>
                      <a:pt x="7465" y="32940"/>
                    </a:cubicBezTo>
                    <a:cubicBezTo>
                      <a:pt x="4758" y="47271"/>
                      <a:pt x="8251" y="62580"/>
                      <a:pt x="11569" y="74317"/>
                    </a:cubicBezTo>
                    <a:cubicBezTo>
                      <a:pt x="26066" y="125744"/>
                      <a:pt x="54011" y="170248"/>
                      <a:pt x="80996" y="213283"/>
                    </a:cubicBezTo>
                    <a:lnTo>
                      <a:pt x="222993" y="439422"/>
                    </a:lnTo>
                    <a:cubicBezTo>
                      <a:pt x="224652" y="417257"/>
                      <a:pt x="218889" y="394202"/>
                      <a:pt x="212688" y="372161"/>
                    </a:cubicBezTo>
                    <a:cubicBezTo>
                      <a:pt x="186926" y="280893"/>
                      <a:pt x="153566" y="191992"/>
                      <a:pt x="113570" y="107929"/>
                    </a:cubicBezTo>
                    <a:cubicBezTo>
                      <a:pt x="98637" y="76674"/>
                      <a:pt x="80559" y="41367"/>
                      <a:pt x="53924" y="17806"/>
                    </a:cubicBezTo>
                    <a:cubicBezTo>
                      <a:pt x="45278" y="10147"/>
                      <a:pt x="38030" y="6523"/>
                      <a:pt x="31480" y="65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5" name="Google Shape;2105;p11"/>
              <p:cNvSpPr/>
              <p:nvPr/>
            </p:nvSpPr>
            <p:spPr>
              <a:xfrm>
                <a:off x="3630994" y="1269546"/>
                <a:ext cx="746175" cy="3356964"/>
              </a:xfrm>
              <a:custGeom>
                <a:rect b="b" l="l" r="r" t="t"/>
                <a:pathLst>
                  <a:path extrusionOk="0" h="544299" w="120985">
                    <a:moveTo>
                      <a:pt x="103548" y="544299"/>
                    </a:moveTo>
                    <a:cubicBezTo>
                      <a:pt x="71585" y="423602"/>
                      <a:pt x="41457" y="302267"/>
                      <a:pt x="13163" y="180356"/>
                    </a:cubicBezTo>
                    <a:cubicBezTo>
                      <a:pt x="325" y="125093"/>
                      <a:pt x="-10853" y="60732"/>
                      <a:pt x="18926" y="15015"/>
                    </a:cubicBezTo>
                    <a:cubicBezTo>
                      <a:pt x="23118" y="8501"/>
                      <a:pt x="28532" y="2344"/>
                      <a:pt x="35344" y="545"/>
                    </a:cubicBezTo>
                    <a:cubicBezTo>
                      <a:pt x="47396" y="-2616"/>
                      <a:pt x="58661" y="8509"/>
                      <a:pt x="65997" y="20019"/>
                    </a:cubicBezTo>
                    <a:cubicBezTo>
                      <a:pt x="85821" y="51117"/>
                      <a:pt x="93942" y="90005"/>
                      <a:pt x="100142" y="127984"/>
                    </a:cubicBezTo>
                    <a:cubicBezTo>
                      <a:pt x="120228" y="250638"/>
                      <a:pt x="125817" y="376453"/>
                      <a:pt x="116822" y="500861"/>
                    </a:cubicBezTo>
                    <a:cubicBezTo>
                      <a:pt x="115512" y="518886"/>
                      <a:pt x="109748" y="541801"/>
                      <a:pt x="94204" y="542841"/>
                    </a:cubicBezTo>
                    <a:cubicBezTo>
                      <a:pt x="90012" y="540465"/>
                      <a:pt x="88266" y="533610"/>
                      <a:pt x="90711"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6" name="Google Shape;2106;p11"/>
              <p:cNvSpPr/>
              <p:nvPr/>
            </p:nvSpPr>
            <p:spPr>
              <a:xfrm>
                <a:off x="3611154" y="1249552"/>
                <a:ext cx="786461" cy="3388425"/>
              </a:xfrm>
              <a:custGeom>
                <a:rect b="b" l="l" r="r" t="t"/>
                <a:pathLst>
                  <a:path extrusionOk="0" h="549400" w="127517">
                    <a:moveTo>
                      <a:pt x="96634" y="549401"/>
                    </a:moveTo>
                    <a:lnTo>
                      <a:pt x="95849" y="548920"/>
                    </a:lnTo>
                    <a:cubicBezTo>
                      <a:pt x="90084" y="545707"/>
                      <a:pt x="87814" y="536851"/>
                      <a:pt x="91045" y="530703"/>
                    </a:cubicBezTo>
                    <a:lnTo>
                      <a:pt x="96809" y="533734"/>
                    </a:lnTo>
                    <a:cubicBezTo>
                      <a:pt x="95324" y="536467"/>
                      <a:pt x="96110" y="540781"/>
                      <a:pt x="98294" y="542702"/>
                    </a:cubicBezTo>
                    <a:cubicBezTo>
                      <a:pt x="99517" y="542502"/>
                      <a:pt x="100652" y="542117"/>
                      <a:pt x="101787" y="541558"/>
                    </a:cubicBezTo>
                    <a:cubicBezTo>
                      <a:pt x="70610" y="423577"/>
                      <a:pt x="40831" y="303430"/>
                      <a:pt x="13148" y="184348"/>
                    </a:cubicBezTo>
                    <a:cubicBezTo>
                      <a:pt x="-912" y="123777"/>
                      <a:pt x="-9907" y="61520"/>
                      <a:pt x="19436" y="16484"/>
                    </a:cubicBezTo>
                    <a:cubicBezTo>
                      <a:pt x="25199" y="7542"/>
                      <a:pt x="31225" y="2354"/>
                      <a:pt x="37775" y="634"/>
                    </a:cubicBezTo>
                    <a:cubicBezTo>
                      <a:pt x="49128" y="-2344"/>
                      <a:pt x="61615" y="5263"/>
                      <a:pt x="72008" y="21505"/>
                    </a:cubicBezTo>
                    <a:cubicBezTo>
                      <a:pt x="92704" y="54018"/>
                      <a:pt x="100739" y="94914"/>
                      <a:pt x="106590" y="130702"/>
                    </a:cubicBezTo>
                    <a:cubicBezTo>
                      <a:pt x="126762" y="253800"/>
                      <a:pt x="132352" y="379511"/>
                      <a:pt x="123357" y="504339"/>
                    </a:cubicBezTo>
                    <a:cubicBezTo>
                      <a:pt x="122571" y="514416"/>
                      <a:pt x="119776" y="534878"/>
                      <a:pt x="109297" y="544353"/>
                    </a:cubicBezTo>
                    <a:cubicBezTo>
                      <a:pt x="109471" y="545139"/>
                      <a:pt x="109646" y="545925"/>
                      <a:pt x="109908" y="546711"/>
                    </a:cubicBezTo>
                    <a:lnTo>
                      <a:pt x="103620" y="548379"/>
                    </a:lnTo>
                    <a:cubicBezTo>
                      <a:pt x="103533" y="548256"/>
                      <a:pt x="103533" y="548143"/>
                      <a:pt x="103533" y="548012"/>
                    </a:cubicBezTo>
                    <a:cubicBezTo>
                      <a:pt x="101700" y="548728"/>
                      <a:pt x="99778" y="549191"/>
                      <a:pt x="97595" y="549331"/>
                    </a:cubicBezTo>
                    <a:lnTo>
                      <a:pt x="96634" y="549392"/>
                    </a:lnTo>
                    <a:close/>
                    <a:moveTo>
                      <a:pt x="42840" y="6503"/>
                    </a:moveTo>
                    <a:cubicBezTo>
                      <a:pt x="41705" y="6503"/>
                      <a:pt x="40569" y="6642"/>
                      <a:pt x="39433" y="6939"/>
                    </a:cubicBezTo>
                    <a:cubicBezTo>
                      <a:pt x="34543" y="8232"/>
                      <a:pt x="29740" y="12511"/>
                      <a:pt x="24850" y="20038"/>
                    </a:cubicBezTo>
                    <a:cubicBezTo>
                      <a:pt x="-3095" y="63022"/>
                      <a:pt x="5812" y="123698"/>
                      <a:pt x="19523" y="182863"/>
                    </a:cubicBezTo>
                    <a:cubicBezTo>
                      <a:pt x="46944" y="300836"/>
                      <a:pt x="76461" y="419839"/>
                      <a:pt x="107288" y="536755"/>
                    </a:cubicBezTo>
                    <a:cubicBezTo>
                      <a:pt x="112965" y="529332"/>
                      <a:pt x="115934" y="516242"/>
                      <a:pt x="116807" y="503859"/>
                    </a:cubicBezTo>
                    <a:cubicBezTo>
                      <a:pt x="125802" y="379537"/>
                      <a:pt x="120213" y="254342"/>
                      <a:pt x="100127" y="131750"/>
                    </a:cubicBezTo>
                    <a:cubicBezTo>
                      <a:pt x="94364" y="96608"/>
                      <a:pt x="86504" y="56472"/>
                      <a:pt x="66505" y="25007"/>
                    </a:cubicBezTo>
                    <a:cubicBezTo>
                      <a:pt x="62750" y="19139"/>
                      <a:pt x="53406" y="6503"/>
                      <a:pt x="42840" y="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7" name="Google Shape;2107;p11"/>
              <p:cNvSpPr/>
              <p:nvPr/>
            </p:nvSpPr>
            <p:spPr>
              <a:xfrm>
                <a:off x="4165119" y="2770501"/>
                <a:ext cx="2125765" cy="1912782"/>
              </a:xfrm>
              <a:custGeom>
                <a:rect b="b" l="l" r="r" t="t"/>
                <a:pathLst>
                  <a:path extrusionOk="0" h="310139" w="344672">
                    <a:moveTo>
                      <a:pt x="15719" y="303825"/>
                    </a:moveTo>
                    <a:cubicBezTo>
                      <a:pt x="79644" y="239140"/>
                      <a:pt x="150556" y="183826"/>
                      <a:pt x="226357" y="139620"/>
                    </a:cubicBezTo>
                    <a:cubicBezTo>
                      <a:pt x="264607" y="117334"/>
                      <a:pt x="305303" y="96707"/>
                      <a:pt x="332985" y="58884"/>
                    </a:cubicBezTo>
                    <a:cubicBezTo>
                      <a:pt x="339798" y="49549"/>
                      <a:pt x="345998" y="37986"/>
                      <a:pt x="344426" y="25892"/>
                    </a:cubicBezTo>
                    <a:cubicBezTo>
                      <a:pt x="342591" y="11535"/>
                      <a:pt x="329929" y="1640"/>
                      <a:pt x="317441" y="234"/>
                    </a:cubicBezTo>
                    <a:cubicBezTo>
                      <a:pt x="304953" y="-1172"/>
                      <a:pt x="292727" y="3989"/>
                      <a:pt x="281112" y="9508"/>
                    </a:cubicBezTo>
                    <a:cubicBezTo>
                      <a:pt x="161646" y="66412"/>
                      <a:pt x="60257" y="173023"/>
                      <a:pt x="0" y="305344"/>
                    </a:cubicBezTo>
                    <a:cubicBezTo>
                      <a:pt x="6201" y="314296"/>
                      <a:pt x="21134" y="309947"/>
                      <a:pt x="2296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8" name="Google Shape;2108;p11"/>
              <p:cNvSpPr/>
              <p:nvPr/>
            </p:nvSpPr>
            <p:spPr>
              <a:xfrm>
                <a:off x="4141961" y="2750327"/>
                <a:ext cx="2169023" cy="1953099"/>
              </a:xfrm>
              <a:custGeom>
                <a:rect b="b" l="l" r="r" t="t"/>
                <a:pathLst>
                  <a:path extrusionOk="0" h="316676" w="351686">
                    <a:moveTo>
                      <a:pt x="13099" y="316676"/>
                    </a:moveTo>
                    <a:cubicBezTo>
                      <a:pt x="8209" y="316676"/>
                      <a:pt x="3843" y="314458"/>
                      <a:pt x="1048" y="310476"/>
                    </a:cubicBezTo>
                    <a:lnTo>
                      <a:pt x="0" y="308947"/>
                    </a:lnTo>
                    <a:lnTo>
                      <a:pt x="786" y="307253"/>
                    </a:lnTo>
                    <a:cubicBezTo>
                      <a:pt x="61043" y="175098"/>
                      <a:pt x="164092" y="66688"/>
                      <a:pt x="283470" y="9828"/>
                    </a:cubicBezTo>
                    <a:cubicBezTo>
                      <a:pt x="295347" y="4152"/>
                      <a:pt x="308097" y="-1254"/>
                      <a:pt x="321546" y="257"/>
                    </a:cubicBezTo>
                    <a:cubicBezTo>
                      <a:pt x="334732" y="1741"/>
                      <a:pt x="349229" y="12002"/>
                      <a:pt x="351412" y="28744"/>
                    </a:cubicBezTo>
                    <a:cubicBezTo>
                      <a:pt x="352809" y="39529"/>
                      <a:pt x="348879" y="51082"/>
                      <a:pt x="339360" y="64077"/>
                    </a:cubicBezTo>
                    <a:cubicBezTo>
                      <a:pt x="314384" y="98214"/>
                      <a:pt x="278929" y="118570"/>
                      <a:pt x="244696" y="138254"/>
                    </a:cubicBezTo>
                    <a:cubicBezTo>
                      <a:pt x="240330" y="140734"/>
                      <a:pt x="236050" y="143206"/>
                      <a:pt x="231771" y="145703"/>
                    </a:cubicBezTo>
                    <a:cubicBezTo>
                      <a:pt x="158939" y="188171"/>
                      <a:pt x="90822" y="240813"/>
                      <a:pt x="28906" y="302267"/>
                    </a:cubicBezTo>
                    <a:lnTo>
                      <a:pt x="29954" y="302441"/>
                    </a:lnTo>
                    <a:cubicBezTo>
                      <a:pt x="28906" y="309271"/>
                      <a:pt x="23666" y="314694"/>
                      <a:pt x="16767" y="316257"/>
                    </a:cubicBezTo>
                    <a:cubicBezTo>
                      <a:pt x="15544" y="316545"/>
                      <a:pt x="14322" y="316676"/>
                      <a:pt x="13099" y="316676"/>
                    </a:cubicBezTo>
                    <a:close/>
                    <a:moveTo>
                      <a:pt x="7598" y="308083"/>
                    </a:moveTo>
                    <a:cubicBezTo>
                      <a:pt x="9519" y="309899"/>
                      <a:pt x="12313" y="310572"/>
                      <a:pt x="15370" y="309891"/>
                    </a:cubicBezTo>
                    <a:cubicBezTo>
                      <a:pt x="16854" y="309550"/>
                      <a:pt x="18514" y="308799"/>
                      <a:pt x="19999" y="307594"/>
                    </a:cubicBezTo>
                    <a:lnTo>
                      <a:pt x="17204" y="304808"/>
                    </a:lnTo>
                    <a:cubicBezTo>
                      <a:pt x="81303" y="239888"/>
                      <a:pt x="152389" y="184460"/>
                      <a:pt x="228540" y="140079"/>
                    </a:cubicBezTo>
                    <a:cubicBezTo>
                      <a:pt x="232819" y="137582"/>
                      <a:pt x="237098" y="135102"/>
                      <a:pt x="241465" y="132613"/>
                    </a:cubicBezTo>
                    <a:cubicBezTo>
                      <a:pt x="275086" y="113269"/>
                      <a:pt x="310018" y="93262"/>
                      <a:pt x="334120" y="60243"/>
                    </a:cubicBezTo>
                    <a:cubicBezTo>
                      <a:pt x="342504" y="48663"/>
                      <a:pt x="346085" y="38638"/>
                      <a:pt x="344950" y="29591"/>
                    </a:cubicBezTo>
                    <a:cubicBezTo>
                      <a:pt x="343203" y="16334"/>
                      <a:pt x="331239" y="7933"/>
                      <a:pt x="320847" y="6763"/>
                    </a:cubicBezTo>
                    <a:cubicBezTo>
                      <a:pt x="309145" y="5453"/>
                      <a:pt x="297355" y="10474"/>
                      <a:pt x="286264" y="15740"/>
                    </a:cubicBezTo>
                    <a:cubicBezTo>
                      <a:pt x="168807" y="71683"/>
                      <a:pt x="67330" y="178172"/>
                      <a:pt x="7598" y="3081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09" name="Google Shape;2109;p11"/>
              <p:cNvSpPr/>
              <p:nvPr/>
            </p:nvSpPr>
            <p:spPr>
              <a:xfrm>
                <a:off x="4189357" y="1869526"/>
                <a:ext cx="1382661" cy="2804140"/>
              </a:xfrm>
              <a:custGeom>
                <a:rect b="b" l="l" r="r" t="t"/>
                <a:pathLst>
                  <a:path extrusionOk="0" h="454664" w="224185">
                    <a:moveTo>
                      <a:pt x="0" y="449452"/>
                    </a:moveTo>
                    <a:cubicBezTo>
                      <a:pt x="49691" y="370218"/>
                      <a:pt x="99380" y="290993"/>
                      <a:pt x="149158" y="211759"/>
                    </a:cubicBezTo>
                    <a:cubicBezTo>
                      <a:pt x="176579" y="168016"/>
                      <a:pt x="204438" y="123339"/>
                      <a:pt x="219021" y="71955"/>
                    </a:cubicBezTo>
                    <a:cubicBezTo>
                      <a:pt x="222951" y="58121"/>
                      <a:pt x="225833" y="43302"/>
                      <a:pt x="223126" y="29076"/>
                    </a:cubicBezTo>
                    <a:cubicBezTo>
                      <a:pt x="220506" y="14850"/>
                      <a:pt x="210813" y="1524"/>
                      <a:pt x="198325" y="127"/>
                    </a:cubicBezTo>
                    <a:cubicBezTo>
                      <a:pt x="188456" y="-965"/>
                      <a:pt x="179199" y="5174"/>
                      <a:pt x="171340" y="12099"/>
                    </a:cubicBezTo>
                    <a:cubicBezTo>
                      <a:pt x="144879" y="35521"/>
                      <a:pt x="126977" y="69466"/>
                      <a:pt x="110908" y="103262"/>
                    </a:cubicBezTo>
                    <a:cubicBezTo>
                      <a:pt x="70736" y="187639"/>
                      <a:pt x="37464" y="276409"/>
                      <a:pt x="11615" y="368008"/>
                    </a:cubicBezTo>
                    <a:cubicBezTo>
                      <a:pt x="3668" y="396085"/>
                      <a:pt x="-3580" y="426598"/>
                      <a:pt x="4366" y="454665"/>
                    </a:cubicBezTo>
                    <a:cubicBezTo>
                      <a:pt x="7685" y="450709"/>
                      <a:pt x="10916" y="446753"/>
                      <a:pt x="14234"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0" name="Google Shape;2110;p11"/>
              <p:cNvSpPr/>
              <p:nvPr/>
            </p:nvSpPr>
            <p:spPr>
              <a:xfrm>
                <a:off x="4172119" y="1849390"/>
                <a:ext cx="1420011" cy="2866666"/>
              </a:xfrm>
              <a:custGeom>
                <a:rect b="b" l="l" r="r" t="t"/>
                <a:pathLst>
                  <a:path extrusionOk="0" h="464802" w="230241">
                    <a:moveTo>
                      <a:pt x="5676" y="464794"/>
                    </a:moveTo>
                    <a:lnTo>
                      <a:pt x="4018" y="458821"/>
                    </a:lnTo>
                    <a:cubicBezTo>
                      <a:pt x="3406" y="456733"/>
                      <a:pt x="2970" y="454637"/>
                      <a:pt x="2533" y="452542"/>
                    </a:cubicBezTo>
                    <a:lnTo>
                      <a:pt x="0" y="450978"/>
                    </a:lnTo>
                    <a:lnTo>
                      <a:pt x="1747" y="448254"/>
                    </a:lnTo>
                    <a:cubicBezTo>
                      <a:pt x="-2357" y="422474"/>
                      <a:pt x="4105" y="395760"/>
                      <a:pt x="11266" y="370391"/>
                    </a:cubicBezTo>
                    <a:cubicBezTo>
                      <a:pt x="37115" y="278774"/>
                      <a:pt x="70563" y="189524"/>
                      <a:pt x="110821" y="105130"/>
                    </a:cubicBezTo>
                    <a:cubicBezTo>
                      <a:pt x="125929" y="73298"/>
                      <a:pt x="144442" y="37292"/>
                      <a:pt x="171951" y="12919"/>
                    </a:cubicBezTo>
                    <a:cubicBezTo>
                      <a:pt x="178937" y="6797"/>
                      <a:pt x="189504" y="-1202"/>
                      <a:pt x="201468" y="152"/>
                    </a:cubicBezTo>
                    <a:cubicBezTo>
                      <a:pt x="216751" y="1854"/>
                      <a:pt x="226532" y="17713"/>
                      <a:pt x="229152" y="31738"/>
                    </a:cubicBezTo>
                    <a:cubicBezTo>
                      <a:pt x="232121" y="47405"/>
                      <a:pt x="228453" y="63674"/>
                      <a:pt x="224960" y="76110"/>
                    </a:cubicBezTo>
                    <a:cubicBezTo>
                      <a:pt x="210114" y="128429"/>
                      <a:pt x="181994" y="173334"/>
                      <a:pt x="154747" y="216762"/>
                    </a:cubicBezTo>
                    <a:lnTo>
                      <a:pt x="8559" y="449616"/>
                    </a:lnTo>
                    <a:cubicBezTo>
                      <a:pt x="8646" y="450035"/>
                      <a:pt x="8733" y="450446"/>
                      <a:pt x="8821" y="450865"/>
                    </a:cubicBezTo>
                    <a:lnTo>
                      <a:pt x="14497" y="443992"/>
                    </a:lnTo>
                    <a:lnTo>
                      <a:pt x="19562" y="448158"/>
                    </a:lnTo>
                    <a:lnTo>
                      <a:pt x="5676" y="464803"/>
                    </a:lnTo>
                    <a:close/>
                    <a:moveTo>
                      <a:pt x="198761" y="6526"/>
                    </a:moveTo>
                    <a:cubicBezTo>
                      <a:pt x="192212" y="6526"/>
                      <a:pt x="184963" y="10159"/>
                      <a:pt x="176318" y="17809"/>
                    </a:cubicBezTo>
                    <a:cubicBezTo>
                      <a:pt x="149682" y="41371"/>
                      <a:pt x="131518" y="76678"/>
                      <a:pt x="116672" y="107933"/>
                    </a:cubicBezTo>
                    <a:cubicBezTo>
                      <a:pt x="76588" y="192005"/>
                      <a:pt x="43316" y="280897"/>
                      <a:pt x="17554" y="372164"/>
                    </a:cubicBezTo>
                    <a:cubicBezTo>
                      <a:pt x="11266" y="394206"/>
                      <a:pt x="5589" y="417252"/>
                      <a:pt x="7249" y="439425"/>
                    </a:cubicBezTo>
                    <a:lnTo>
                      <a:pt x="149159" y="213287"/>
                    </a:lnTo>
                    <a:cubicBezTo>
                      <a:pt x="176143" y="170251"/>
                      <a:pt x="204088" y="125748"/>
                      <a:pt x="218672" y="74329"/>
                    </a:cubicBezTo>
                    <a:cubicBezTo>
                      <a:pt x="221990" y="62592"/>
                      <a:pt x="225484" y="47274"/>
                      <a:pt x="222777" y="32943"/>
                    </a:cubicBezTo>
                    <a:cubicBezTo>
                      <a:pt x="220419" y="20831"/>
                      <a:pt x="212122" y="7906"/>
                      <a:pt x="200770" y="6631"/>
                    </a:cubicBezTo>
                    <a:cubicBezTo>
                      <a:pt x="200071" y="6561"/>
                      <a:pt x="199460" y="6518"/>
                      <a:pt x="198761" y="6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1" name="Google Shape;2111;p11"/>
              <p:cNvSpPr/>
              <p:nvPr/>
            </p:nvSpPr>
            <p:spPr>
              <a:xfrm>
                <a:off x="4038313" y="1269546"/>
                <a:ext cx="746379" cy="3356964"/>
              </a:xfrm>
              <a:custGeom>
                <a:rect b="b" l="l" r="r" t="t"/>
                <a:pathLst>
                  <a:path extrusionOk="0" h="544299" w="121018">
                    <a:moveTo>
                      <a:pt x="17505" y="544299"/>
                    </a:moveTo>
                    <a:cubicBezTo>
                      <a:pt x="49468" y="423602"/>
                      <a:pt x="79596" y="302267"/>
                      <a:pt x="107890" y="180356"/>
                    </a:cubicBezTo>
                    <a:cubicBezTo>
                      <a:pt x="120728" y="125093"/>
                      <a:pt x="131819" y="60732"/>
                      <a:pt x="102127" y="15015"/>
                    </a:cubicBezTo>
                    <a:cubicBezTo>
                      <a:pt x="97847" y="8501"/>
                      <a:pt x="92521" y="2344"/>
                      <a:pt x="85621" y="545"/>
                    </a:cubicBezTo>
                    <a:cubicBezTo>
                      <a:pt x="73570" y="-2616"/>
                      <a:pt x="62392" y="8509"/>
                      <a:pt x="55056" y="20019"/>
                    </a:cubicBezTo>
                    <a:cubicBezTo>
                      <a:pt x="35145" y="51117"/>
                      <a:pt x="27111" y="90005"/>
                      <a:pt x="20911" y="127984"/>
                    </a:cubicBezTo>
                    <a:cubicBezTo>
                      <a:pt x="825" y="250638"/>
                      <a:pt x="-4851" y="376453"/>
                      <a:pt x="4144" y="500861"/>
                    </a:cubicBezTo>
                    <a:cubicBezTo>
                      <a:pt x="5453" y="518886"/>
                      <a:pt x="11217" y="541801"/>
                      <a:pt x="26849" y="542841"/>
                    </a:cubicBezTo>
                    <a:cubicBezTo>
                      <a:pt x="31041" y="540465"/>
                      <a:pt x="32787" y="533610"/>
                      <a:pt x="30342"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2" name="Google Shape;2112;p11"/>
              <p:cNvSpPr/>
              <p:nvPr/>
            </p:nvSpPr>
            <p:spPr>
              <a:xfrm>
                <a:off x="4018276" y="1249515"/>
                <a:ext cx="786251" cy="3388517"/>
              </a:xfrm>
              <a:custGeom>
                <a:rect b="b" l="l" r="r" t="t"/>
                <a:pathLst>
                  <a:path extrusionOk="0" h="549415" w="127483">
                    <a:moveTo>
                      <a:pt x="30796" y="549407"/>
                    </a:moveTo>
                    <a:lnTo>
                      <a:pt x="29836" y="549346"/>
                    </a:lnTo>
                    <a:cubicBezTo>
                      <a:pt x="27739" y="549206"/>
                      <a:pt x="25818" y="548743"/>
                      <a:pt x="23984" y="548018"/>
                    </a:cubicBezTo>
                    <a:cubicBezTo>
                      <a:pt x="23984" y="548140"/>
                      <a:pt x="23984" y="548262"/>
                      <a:pt x="23897" y="548385"/>
                    </a:cubicBezTo>
                    <a:lnTo>
                      <a:pt x="17610" y="546717"/>
                    </a:lnTo>
                    <a:cubicBezTo>
                      <a:pt x="17871" y="545931"/>
                      <a:pt x="18046" y="545145"/>
                      <a:pt x="18221" y="544359"/>
                    </a:cubicBezTo>
                    <a:cubicBezTo>
                      <a:pt x="7742" y="534884"/>
                      <a:pt x="4947" y="514422"/>
                      <a:pt x="4161" y="504345"/>
                    </a:cubicBezTo>
                    <a:cubicBezTo>
                      <a:pt x="-4834" y="379499"/>
                      <a:pt x="755" y="253789"/>
                      <a:pt x="20928" y="130708"/>
                    </a:cubicBezTo>
                    <a:cubicBezTo>
                      <a:pt x="26779" y="94920"/>
                      <a:pt x="34814" y="54024"/>
                      <a:pt x="55510" y="21511"/>
                    </a:cubicBezTo>
                    <a:cubicBezTo>
                      <a:pt x="65902" y="5260"/>
                      <a:pt x="78390" y="-2355"/>
                      <a:pt x="89743" y="640"/>
                    </a:cubicBezTo>
                    <a:cubicBezTo>
                      <a:pt x="96293" y="2360"/>
                      <a:pt x="102319" y="7539"/>
                      <a:pt x="108082" y="16490"/>
                    </a:cubicBezTo>
                    <a:cubicBezTo>
                      <a:pt x="137337" y="61517"/>
                      <a:pt x="128430" y="123774"/>
                      <a:pt x="114370" y="184354"/>
                    </a:cubicBezTo>
                    <a:cubicBezTo>
                      <a:pt x="86687" y="303445"/>
                      <a:pt x="56908" y="423583"/>
                      <a:pt x="25731" y="541564"/>
                    </a:cubicBezTo>
                    <a:cubicBezTo>
                      <a:pt x="26866" y="542123"/>
                      <a:pt x="28001" y="542516"/>
                      <a:pt x="29224" y="542717"/>
                    </a:cubicBezTo>
                    <a:cubicBezTo>
                      <a:pt x="31320" y="540796"/>
                      <a:pt x="32106" y="536482"/>
                      <a:pt x="30709" y="533748"/>
                    </a:cubicBezTo>
                    <a:lnTo>
                      <a:pt x="36472" y="530718"/>
                    </a:lnTo>
                    <a:cubicBezTo>
                      <a:pt x="39704" y="536866"/>
                      <a:pt x="37346" y="545730"/>
                      <a:pt x="31669" y="548935"/>
                    </a:cubicBezTo>
                    <a:lnTo>
                      <a:pt x="30796" y="549415"/>
                    </a:lnTo>
                    <a:close/>
                    <a:moveTo>
                      <a:pt x="84678" y="6508"/>
                    </a:moveTo>
                    <a:cubicBezTo>
                      <a:pt x="74024" y="6508"/>
                      <a:pt x="64767" y="19145"/>
                      <a:pt x="61012" y="25013"/>
                    </a:cubicBezTo>
                    <a:cubicBezTo>
                      <a:pt x="40927" y="56487"/>
                      <a:pt x="33154" y="96614"/>
                      <a:pt x="27391" y="131756"/>
                    </a:cubicBezTo>
                    <a:cubicBezTo>
                      <a:pt x="7305" y="254330"/>
                      <a:pt x="1716" y="379534"/>
                      <a:pt x="10710" y="503865"/>
                    </a:cubicBezTo>
                    <a:cubicBezTo>
                      <a:pt x="11584" y="516248"/>
                      <a:pt x="14553" y="529329"/>
                      <a:pt x="20230" y="536761"/>
                    </a:cubicBezTo>
                    <a:cubicBezTo>
                      <a:pt x="51056" y="419845"/>
                      <a:pt x="80573" y="300842"/>
                      <a:pt x="107995" y="182869"/>
                    </a:cubicBezTo>
                    <a:cubicBezTo>
                      <a:pt x="121706" y="123704"/>
                      <a:pt x="130613" y="63019"/>
                      <a:pt x="102668" y="20044"/>
                    </a:cubicBezTo>
                    <a:cubicBezTo>
                      <a:pt x="97777" y="12517"/>
                      <a:pt x="92974" y="8238"/>
                      <a:pt x="88084" y="6954"/>
                    </a:cubicBezTo>
                    <a:cubicBezTo>
                      <a:pt x="86948" y="6657"/>
                      <a:pt x="85813" y="6517"/>
                      <a:pt x="84678" y="65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3" name="Google Shape;2113;p11"/>
              <p:cNvSpPr/>
              <p:nvPr/>
            </p:nvSpPr>
            <p:spPr>
              <a:xfrm>
                <a:off x="4182326" y="2960182"/>
                <a:ext cx="1819493" cy="1712104"/>
              </a:xfrm>
              <a:custGeom>
                <a:rect b="b" l="l" r="r" t="t"/>
                <a:pathLst>
                  <a:path extrusionOk="0" h="277601" w="295013">
                    <a:moveTo>
                      <a:pt x="3061" y="276851"/>
                    </a:moveTo>
                    <a:cubicBezTo>
                      <a:pt x="32316" y="231728"/>
                      <a:pt x="65676" y="189268"/>
                      <a:pt x="102791" y="150372"/>
                    </a:cubicBezTo>
                    <a:cubicBezTo>
                      <a:pt x="138770" y="112725"/>
                      <a:pt x="178242" y="78422"/>
                      <a:pt x="220860" y="48485"/>
                    </a:cubicBezTo>
                    <a:cubicBezTo>
                      <a:pt x="244351" y="31936"/>
                      <a:pt x="268891" y="16750"/>
                      <a:pt x="294216" y="3031"/>
                    </a:cubicBezTo>
                    <a:cubicBezTo>
                      <a:pt x="296050" y="2026"/>
                      <a:pt x="294390" y="-786"/>
                      <a:pt x="292556" y="210"/>
                    </a:cubicBezTo>
                    <a:cubicBezTo>
                      <a:pt x="247232" y="24784"/>
                      <a:pt x="204529" y="54127"/>
                      <a:pt x="165056" y="87338"/>
                    </a:cubicBezTo>
                    <a:cubicBezTo>
                      <a:pt x="124273" y="121676"/>
                      <a:pt x="86984" y="160083"/>
                      <a:pt x="53537" y="201599"/>
                    </a:cubicBezTo>
                    <a:cubicBezTo>
                      <a:pt x="34499" y="225196"/>
                      <a:pt x="16772" y="249779"/>
                      <a:pt x="266" y="275200"/>
                    </a:cubicBezTo>
                    <a:cubicBezTo>
                      <a:pt x="-869" y="276964"/>
                      <a:pt x="1926" y="278606"/>
                      <a:pt x="3061" y="276851"/>
                    </a:cubicBezTo>
                    <a:lnTo>
                      <a:pt x="3061" y="2768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4" name="Google Shape;2114;p11"/>
              <p:cNvSpPr/>
              <p:nvPr/>
            </p:nvSpPr>
            <p:spPr>
              <a:xfrm>
                <a:off x="4174191" y="2132419"/>
                <a:ext cx="1163807" cy="2496382"/>
              </a:xfrm>
              <a:custGeom>
                <a:rect b="b" l="l" r="r" t="t"/>
                <a:pathLst>
                  <a:path extrusionOk="0" h="404764" w="188700">
                    <a:moveTo>
                      <a:pt x="3245" y="403654"/>
                    </a:moveTo>
                    <a:cubicBezTo>
                      <a:pt x="22806" y="348803"/>
                      <a:pt x="44202" y="294615"/>
                      <a:pt x="67607" y="241275"/>
                    </a:cubicBezTo>
                    <a:cubicBezTo>
                      <a:pt x="90486" y="188991"/>
                      <a:pt x="115201" y="137511"/>
                      <a:pt x="141748" y="86982"/>
                    </a:cubicBezTo>
                    <a:cubicBezTo>
                      <a:pt x="156769" y="58486"/>
                      <a:pt x="172313" y="30297"/>
                      <a:pt x="188469" y="2439"/>
                    </a:cubicBezTo>
                    <a:cubicBezTo>
                      <a:pt x="189517" y="622"/>
                      <a:pt x="186723" y="-1028"/>
                      <a:pt x="185588" y="788"/>
                    </a:cubicBezTo>
                    <a:cubicBezTo>
                      <a:pt x="156944" y="50400"/>
                      <a:pt x="130047" y="101051"/>
                      <a:pt x="104983" y="152601"/>
                    </a:cubicBezTo>
                    <a:cubicBezTo>
                      <a:pt x="79833" y="204265"/>
                      <a:pt x="56603" y="256819"/>
                      <a:pt x="35207" y="310125"/>
                    </a:cubicBezTo>
                    <a:cubicBezTo>
                      <a:pt x="22894" y="340769"/>
                      <a:pt x="11192" y="371666"/>
                      <a:pt x="101" y="402781"/>
                    </a:cubicBezTo>
                    <a:cubicBezTo>
                      <a:pt x="-598" y="404763"/>
                      <a:pt x="2546" y="405619"/>
                      <a:pt x="3245" y="403646"/>
                    </a:cubicBezTo>
                    <a:lnTo>
                      <a:pt x="3245" y="4036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5" name="Google Shape;2115;p11"/>
              <p:cNvSpPr/>
              <p:nvPr/>
            </p:nvSpPr>
            <p:spPr>
              <a:xfrm>
                <a:off x="4129534" y="1727752"/>
                <a:ext cx="411249" cy="2944389"/>
              </a:xfrm>
              <a:custGeom>
                <a:rect b="b" l="l" r="r" t="t"/>
                <a:pathLst>
                  <a:path extrusionOk="0" h="477404" w="66680">
                    <a:moveTo>
                      <a:pt x="3238" y="475836"/>
                    </a:moveTo>
                    <a:cubicBezTo>
                      <a:pt x="7255" y="413806"/>
                      <a:pt x="12844" y="351890"/>
                      <a:pt x="20092" y="290157"/>
                    </a:cubicBezTo>
                    <a:cubicBezTo>
                      <a:pt x="27427" y="228154"/>
                      <a:pt x="36510" y="166342"/>
                      <a:pt x="47164" y="104828"/>
                    </a:cubicBezTo>
                    <a:cubicBezTo>
                      <a:pt x="53103" y="70464"/>
                      <a:pt x="59652" y="36205"/>
                      <a:pt x="66639" y="2041"/>
                    </a:cubicBezTo>
                    <a:cubicBezTo>
                      <a:pt x="67075" y="-11"/>
                      <a:pt x="63932" y="-884"/>
                      <a:pt x="63582" y="1177"/>
                    </a:cubicBezTo>
                    <a:cubicBezTo>
                      <a:pt x="50919" y="62377"/>
                      <a:pt x="40003" y="123918"/>
                      <a:pt x="30834" y="185720"/>
                    </a:cubicBezTo>
                    <a:cubicBezTo>
                      <a:pt x="21664" y="246991"/>
                      <a:pt x="14154" y="308514"/>
                      <a:pt x="8390" y="370185"/>
                    </a:cubicBezTo>
                    <a:cubicBezTo>
                      <a:pt x="5072" y="405353"/>
                      <a:pt x="2277" y="440582"/>
                      <a:pt x="7" y="475836"/>
                    </a:cubicBezTo>
                    <a:cubicBezTo>
                      <a:pt x="-168" y="477932"/>
                      <a:pt x="3150" y="477923"/>
                      <a:pt x="3238" y="475836"/>
                    </a:cubicBezTo>
                    <a:lnTo>
                      <a:pt x="3238" y="4758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6" name="Google Shape;2116;p11"/>
              <p:cNvSpPr/>
              <p:nvPr/>
            </p:nvSpPr>
            <p:spPr>
              <a:xfrm>
                <a:off x="3123283" y="2200537"/>
                <a:ext cx="1120647" cy="2474851"/>
              </a:xfrm>
              <a:custGeom>
                <a:rect b="b" l="l" r="r" t="t"/>
                <a:pathLst>
                  <a:path extrusionOk="0" h="401273" w="181702">
                    <a:moveTo>
                      <a:pt x="122" y="1960"/>
                    </a:moveTo>
                    <a:cubicBezTo>
                      <a:pt x="21431" y="54619"/>
                      <a:pt x="43437" y="106982"/>
                      <a:pt x="66231" y="159003"/>
                    </a:cubicBezTo>
                    <a:cubicBezTo>
                      <a:pt x="89023" y="210973"/>
                      <a:pt x="112515" y="262611"/>
                      <a:pt x="136792" y="313890"/>
                    </a:cubicBezTo>
                    <a:cubicBezTo>
                      <a:pt x="150503" y="342857"/>
                      <a:pt x="164476" y="371711"/>
                      <a:pt x="178710" y="400442"/>
                    </a:cubicBezTo>
                    <a:cubicBezTo>
                      <a:pt x="179670" y="402329"/>
                      <a:pt x="182465" y="400669"/>
                      <a:pt x="181505" y="398791"/>
                    </a:cubicBezTo>
                    <a:cubicBezTo>
                      <a:pt x="156616" y="348281"/>
                      <a:pt x="132339" y="297402"/>
                      <a:pt x="108847" y="246184"/>
                    </a:cubicBezTo>
                    <a:cubicBezTo>
                      <a:pt x="85355" y="194782"/>
                      <a:pt x="62563" y="143031"/>
                      <a:pt x="40469" y="90957"/>
                    </a:cubicBezTo>
                    <a:cubicBezTo>
                      <a:pt x="27806" y="61108"/>
                      <a:pt x="15405" y="31145"/>
                      <a:pt x="3266" y="1087"/>
                    </a:cubicBezTo>
                    <a:cubicBezTo>
                      <a:pt x="2567" y="-835"/>
                      <a:pt x="-664" y="4"/>
                      <a:pt x="122" y="1951"/>
                    </a:cubicBezTo>
                    <a:lnTo>
                      <a:pt x="122" y="19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7" name="Google Shape;2117;p11"/>
              <p:cNvSpPr/>
              <p:nvPr/>
            </p:nvSpPr>
            <p:spPr>
              <a:xfrm>
                <a:off x="2450055" y="3054998"/>
                <a:ext cx="1762505" cy="1587292"/>
              </a:xfrm>
              <a:custGeom>
                <a:rect b="b" l="l" r="r" t="t"/>
                <a:pathLst>
                  <a:path extrusionOk="0" h="257364" w="285773">
                    <a:moveTo>
                      <a:pt x="297" y="2415"/>
                    </a:moveTo>
                    <a:cubicBezTo>
                      <a:pt x="13396" y="22309"/>
                      <a:pt x="32433" y="36552"/>
                      <a:pt x="52781" y="48350"/>
                    </a:cubicBezTo>
                    <a:cubicBezTo>
                      <a:pt x="73216" y="60148"/>
                      <a:pt x="95485" y="71021"/>
                      <a:pt x="115920" y="84138"/>
                    </a:cubicBezTo>
                    <a:cubicBezTo>
                      <a:pt x="158711" y="111637"/>
                      <a:pt x="197049" y="145801"/>
                      <a:pt x="230147" y="184391"/>
                    </a:cubicBezTo>
                    <a:cubicBezTo>
                      <a:pt x="249533" y="207027"/>
                      <a:pt x="267087" y="231226"/>
                      <a:pt x="282718" y="256595"/>
                    </a:cubicBezTo>
                    <a:cubicBezTo>
                      <a:pt x="283766" y="258377"/>
                      <a:pt x="286648" y="256743"/>
                      <a:pt x="285513" y="254944"/>
                    </a:cubicBezTo>
                    <a:cubicBezTo>
                      <a:pt x="258529" y="211219"/>
                      <a:pt x="225954" y="170943"/>
                      <a:pt x="188141" y="136072"/>
                    </a:cubicBezTo>
                    <a:cubicBezTo>
                      <a:pt x="169977" y="119270"/>
                      <a:pt x="150589" y="103734"/>
                      <a:pt x="130242" y="89700"/>
                    </a:cubicBezTo>
                    <a:cubicBezTo>
                      <a:pt x="110069" y="75842"/>
                      <a:pt x="88761" y="64227"/>
                      <a:pt x="67278" y="52620"/>
                    </a:cubicBezTo>
                    <a:cubicBezTo>
                      <a:pt x="42738" y="39408"/>
                      <a:pt x="18723" y="24422"/>
                      <a:pt x="3091" y="747"/>
                    </a:cubicBezTo>
                    <a:cubicBezTo>
                      <a:pt x="1955" y="-999"/>
                      <a:pt x="-926" y="634"/>
                      <a:pt x="297" y="2398"/>
                    </a:cubicBezTo>
                    <a:lnTo>
                      <a:pt x="297" y="2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8" name="Google Shape;2118;p11"/>
              <p:cNvSpPr/>
              <p:nvPr/>
            </p:nvSpPr>
            <p:spPr>
              <a:xfrm>
                <a:off x="3842341" y="1447584"/>
                <a:ext cx="201646" cy="2123816"/>
              </a:xfrm>
              <a:custGeom>
                <a:rect b="b" l="l" r="r" t="t"/>
                <a:pathLst>
                  <a:path extrusionOk="0" h="344356" w="32695">
                    <a:moveTo>
                      <a:pt x="27" y="2050"/>
                    </a:moveTo>
                    <a:cubicBezTo>
                      <a:pt x="15571" y="89903"/>
                      <a:pt x="25003" y="178822"/>
                      <a:pt x="28234" y="267985"/>
                    </a:cubicBezTo>
                    <a:cubicBezTo>
                      <a:pt x="29107" y="292908"/>
                      <a:pt x="29456" y="317840"/>
                      <a:pt x="29369" y="342782"/>
                    </a:cubicBezTo>
                    <a:cubicBezTo>
                      <a:pt x="29369" y="344877"/>
                      <a:pt x="32688" y="344886"/>
                      <a:pt x="32688" y="342782"/>
                    </a:cubicBezTo>
                    <a:cubicBezTo>
                      <a:pt x="32949" y="253733"/>
                      <a:pt x="27011" y="164692"/>
                      <a:pt x="14960" y="76455"/>
                    </a:cubicBezTo>
                    <a:cubicBezTo>
                      <a:pt x="11554" y="51286"/>
                      <a:pt x="7624" y="26188"/>
                      <a:pt x="3171" y="1177"/>
                    </a:cubicBezTo>
                    <a:cubicBezTo>
                      <a:pt x="2821" y="-884"/>
                      <a:pt x="-323" y="-11"/>
                      <a:pt x="27" y="2042"/>
                    </a:cubicBezTo>
                    <a:lnTo>
                      <a:pt x="27" y="20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9" name="Google Shape;2119;p11"/>
              <p:cNvSpPr/>
              <p:nvPr/>
            </p:nvSpPr>
            <p:spPr>
              <a:xfrm>
                <a:off x="3031940" y="3319797"/>
                <a:ext cx="2226036" cy="1402619"/>
              </a:xfrm>
              <a:custGeom>
                <a:rect b="b" l="l" r="r" t="t"/>
                <a:pathLst>
                  <a:path extrusionOk="0" h="227421" w="360930">
                    <a:moveTo>
                      <a:pt x="180334" y="221781"/>
                    </a:moveTo>
                    <a:cubicBezTo>
                      <a:pt x="128374" y="180291"/>
                      <a:pt x="62265" y="163253"/>
                      <a:pt x="0" y="175295"/>
                    </a:cubicBezTo>
                    <a:cubicBezTo>
                      <a:pt x="26984" y="157210"/>
                      <a:pt x="58074" y="145525"/>
                      <a:pt x="89163" y="148302"/>
                    </a:cubicBezTo>
                    <a:cubicBezTo>
                      <a:pt x="120251" y="151079"/>
                      <a:pt x="151166" y="169916"/>
                      <a:pt x="166449" y="201407"/>
                    </a:cubicBezTo>
                    <a:cubicBezTo>
                      <a:pt x="132740" y="139202"/>
                      <a:pt x="107152" y="71033"/>
                      <a:pt x="90996" y="0"/>
                    </a:cubicBezTo>
                    <a:cubicBezTo>
                      <a:pt x="127151" y="47612"/>
                      <a:pt x="157017" y="101668"/>
                      <a:pt x="179198" y="159672"/>
                    </a:cubicBezTo>
                    <a:cubicBezTo>
                      <a:pt x="179810" y="106210"/>
                      <a:pt x="197189" y="53201"/>
                      <a:pt x="227404" y="12811"/>
                    </a:cubicBezTo>
                    <a:cubicBezTo>
                      <a:pt x="219545" y="57829"/>
                      <a:pt x="210725" y="102612"/>
                      <a:pt x="200857" y="147114"/>
                    </a:cubicBezTo>
                    <a:cubicBezTo>
                      <a:pt x="233081" y="99660"/>
                      <a:pt x="277706" y="63602"/>
                      <a:pt x="327309" y="44878"/>
                    </a:cubicBezTo>
                    <a:cubicBezTo>
                      <a:pt x="295172" y="84596"/>
                      <a:pt x="263034" y="124321"/>
                      <a:pt x="230897" y="164039"/>
                    </a:cubicBezTo>
                    <a:cubicBezTo>
                      <a:pt x="266266" y="127509"/>
                      <a:pt x="325213" y="127116"/>
                      <a:pt x="360931" y="163157"/>
                    </a:cubicBezTo>
                    <a:cubicBezTo>
                      <a:pt x="302420" y="174247"/>
                      <a:pt x="245481" y="195792"/>
                      <a:pt x="192560" y="226776"/>
                    </a:cubicBezTo>
                    <a:cubicBezTo>
                      <a:pt x="187583" y="229684"/>
                      <a:pt x="185748" y="222034"/>
                      <a:pt x="181208" y="218366"/>
                    </a:cubicBezTo>
                    <a:cubicBezTo>
                      <a:pt x="176666" y="214698"/>
                      <a:pt x="177103" y="214008"/>
                      <a:pt x="181208" y="21836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0" name="Google Shape;2120;p11"/>
              <p:cNvSpPr/>
              <p:nvPr/>
            </p:nvSpPr>
            <p:spPr>
              <a:xfrm>
                <a:off x="2124983" y="2737561"/>
                <a:ext cx="1799448" cy="1716921"/>
              </a:xfrm>
              <a:custGeom>
                <a:rect b="b" l="l" r="r" t="t"/>
                <a:pathLst>
                  <a:path extrusionOk="0" h="278382" w="291763">
                    <a:moveTo>
                      <a:pt x="84619" y="31033"/>
                    </a:moveTo>
                    <a:cubicBezTo>
                      <a:pt x="72480" y="33198"/>
                      <a:pt x="66542" y="48516"/>
                      <a:pt x="70035" y="60288"/>
                    </a:cubicBezTo>
                    <a:cubicBezTo>
                      <a:pt x="73615" y="72060"/>
                      <a:pt x="83396" y="80749"/>
                      <a:pt x="93090" y="88434"/>
                    </a:cubicBezTo>
                    <a:cubicBezTo>
                      <a:pt x="129419" y="117427"/>
                      <a:pt x="169416" y="141740"/>
                      <a:pt x="205657" y="170898"/>
                    </a:cubicBezTo>
                    <a:cubicBezTo>
                      <a:pt x="241899" y="200058"/>
                      <a:pt x="274997" y="235164"/>
                      <a:pt x="291763" y="278383"/>
                    </a:cubicBezTo>
                    <a:cubicBezTo>
                      <a:pt x="258753" y="242211"/>
                      <a:pt x="217533" y="214633"/>
                      <a:pt x="176751" y="187438"/>
                    </a:cubicBezTo>
                    <a:cubicBezTo>
                      <a:pt x="134921" y="159572"/>
                      <a:pt x="93177" y="131714"/>
                      <a:pt x="51347" y="103847"/>
                    </a:cubicBezTo>
                    <a:cubicBezTo>
                      <a:pt x="31698" y="90757"/>
                      <a:pt x="10913" y="76269"/>
                      <a:pt x="2617" y="54288"/>
                    </a:cubicBezTo>
                    <a:cubicBezTo>
                      <a:pt x="-5679" y="32308"/>
                      <a:pt x="6372" y="1620"/>
                      <a:pt x="29951" y="66"/>
                    </a:cubicBezTo>
                    <a:cubicBezTo>
                      <a:pt x="50648" y="-1288"/>
                      <a:pt x="65844" y="18640"/>
                      <a:pt x="85056" y="26456"/>
                    </a:cubicBezTo>
                    <a:cubicBezTo>
                      <a:pt x="89248" y="28177"/>
                      <a:pt x="96496" y="26910"/>
                      <a:pt x="95273" y="225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1" name="Google Shape;2121;p11"/>
              <p:cNvSpPr/>
              <p:nvPr/>
            </p:nvSpPr>
            <p:spPr>
              <a:xfrm>
                <a:off x="3745564" y="1265328"/>
                <a:ext cx="463272" cy="1809470"/>
              </a:xfrm>
              <a:custGeom>
                <a:rect b="b" l="l" r="r" t="t"/>
                <a:pathLst>
                  <a:path extrusionOk="0" h="293388" w="75115">
                    <a:moveTo>
                      <a:pt x="7772" y="10442"/>
                    </a:moveTo>
                    <a:cubicBezTo>
                      <a:pt x="16766" y="12049"/>
                      <a:pt x="22793" y="20494"/>
                      <a:pt x="26635" y="28712"/>
                    </a:cubicBezTo>
                    <a:cubicBezTo>
                      <a:pt x="36067" y="48762"/>
                      <a:pt x="38687" y="71206"/>
                      <a:pt x="40870" y="93230"/>
                    </a:cubicBezTo>
                    <a:cubicBezTo>
                      <a:pt x="47506" y="159740"/>
                      <a:pt x="50825" y="226564"/>
                      <a:pt x="50913" y="293388"/>
                    </a:cubicBezTo>
                    <a:cubicBezTo>
                      <a:pt x="51698" y="235594"/>
                      <a:pt x="52571" y="177013"/>
                      <a:pt x="68465" y="121411"/>
                    </a:cubicBezTo>
                    <a:cubicBezTo>
                      <a:pt x="71610" y="110408"/>
                      <a:pt x="75365" y="99308"/>
                      <a:pt x="75103" y="87877"/>
                    </a:cubicBezTo>
                    <a:cubicBezTo>
                      <a:pt x="74753" y="77336"/>
                      <a:pt x="70998" y="67206"/>
                      <a:pt x="66894" y="57504"/>
                    </a:cubicBezTo>
                    <a:cubicBezTo>
                      <a:pt x="62265" y="46824"/>
                      <a:pt x="57026" y="36388"/>
                      <a:pt x="51349" y="26267"/>
                    </a:cubicBezTo>
                    <a:cubicBezTo>
                      <a:pt x="45498" y="15953"/>
                      <a:pt x="38250" y="5299"/>
                      <a:pt x="27072" y="1212"/>
                    </a:cubicBezTo>
                    <a:cubicBezTo>
                      <a:pt x="15806" y="-2867"/>
                      <a:pt x="349" y="3709"/>
                      <a:pt x="0" y="15542"/>
                    </a:cubicBezTo>
                    <a:cubicBezTo>
                      <a:pt x="4453" y="12844"/>
                      <a:pt x="8820" y="10146"/>
                      <a:pt x="13186" y="74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2" name="Google Shape;2122;p11"/>
              <p:cNvSpPr/>
              <p:nvPr/>
            </p:nvSpPr>
            <p:spPr>
              <a:xfrm>
                <a:off x="4384860" y="2799579"/>
                <a:ext cx="1884054" cy="1592856"/>
              </a:xfrm>
              <a:custGeom>
                <a:rect b="b" l="l" r="r" t="t"/>
                <a:pathLst>
                  <a:path extrusionOk="0" h="258266" w="305481">
                    <a:moveTo>
                      <a:pt x="2096" y="258267"/>
                    </a:moveTo>
                    <a:cubicBezTo>
                      <a:pt x="97721" y="196228"/>
                      <a:pt x="189767" y="146372"/>
                      <a:pt x="277881" y="74177"/>
                    </a:cubicBezTo>
                    <a:cubicBezTo>
                      <a:pt x="287924" y="65977"/>
                      <a:pt x="300674" y="42573"/>
                      <a:pt x="304429" y="30233"/>
                    </a:cubicBezTo>
                    <a:cubicBezTo>
                      <a:pt x="308184" y="17893"/>
                      <a:pt x="301635" y="1703"/>
                      <a:pt x="288797" y="0"/>
                    </a:cubicBezTo>
                    <a:cubicBezTo>
                      <a:pt x="278754" y="33002"/>
                      <a:pt x="250111" y="56537"/>
                      <a:pt x="222952" y="78020"/>
                    </a:cubicBezTo>
                    <a:cubicBezTo>
                      <a:pt x="148634" y="136792"/>
                      <a:pt x="74317" y="195564"/>
                      <a:pt x="0" y="25432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3" name="Google Shape;2123;p11"/>
              <p:cNvSpPr/>
              <p:nvPr/>
            </p:nvSpPr>
            <p:spPr>
              <a:xfrm>
                <a:off x="4277685" y="1857864"/>
                <a:ext cx="1301096" cy="2475301"/>
              </a:xfrm>
              <a:custGeom>
                <a:rect b="b" l="l" r="r" t="t"/>
                <a:pathLst>
                  <a:path extrusionOk="0" h="401346" w="210960">
                    <a:moveTo>
                      <a:pt x="7423" y="376178"/>
                    </a:moveTo>
                    <a:cubicBezTo>
                      <a:pt x="67155" y="250783"/>
                      <a:pt x="126889" y="125396"/>
                      <a:pt x="186534" y="0"/>
                    </a:cubicBezTo>
                    <a:cubicBezTo>
                      <a:pt x="204525" y="9161"/>
                      <a:pt x="212471" y="31308"/>
                      <a:pt x="210725" y="51236"/>
                    </a:cubicBezTo>
                    <a:cubicBezTo>
                      <a:pt x="208978" y="71156"/>
                      <a:pt x="199459" y="89477"/>
                      <a:pt x="190115" y="107214"/>
                    </a:cubicBezTo>
                    <a:cubicBezTo>
                      <a:pt x="172038" y="141639"/>
                      <a:pt x="153874" y="176055"/>
                      <a:pt x="135797" y="210471"/>
                    </a:cubicBezTo>
                    <a:cubicBezTo>
                      <a:pt x="113353" y="253141"/>
                      <a:pt x="90386" y="296490"/>
                      <a:pt x="56327" y="330767"/>
                    </a:cubicBezTo>
                    <a:cubicBezTo>
                      <a:pt x="34844" y="352425"/>
                      <a:pt x="7947" y="371978"/>
                      <a:pt x="0" y="4013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4" name="Google Shape;2124;p11"/>
              <p:cNvSpPr/>
              <p:nvPr/>
            </p:nvSpPr>
            <p:spPr>
              <a:xfrm>
                <a:off x="4099413" y="1282547"/>
                <a:ext cx="689971" cy="3068245"/>
              </a:xfrm>
              <a:custGeom>
                <a:rect b="b" l="l" r="r" t="t"/>
                <a:pathLst>
                  <a:path extrusionOk="0" h="497486" w="111872">
                    <a:moveTo>
                      <a:pt x="43752" y="22583"/>
                    </a:moveTo>
                    <a:cubicBezTo>
                      <a:pt x="49604" y="11885"/>
                      <a:pt x="67593" y="15352"/>
                      <a:pt x="73793" y="25823"/>
                    </a:cubicBezTo>
                    <a:cubicBezTo>
                      <a:pt x="80081" y="36285"/>
                      <a:pt x="78159" y="49437"/>
                      <a:pt x="76064" y="61409"/>
                    </a:cubicBezTo>
                    <a:cubicBezTo>
                      <a:pt x="50739" y="206768"/>
                      <a:pt x="25325" y="352128"/>
                      <a:pt x="0" y="497487"/>
                    </a:cubicBezTo>
                    <a:cubicBezTo>
                      <a:pt x="31177" y="390491"/>
                      <a:pt x="62353" y="283504"/>
                      <a:pt x="93530" y="176509"/>
                    </a:cubicBezTo>
                    <a:cubicBezTo>
                      <a:pt x="106367" y="132565"/>
                      <a:pt x="119204" y="85870"/>
                      <a:pt x="106891" y="41778"/>
                    </a:cubicBezTo>
                    <a:cubicBezTo>
                      <a:pt x="101913" y="23587"/>
                      <a:pt x="90473" y="4881"/>
                      <a:pt x="71959" y="585"/>
                    </a:cubicBezTo>
                    <a:cubicBezTo>
                      <a:pt x="53359" y="-3712"/>
                      <a:pt x="31526" y="16531"/>
                      <a:pt x="40696" y="3305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5" name="Google Shape;2125;p11"/>
              <p:cNvSpPr/>
              <p:nvPr/>
            </p:nvSpPr>
            <p:spPr>
              <a:xfrm>
                <a:off x="2903216" y="3201897"/>
                <a:ext cx="2410777" cy="1548425"/>
              </a:xfrm>
              <a:custGeom>
                <a:rect b="b" l="l" r="r" t="t"/>
                <a:pathLst>
                  <a:path extrusionOk="0" h="251062" w="390884">
                    <a:moveTo>
                      <a:pt x="211336" y="251062"/>
                    </a:moveTo>
                    <a:cubicBezTo>
                      <a:pt x="207057" y="251062"/>
                      <a:pt x="204088" y="246958"/>
                      <a:pt x="202428" y="244713"/>
                    </a:cubicBezTo>
                    <a:cubicBezTo>
                      <a:pt x="201730" y="243761"/>
                      <a:pt x="201032" y="242792"/>
                      <a:pt x="200333" y="241989"/>
                    </a:cubicBezTo>
                    <a:lnTo>
                      <a:pt x="198412" y="244390"/>
                    </a:lnTo>
                    <a:cubicBezTo>
                      <a:pt x="147324" y="203581"/>
                      <a:pt x="82876" y="186954"/>
                      <a:pt x="21657" y="198796"/>
                    </a:cubicBezTo>
                    <a:lnTo>
                      <a:pt x="0" y="202987"/>
                    </a:lnTo>
                    <a:lnTo>
                      <a:pt x="18339" y="190709"/>
                    </a:lnTo>
                    <a:cubicBezTo>
                      <a:pt x="49341" y="169960"/>
                      <a:pt x="81216" y="160371"/>
                      <a:pt x="110471" y="162982"/>
                    </a:cubicBezTo>
                    <a:cubicBezTo>
                      <a:pt x="130295" y="164755"/>
                      <a:pt x="148983" y="172484"/>
                      <a:pt x="164092" y="184605"/>
                    </a:cubicBezTo>
                    <a:cubicBezTo>
                      <a:pt x="139552" y="132670"/>
                      <a:pt x="120601" y="77522"/>
                      <a:pt x="107502" y="20112"/>
                    </a:cubicBezTo>
                    <a:lnTo>
                      <a:pt x="102961" y="0"/>
                    </a:lnTo>
                    <a:lnTo>
                      <a:pt x="115449" y="16418"/>
                    </a:lnTo>
                    <a:cubicBezTo>
                      <a:pt x="148023" y="59279"/>
                      <a:pt x="175269" y="106891"/>
                      <a:pt x="196665" y="158205"/>
                    </a:cubicBezTo>
                    <a:cubicBezTo>
                      <a:pt x="200944" y="111083"/>
                      <a:pt x="217973" y="64990"/>
                      <a:pt x="244783" y="29264"/>
                    </a:cubicBezTo>
                    <a:lnTo>
                      <a:pt x="255961" y="14331"/>
                    </a:lnTo>
                    <a:lnTo>
                      <a:pt x="252730" y="32705"/>
                    </a:lnTo>
                    <a:cubicBezTo>
                      <a:pt x="246093" y="70632"/>
                      <a:pt x="238670" y="108882"/>
                      <a:pt x="230549" y="146669"/>
                    </a:cubicBezTo>
                    <a:cubicBezTo>
                      <a:pt x="261900" y="106961"/>
                      <a:pt x="302508" y="76483"/>
                      <a:pt x="346609" y="59829"/>
                    </a:cubicBezTo>
                    <a:lnTo>
                      <a:pt x="361979" y="54022"/>
                    </a:lnTo>
                    <a:lnTo>
                      <a:pt x="276047" y="160275"/>
                    </a:lnTo>
                    <a:cubicBezTo>
                      <a:pt x="288535" y="154319"/>
                      <a:pt x="302333" y="151141"/>
                      <a:pt x="316742" y="151053"/>
                    </a:cubicBezTo>
                    <a:cubicBezTo>
                      <a:pt x="342591" y="150974"/>
                      <a:pt x="366869" y="160878"/>
                      <a:pt x="384946" y="179147"/>
                    </a:cubicBezTo>
                    <a:lnTo>
                      <a:pt x="390884" y="185102"/>
                    </a:lnTo>
                    <a:lnTo>
                      <a:pt x="382676" y="186666"/>
                    </a:lnTo>
                    <a:cubicBezTo>
                      <a:pt x="324514" y="197704"/>
                      <a:pt x="268362" y="218934"/>
                      <a:pt x="215703" y="249761"/>
                    </a:cubicBezTo>
                    <a:cubicBezTo>
                      <a:pt x="214131" y="250678"/>
                      <a:pt x="212733" y="251062"/>
                      <a:pt x="211423" y="251062"/>
                    </a:cubicBezTo>
                    <a:close/>
                    <a:moveTo>
                      <a:pt x="205136" y="234243"/>
                    </a:moveTo>
                    <a:cubicBezTo>
                      <a:pt x="207057" y="235841"/>
                      <a:pt x="208454" y="237780"/>
                      <a:pt x="209677" y="239500"/>
                    </a:cubicBezTo>
                    <a:cubicBezTo>
                      <a:pt x="210201" y="240251"/>
                      <a:pt x="210987" y="241290"/>
                      <a:pt x="211511" y="241866"/>
                    </a:cubicBezTo>
                    <a:cubicBezTo>
                      <a:pt x="262424" y="212131"/>
                      <a:pt x="316393" y="191242"/>
                      <a:pt x="372283" y="179636"/>
                    </a:cubicBezTo>
                    <a:cubicBezTo>
                      <a:pt x="356739" y="166790"/>
                      <a:pt x="337440" y="159769"/>
                      <a:pt x="316742" y="159987"/>
                    </a:cubicBezTo>
                    <a:cubicBezTo>
                      <a:pt x="293164" y="160127"/>
                      <a:pt x="271244" y="169462"/>
                      <a:pt x="255001" y="186282"/>
                    </a:cubicBezTo>
                    <a:lnTo>
                      <a:pt x="248276" y="180369"/>
                    </a:lnTo>
                    <a:lnTo>
                      <a:pt x="333510" y="75033"/>
                    </a:lnTo>
                    <a:cubicBezTo>
                      <a:pt x="291417" y="94691"/>
                      <a:pt x="253516" y="127465"/>
                      <a:pt x="225484" y="168755"/>
                    </a:cubicBezTo>
                    <a:lnTo>
                      <a:pt x="212384" y="187950"/>
                    </a:lnTo>
                    <a:lnTo>
                      <a:pt x="217449" y="165279"/>
                    </a:lnTo>
                    <a:cubicBezTo>
                      <a:pt x="225658" y="127824"/>
                      <a:pt x="233343" y="89783"/>
                      <a:pt x="240242" y="51908"/>
                    </a:cubicBezTo>
                    <a:cubicBezTo>
                      <a:pt x="217886" y="88752"/>
                      <a:pt x="205048" y="133919"/>
                      <a:pt x="204525" y="178841"/>
                    </a:cubicBezTo>
                    <a:lnTo>
                      <a:pt x="204350" y="202324"/>
                    </a:lnTo>
                    <a:lnTo>
                      <a:pt x="195967" y="180387"/>
                    </a:lnTo>
                    <a:cubicBezTo>
                      <a:pt x="176579" y="129780"/>
                      <a:pt x="151603" y="82578"/>
                      <a:pt x="121474" y="39787"/>
                    </a:cubicBezTo>
                    <a:cubicBezTo>
                      <a:pt x="136932" y="100254"/>
                      <a:pt x="159201" y="157987"/>
                      <a:pt x="187670" y="211799"/>
                    </a:cubicBezTo>
                    <a:cubicBezTo>
                      <a:pt x="188980" y="214000"/>
                      <a:pt x="190202" y="216262"/>
                      <a:pt x="191337" y="218576"/>
                    </a:cubicBezTo>
                    <a:lnTo>
                      <a:pt x="183391" y="222654"/>
                    </a:lnTo>
                    <a:cubicBezTo>
                      <a:pt x="182256" y="220497"/>
                      <a:pt x="181033" y="218322"/>
                      <a:pt x="179898" y="216148"/>
                    </a:cubicBezTo>
                    <a:cubicBezTo>
                      <a:pt x="165227" y="191224"/>
                      <a:pt x="138853" y="174475"/>
                      <a:pt x="109598" y="171864"/>
                    </a:cubicBezTo>
                    <a:cubicBezTo>
                      <a:pt x="84622" y="169646"/>
                      <a:pt x="61130" y="177313"/>
                      <a:pt x="42268" y="186928"/>
                    </a:cubicBezTo>
                    <a:cubicBezTo>
                      <a:pt x="95712" y="182361"/>
                      <a:pt x="150031" y="197835"/>
                      <a:pt x="195355" y="230846"/>
                    </a:cubicBezTo>
                    <a:lnTo>
                      <a:pt x="197625" y="230199"/>
                    </a:lnTo>
                    <a:cubicBezTo>
                      <a:pt x="200420" y="229413"/>
                      <a:pt x="202167" y="231029"/>
                      <a:pt x="205136" y="2342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126" name="Google Shape;2126;p11"/>
            <p:cNvGrpSpPr/>
            <p:nvPr/>
          </p:nvGrpSpPr>
          <p:grpSpPr>
            <a:xfrm>
              <a:off x="8060948" y="9"/>
              <a:ext cx="1083046" cy="1040896"/>
              <a:chOff x="3476560" y="3692219"/>
              <a:chExt cx="2557974" cy="2458423"/>
            </a:xfrm>
          </p:grpSpPr>
          <p:sp>
            <p:nvSpPr>
              <p:cNvPr id="2127" name="Google Shape;2127;p11"/>
              <p:cNvSpPr/>
              <p:nvPr/>
            </p:nvSpPr>
            <p:spPr>
              <a:xfrm>
                <a:off x="3916848" y="3741222"/>
                <a:ext cx="2117686" cy="2409420"/>
              </a:xfrm>
              <a:custGeom>
                <a:rect b="b" l="l" r="r" t="t"/>
                <a:pathLst>
                  <a:path extrusionOk="0" h="718158" w="631203">
                    <a:moveTo>
                      <a:pt x="39942" y="718150"/>
                    </a:moveTo>
                    <a:cubicBezTo>
                      <a:pt x="-15328" y="676084"/>
                      <a:pt x="-8080" y="589995"/>
                      <a:pt x="30327" y="534348"/>
                    </a:cubicBezTo>
                    <a:cubicBezTo>
                      <a:pt x="61137" y="489723"/>
                      <a:pt x="109090" y="456407"/>
                      <a:pt x="161897" y="442941"/>
                    </a:cubicBezTo>
                    <a:cubicBezTo>
                      <a:pt x="179852" y="438365"/>
                      <a:pt x="198444" y="435964"/>
                      <a:pt x="216434" y="433641"/>
                    </a:cubicBezTo>
                    <a:cubicBezTo>
                      <a:pt x="235035" y="431239"/>
                      <a:pt x="254274" y="428759"/>
                      <a:pt x="272526" y="423860"/>
                    </a:cubicBezTo>
                    <a:cubicBezTo>
                      <a:pt x="314016" y="412725"/>
                      <a:pt x="343690" y="388273"/>
                      <a:pt x="351908" y="358433"/>
                    </a:cubicBezTo>
                    <a:cubicBezTo>
                      <a:pt x="358938" y="332889"/>
                      <a:pt x="350694" y="307154"/>
                      <a:pt x="341970" y="279898"/>
                    </a:cubicBezTo>
                    <a:cubicBezTo>
                      <a:pt x="333883" y="254642"/>
                      <a:pt x="325526" y="228540"/>
                      <a:pt x="330241" y="202271"/>
                    </a:cubicBezTo>
                    <a:cubicBezTo>
                      <a:pt x="338983" y="153542"/>
                      <a:pt x="386508" y="125151"/>
                      <a:pt x="430355" y="102358"/>
                    </a:cubicBezTo>
                    <a:lnTo>
                      <a:pt x="627370" y="0"/>
                    </a:lnTo>
                    <a:lnTo>
                      <a:pt x="631203" y="7379"/>
                    </a:lnTo>
                    <a:lnTo>
                      <a:pt x="434189" y="109738"/>
                    </a:lnTo>
                    <a:cubicBezTo>
                      <a:pt x="392088" y="131613"/>
                      <a:pt x="346493" y="158720"/>
                      <a:pt x="338424" y="203738"/>
                    </a:cubicBezTo>
                    <a:cubicBezTo>
                      <a:pt x="334075" y="227972"/>
                      <a:pt x="342118" y="253079"/>
                      <a:pt x="349890" y="277357"/>
                    </a:cubicBezTo>
                    <a:cubicBezTo>
                      <a:pt x="358606" y="304568"/>
                      <a:pt x="367609" y="332706"/>
                      <a:pt x="359925" y="360634"/>
                    </a:cubicBezTo>
                    <a:cubicBezTo>
                      <a:pt x="350921" y="393347"/>
                      <a:pt x="319054" y="419982"/>
                      <a:pt x="274683" y="431894"/>
                    </a:cubicBezTo>
                    <a:cubicBezTo>
                      <a:pt x="255889" y="436933"/>
                      <a:pt x="236380" y="439457"/>
                      <a:pt x="217500" y="441885"/>
                    </a:cubicBezTo>
                    <a:cubicBezTo>
                      <a:pt x="199763" y="444173"/>
                      <a:pt x="181424" y="446539"/>
                      <a:pt x="163958" y="451002"/>
                    </a:cubicBezTo>
                    <a:cubicBezTo>
                      <a:pt x="113071" y="463979"/>
                      <a:pt x="66857" y="496081"/>
                      <a:pt x="37183" y="539082"/>
                    </a:cubicBezTo>
                    <a:cubicBezTo>
                      <a:pt x="793" y="591802"/>
                      <a:pt x="-4753" y="673682"/>
                      <a:pt x="44990" y="711539"/>
                    </a:cubicBezTo>
                    <a:lnTo>
                      <a:pt x="39951" y="7181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8" name="Google Shape;2128;p11"/>
              <p:cNvSpPr/>
              <p:nvPr/>
            </p:nvSpPr>
            <p:spPr>
              <a:xfrm>
                <a:off x="4908578" y="5060576"/>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1" y="101385"/>
                    </a:cubicBezTo>
                    <a:cubicBezTo>
                      <a:pt x="89627" y="125470"/>
                      <a:pt x="118724" y="142124"/>
                      <a:pt x="149945" y="147556"/>
                    </a:cubicBezTo>
                    <a:cubicBezTo>
                      <a:pt x="164520" y="150088"/>
                      <a:pt x="183435" y="147730"/>
                      <a:pt x="188142" y="133819"/>
                    </a:cubicBezTo>
                    <a:cubicBezTo>
                      <a:pt x="195661" y="111584"/>
                      <a:pt x="158730" y="98363"/>
                      <a:pt x="154765" y="75238"/>
                    </a:cubicBezTo>
                    <a:cubicBezTo>
                      <a:pt x="151840" y="58192"/>
                      <a:pt x="168109" y="42944"/>
                      <a:pt x="167690" y="25653"/>
                    </a:cubicBezTo>
                    <a:cubicBezTo>
                      <a:pt x="167271" y="8327"/>
                      <a:pt x="146303" y="-5017"/>
                      <a:pt x="130243" y="1830"/>
                    </a:cubicBezTo>
                    <a:cubicBezTo>
                      <a:pt x="110699" y="10161"/>
                      <a:pt x="103459" y="39756"/>
                      <a:pt x="82230" y="41049"/>
                    </a:cubicBezTo>
                    <a:cubicBezTo>
                      <a:pt x="73471" y="41582"/>
                      <a:pt x="65463" y="36709"/>
                      <a:pt x="57288" y="33556"/>
                    </a:cubicBezTo>
                    <a:cubicBezTo>
                      <a:pt x="49115" y="30403"/>
                      <a:pt x="38495" y="29469"/>
                      <a:pt x="32784" y="36080"/>
                    </a:cubicBezTo>
                    <a:cubicBezTo>
                      <a:pt x="24138" y="46088"/>
                      <a:pt x="34863" y="60750"/>
                      <a:pt x="44905" y="69387"/>
                    </a:cubicBezTo>
                    <a:cubicBezTo>
                      <a:pt x="43263"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9" name="Google Shape;2129;p11"/>
              <p:cNvSpPr/>
              <p:nvPr/>
            </p:nvSpPr>
            <p:spPr>
              <a:xfrm>
                <a:off x="4895887" y="5047925"/>
                <a:ext cx="659922" cy="523222"/>
              </a:xfrm>
              <a:custGeom>
                <a:rect b="b" l="l" r="r" t="t"/>
                <a:pathLst>
                  <a:path extrusionOk="0" h="155953" w="196698">
                    <a:moveTo>
                      <a:pt x="163944" y="155954"/>
                    </a:moveTo>
                    <a:cubicBezTo>
                      <a:pt x="160320" y="155954"/>
                      <a:pt x="156643" y="155622"/>
                      <a:pt x="153081" y="155002"/>
                    </a:cubicBezTo>
                    <a:cubicBezTo>
                      <a:pt x="122751" y="149727"/>
                      <a:pt x="93941" y="133825"/>
                      <a:pt x="73297" y="111110"/>
                    </a:cubicBezTo>
                    <a:cubicBezTo>
                      <a:pt x="64363" y="122385"/>
                      <a:pt x="51657" y="130917"/>
                      <a:pt x="37780" y="134812"/>
                    </a:cubicBezTo>
                    <a:cubicBezTo>
                      <a:pt x="26977" y="137833"/>
                      <a:pt x="12629" y="137641"/>
                      <a:pt x="4778" y="127991"/>
                    </a:cubicBezTo>
                    <a:cubicBezTo>
                      <a:pt x="-2872" y="118595"/>
                      <a:pt x="-313" y="105338"/>
                      <a:pt x="5302" y="96998"/>
                    </a:cubicBezTo>
                    <a:cubicBezTo>
                      <a:pt x="11145" y="88326"/>
                      <a:pt x="20192" y="82693"/>
                      <a:pt x="28174" y="77733"/>
                    </a:cubicBezTo>
                    <a:cubicBezTo>
                      <a:pt x="33125" y="74659"/>
                      <a:pt x="37771" y="72721"/>
                      <a:pt x="41937" y="71926"/>
                    </a:cubicBezTo>
                    <a:cubicBezTo>
                      <a:pt x="37003" y="66861"/>
                      <a:pt x="30348" y="58486"/>
                      <a:pt x="29693" y="49701"/>
                    </a:cubicBezTo>
                    <a:cubicBezTo>
                      <a:pt x="29344" y="45029"/>
                      <a:pt x="30706" y="40889"/>
                      <a:pt x="33719" y="37387"/>
                    </a:cubicBezTo>
                    <a:cubicBezTo>
                      <a:pt x="40706" y="29292"/>
                      <a:pt x="53124" y="30235"/>
                      <a:pt x="62407" y="33816"/>
                    </a:cubicBezTo>
                    <a:cubicBezTo>
                      <a:pt x="64398" y="34584"/>
                      <a:pt x="66389" y="35457"/>
                      <a:pt x="68380" y="36322"/>
                    </a:cubicBezTo>
                    <a:cubicBezTo>
                      <a:pt x="74362" y="38942"/>
                      <a:pt x="80021" y="41430"/>
                      <a:pt x="85776" y="41064"/>
                    </a:cubicBezTo>
                    <a:cubicBezTo>
                      <a:pt x="95898" y="40453"/>
                      <a:pt x="102744" y="31789"/>
                      <a:pt x="110001" y="22620"/>
                    </a:cubicBezTo>
                    <a:cubicBezTo>
                      <a:pt x="116385" y="14551"/>
                      <a:pt x="122987" y="6211"/>
                      <a:pt x="132549" y="2132"/>
                    </a:cubicBezTo>
                    <a:cubicBezTo>
                      <a:pt x="141291" y="-1597"/>
                      <a:pt x="151832" y="-383"/>
                      <a:pt x="160765" y="5364"/>
                    </a:cubicBezTo>
                    <a:cubicBezTo>
                      <a:pt x="169577" y="11040"/>
                      <a:pt x="174982" y="19991"/>
                      <a:pt x="175210" y="29309"/>
                    </a:cubicBezTo>
                    <a:cubicBezTo>
                      <a:pt x="175428" y="38261"/>
                      <a:pt x="171742" y="46399"/>
                      <a:pt x="168180" y="54277"/>
                    </a:cubicBezTo>
                    <a:cubicBezTo>
                      <a:pt x="164424" y="62573"/>
                      <a:pt x="160879" y="70415"/>
                      <a:pt x="162241" y="78353"/>
                    </a:cubicBezTo>
                    <a:cubicBezTo>
                      <a:pt x="163804" y="87470"/>
                      <a:pt x="171656" y="95356"/>
                      <a:pt x="179253" y="102989"/>
                    </a:cubicBezTo>
                    <a:cubicBezTo>
                      <a:pt x="189645" y="113433"/>
                      <a:pt x="200387" y="124219"/>
                      <a:pt x="195470" y="138759"/>
                    </a:cubicBezTo>
                    <a:cubicBezTo>
                      <a:pt x="191331" y="150993"/>
                      <a:pt x="177960" y="155936"/>
                      <a:pt x="163944" y="155936"/>
                    </a:cubicBezTo>
                    <a:close/>
                    <a:moveTo>
                      <a:pt x="72720" y="98946"/>
                    </a:moveTo>
                    <a:lnTo>
                      <a:pt x="75908" y="102718"/>
                    </a:lnTo>
                    <a:cubicBezTo>
                      <a:pt x="95592" y="126000"/>
                      <a:pt x="124192" y="142365"/>
                      <a:pt x="154364" y="147614"/>
                    </a:cubicBezTo>
                    <a:cubicBezTo>
                      <a:pt x="164948" y="149457"/>
                      <a:pt x="184038" y="149168"/>
                      <a:pt x="188370" y="136366"/>
                    </a:cubicBezTo>
                    <a:cubicBezTo>
                      <a:pt x="191802" y="126227"/>
                      <a:pt x="183523" y="117913"/>
                      <a:pt x="173935" y="108281"/>
                    </a:cubicBezTo>
                    <a:cubicBezTo>
                      <a:pt x="165516" y="99819"/>
                      <a:pt x="156810" y="91077"/>
                      <a:pt x="154845" y="79619"/>
                    </a:cubicBezTo>
                    <a:cubicBezTo>
                      <a:pt x="153098" y="69420"/>
                      <a:pt x="157290" y="60154"/>
                      <a:pt x="161350" y="51194"/>
                    </a:cubicBezTo>
                    <a:cubicBezTo>
                      <a:pt x="164713" y="43754"/>
                      <a:pt x="167892" y="36732"/>
                      <a:pt x="167717" y="29493"/>
                    </a:cubicBezTo>
                    <a:cubicBezTo>
                      <a:pt x="167551" y="22655"/>
                      <a:pt x="163438" y="15992"/>
                      <a:pt x="156713" y="11669"/>
                    </a:cubicBezTo>
                    <a:cubicBezTo>
                      <a:pt x="149875" y="7268"/>
                      <a:pt x="141937" y="6281"/>
                      <a:pt x="135492" y="9031"/>
                    </a:cubicBezTo>
                    <a:cubicBezTo>
                      <a:pt x="127685" y="12368"/>
                      <a:pt x="121686" y="19947"/>
                      <a:pt x="115887" y="27274"/>
                    </a:cubicBezTo>
                    <a:cubicBezTo>
                      <a:pt x="107931" y="37326"/>
                      <a:pt x="99705" y="47727"/>
                      <a:pt x="86239" y="48548"/>
                    </a:cubicBezTo>
                    <a:cubicBezTo>
                      <a:pt x="78659" y="49019"/>
                      <a:pt x="71908" y="46050"/>
                      <a:pt x="65384" y="43195"/>
                    </a:cubicBezTo>
                    <a:cubicBezTo>
                      <a:pt x="63498" y="42365"/>
                      <a:pt x="61612" y="41544"/>
                      <a:pt x="59726" y="40810"/>
                    </a:cubicBezTo>
                    <a:cubicBezTo>
                      <a:pt x="52818" y="38147"/>
                      <a:pt x="43858" y="37143"/>
                      <a:pt x="39404" y="42286"/>
                    </a:cubicBezTo>
                    <a:cubicBezTo>
                      <a:pt x="37710" y="44251"/>
                      <a:pt x="36977" y="46496"/>
                      <a:pt x="37177" y="49151"/>
                    </a:cubicBezTo>
                    <a:cubicBezTo>
                      <a:pt x="37710" y="56355"/>
                      <a:pt x="44731" y="64808"/>
                      <a:pt x="51133" y="70310"/>
                    </a:cubicBezTo>
                    <a:lnTo>
                      <a:pt x="54181" y="72930"/>
                    </a:lnTo>
                    <a:lnTo>
                      <a:pt x="53665" y="73454"/>
                    </a:lnTo>
                    <a:cubicBezTo>
                      <a:pt x="54835" y="74144"/>
                      <a:pt x="55892" y="75009"/>
                      <a:pt x="56835" y="76074"/>
                    </a:cubicBezTo>
                    <a:lnTo>
                      <a:pt x="51246" y="81061"/>
                    </a:lnTo>
                    <a:cubicBezTo>
                      <a:pt x="50355" y="80065"/>
                      <a:pt x="49238" y="79480"/>
                      <a:pt x="47980" y="79200"/>
                    </a:cubicBezTo>
                    <a:lnTo>
                      <a:pt x="46417" y="80781"/>
                    </a:lnTo>
                    <a:lnTo>
                      <a:pt x="44696" y="79078"/>
                    </a:lnTo>
                    <a:cubicBezTo>
                      <a:pt x="39823" y="79602"/>
                      <a:pt x="34304" y="82763"/>
                      <a:pt x="32138" y="84100"/>
                    </a:cubicBezTo>
                    <a:cubicBezTo>
                      <a:pt x="24794" y="88667"/>
                      <a:pt x="16472" y="93837"/>
                      <a:pt x="11529" y="101181"/>
                    </a:cubicBezTo>
                    <a:cubicBezTo>
                      <a:pt x="7276" y="107495"/>
                      <a:pt x="5599" y="117110"/>
                      <a:pt x="10603" y="123258"/>
                    </a:cubicBezTo>
                    <a:cubicBezTo>
                      <a:pt x="16166" y="130096"/>
                      <a:pt x="27257" y="129982"/>
                      <a:pt x="35772" y="127589"/>
                    </a:cubicBezTo>
                    <a:cubicBezTo>
                      <a:pt x="49517" y="123730"/>
                      <a:pt x="61979" y="114778"/>
                      <a:pt x="69952" y="103024"/>
                    </a:cubicBezTo>
                    <a:lnTo>
                      <a:pt x="72729" y="989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0" name="Google Shape;2130;p11"/>
              <p:cNvSpPr/>
              <p:nvPr/>
            </p:nvSpPr>
            <p:spPr>
              <a:xfrm>
                <a:off x="3606956" y="5288126"/>
                <a:ext cx="620618" cy="208597"/>
              </a:xfrm>
              <a:custGeom>
                <a:rect b="b" l="l" r="r" t="t"/>
                <a:pathLst>
                  <a:path extrusionOk="0" h="62175" w="184983">
                    <a:moveTo>
                      <a:pt x="158926" y="60918"/>
                    </a:moveTo>
                    <a:cubicBezTo>
                      <a:pt x="109498" y="63468"/>
                      <a:pt x="59711"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3"/>
                      <a:pt x="175544" y="21323"/>
                      <a:pt x="182260" y="32527"/>
                    </a:cubicBezTo>
                    <a:cubicBezTo>
                      <a:pt x="188976" y="43741"/>
                      <a:pt x="182714" y="62350"/>
                      <a:pt x="169571" y="62071"/>
                    </a:cubicBezTo>
                    <a:cubicBezTo>
                      <a:pt x="160847" y="61879"/>
                      <a:pt x="158926" y="60927"/>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1" name="Google Shape;2131;p11"/>
              <p:cNvSpPr/>
              <p:nvPr/>
            </p:nvSpPr>
            <p:spPr>
              <a:xfrm>
                <a:off x="3594375" y="5275509"/>
                <a:ext cx="645676" cy="233693"/>
              </a:xfrm>
              <a:custGeom>
                <a:rect b="b" l="l" r="r" t="t"/>
                <a:pathLst>
                  <a:path extrusionOk="0" h="69655" w="192452">
                    <a:moveTo>
                      <a:pt x="149227" y="69655"/>
                    </a:moveTo>
                    <a:lnTo>
                      <a:pt x="149166" y="68948"/>
                    </a:lnTo>
                    <a:cubicBezTo>
                      <a:pt x="103886" y="70127"/>
                      <a:pt x="58597" y="65682"/>
                      <a:pt x="14373" y="55656"/>
                    </a:cubicBezTo>
                    <a:cubicBezTo>
                      <a:pt x="11291" y="54958"/>
                      <a:pt x="1929" y="52827"/>
                      <a:pt x="244" y="45081"/>
                    </a:cubicBezTo>
                    <a:cubicBezTo>
                      <a:pt x="-909" y="39806"/>
                      <a:pt x="2269" y="35239"/>
                      <a:pt x="4758" y="32261"/>
                    </a:cubicBezTo>
                    <a:cubicBezTo>
                      <a:pt x="20600" y="13275"/>
                      <a:pt x="46738" y="1573"/>
                      <a:pt x="76473" y="159"/>
                    </a:cubicBezTo>
                    <a:cubicBezTo>
                      <a:pt x="103309" y="-1116"/>
                      <a:pt x="129691" y="5495"/>
                      <a:pt x="154204" y="12821"/>
                    </a:cubicBezTo>
                    <a:cubicBezTo>
                      <a:pt x="167243" y="16725"/>
                      <a:pt x="181783" y="21930"/>
                      <a:pt x="189223" y="34348"/>
                    </a:cubicBezTo>
                    <a:cubicBezTo>
                      <a:pt x="193616" y="41692"/>
                      <a:pt x="193520" y="52277"/>
                      <a:pt x="188979" y="60093"/>
                    </a:cubicBezTo>
                    <a:cubicBezTo>
                      <a:pt x="185399" y="66249"/>
                      <a:pt x="179661" y="69708"/>
                      <a:pt x="173242" y="69559"/>
                    </a:cubicBezTo>
                    <a:cubicBezTo>
                      <a:pt x="170675" y="69507"/>
                      <a:pt x="168684" y="69384"/>
                      <a:pt x="166806" y="69271"/>
                    </a:cubicBezTo>
                    <a:cubicBezTo>
                      <a:pt x="162309" y="69000"/>
                      <a:pt x="158763" y="68791"/>
                      <a:pt x="149227" y="69647"/>
                    </a:cubicBezTo>
                    <a:close/>
                    <a:moveTo>
                      <a:pt x="162510" y="61569"/>
                    </a:moveTo>
                    <a:cubicBezTo>
                      <a:pt x="164195" y="61612"/>
                      <a:pt x="165688" y="61700"/>
                      <a:pt x="167251" y="61795"/>
                    </a:cubicBezTo>
                    <a:cubicBezTo>
                      <a:pt x="169042" y="61900"/>
                      <a:pt x="170937" y="62023"/>
                      <a:pt x="173391" y="62066"/>
                    </a:cubicBezTo>
                    <a:cubicBezTo>
                      <a:pt x="178272" y="62128"/>
                      <a:pt x="181215" y="58512"/>
                      <a:pt x="182490" y="56320"/>
                    </a:cubicBezTo>
                    <a:cubicBezTo>
                      <a:pt x="185678" y="50844"/>
                      <a:pt x="185800" y="43221"/>
                      <a:pt x="182787" y="38199"/>
                    </a:cubicBezTo>
                    <a:cubicBezTo>
                      <a:pt x="176718" y="28078"/>
                      <a:pt x="163741" y="23493"/>
                      <a:pt x="152048" y="20000"/>
                    </a:cubicBezTo>
                    <a:cubicBezTo>
                      <a:pt x="128172" y="12856"/>
                      <a:pt x="102541" y="6412"/>
                      <a:pt x="76822" y="7643"/>
                    </a:cubicBezTo>
                    <a:cubicBezTo>
                      <a:pt x="49174" y="8961"/>
                      <a:pt x="25010" y="19677"/>
                      <a:pt x="10505" y="37064"/>
                    </a:cubicBezTo>
                    <a:cubicBezTo>
                      <a:pt x="8182" y="39841"/>
                      <a:pt x="7221" y="41937"/>
                      <a:pt x="7562" y="43483"/>
                    </a:cubicBezTo>
                    <a:cubicBezTo>
                      <a:pt x="8007" y="45535"/>
                      <a:pt x="10854" y="47168"/>
                      <a:pt x="16033" y="48347"/>
                    </a:cubicBezTo>
                    <a:cubicBezTo>
                      <a:pt x="64037" y="59237"/>
                      <a:pt x="113300" y="63464"/>
                      <a:pt x="162483" y="60931"/>
                    </a:cubicBezTo>
                    <a:lnTo>
                      <a:pt x="162518" y="615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2" name="Google Shape;2132;p11"/>
              <p:cNvSpPr/>
              <p:nvPr/>
            </p:nvSpPr>
            <p:spPr>
              <a:xfrm>
                <a:off x="4213512" y="5079502"/>
                <a:ext cx="620618" cy="208597"/>
              </a:xfrm>
              <a:custGeom>
                <a:rect b="b" l="l" r="r" t="t"/>
                <a:pathLst>
                  <a:path extrusionOk="0" h="62175" w="184983">
                    <a:moveTo>
                      <a:pt x="158926" y="60918"/>
                    </a:moveTo>
                    <a:cubicBezTo>
                      <a:pt x="109498" y="63468"/>
                      <a:pt x="59712"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2"/>
                      <a:pt x="175544" y="21323"/>
                      <a:pt x="182260" y="32527"/>
                    </a:cubicBezTo>
                    <a:cubicBezTo>
                      <a:pt x="188976" y="43740"/>
                      <a:pt x="182714" y="62350"/>
                      <a:pt x="169571" y="62071"/>
                    </a:cubicBezTo>
                    <a:cubicBezTo>
                      <a:pt x="160847" y="61878"/>
                      <a:pt x="163345" y="61119"/>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3" name="Google Shape;2133;p11"/>
              <p:cNvSpPr/>
              <p:nvPr/>
            </p:nvSpPr>
            <p:spPr>
              <a:xfrm>
                <a:off x="4200928" y="5066865"/>
                <a:ext cx="645676" cy="233713"/>
              </a:xfrm>
              <a:custGeom>
                <a:rect b="b" l="l" r="r" t="t"/>
                <a:pathLst>
                  <a:path extrusionOk="0" h="69661" w="192452">
                    <a:moveTo>
                      <a:pt x="149104" y="69662"/>
                    </a:moveTo>
                    <a:lnTo>
                      <a:pt x="149061" y="68954"/>
                    </a:lnTo>
                    <a:cubicBezTo>
                      <a:pt x="103789" y="70133"/>
                      <a:pt x="58562" y="65680"/>
                      <a:pt x="14373" y="55654"/>
                    </a:cubicBezTo>
                    <a:cubicBezTo>
                      <a:pt x="11291" y="54956"/>
                      <a:pt x="1929" y="52825"/>
                      <a:pt x="244" y="45079"/>
                    </a:cubicBezTo>
                    <a:cubicBezTo>
                      <a:pt x="-909" y="39804"/>
                      <a:pt x="2269" y="35237"/>
                      <a:pt x="4758" y="32259"/>
                    </a:cubicBezTo>
                    <a:cubicBezTo>
                      <a:pt x="20600" y="13274"/>
                      <a:pt x="46737" y="1572"/>
                      <a:pt x="76473" y="157"/>
                    </a:cubicBezTo>
                    <a:cubicBezTo>
                      <a:pt x="103300" y="-1110"/>
                      <a:pt x="129691" y="5492"/>
                      <a:pt x="154204" y="12820"/>
                    </a:cubicBezTo>
                    <a:cubicBezTo>
                      <a:pt x="167243" y="16723"/>
                      <a:pt x="181783" y="21928"/>
                      <a:pt x="189223" y="34346"/>
                    </a:cubicBezTo>
                    <a:cubicBezTo>
                      <a:pt x="193616" y="41691"/>
                      <a:pt x="193520" y="52275"/>
                      <a:pt x="188979" y="60091"/>
                    </a:cubicBezTo>
                    <a:cubicBezTo>
                      <a:pt x="185398" y="66248"/>
                      <a:pt x="179617" y="69802"/>
                      <a:pt x="173242" y="69557"/>
                    </a:cubicBezTo>
                    <a:cubicBezTo>
                      <a:pt x="170613" y="69496"/>
                      <a:pt x="168980" y="69391"/>
                      <a:pt x="167505" y="69295"/>
                    </a:cubicBezTo>
                    <a:cubicBezTo>
                      <a:pt x="164169" y="69077"/>
                      <a:pt x="161750" y="68919"/>
                      <a:pt x="149113" y="69653"/>
                    </a:cubicBezTo>
                    <a:close/>
                    <a:moveTo>
                      <a:pt x="162640" y="61636"/>
                    </a:moveTo>
                    <a:cubicBezTo>
                      <a:pt x="164929" y="61636"/>
                      <a:pt x="166352" y="61724"/>
                      <a:pt x="167985" y="61837"/>
                    </a:cubicBezTo>
                    <a:cubicBezTo>
                      <a:pt x="169373" y="61925"/>
                      <a:pt x="170919" y="62029"/>
                      <a:pt x="173399" y="62082"/>
                    </a:cubicBezTo>
                    <a:cubicBezTo>
                      <a:pt x="178307" y="62108"/>
                      <a:pt x="181224" y="58527"/>
                      <a:pt x="182499" y="56336"/>
                    </a:cubicBezTo>
                    <a:cubicBezTo>
                      <a:pt x="185678" y="50860"/>
                      <a:pt x="185809" y="43236"/>
                      <a:pt x="182796" y="38215"/>
                    </a:cubicBezTo>
                    <a:cubicBezTo>
                      <a:pt x="176735" y="28093"/>
                      <a:pt x="163750" y="23508"/>
                      <a:pt x="152056" y="20015"/>
                    </a:cubicBezTo>
                    <a:cubicBezTo>
                      <a:pt x="128180" y="12872"/>
                      <a:pt x="102549" y="6436"/>
                      <a:pt x="76831" y="7658"/>
                    </a:cubicBezTo>
                    <a:cubicBezTo>
                      <a:pt x="49183" y="8977"/>
                      <a:pt x="25019" y="19692"/>
                      <a:pt x="10513" y="37079"/>
                    </a:cubicBezTo>
                    <a:cubicBezTo>
                      <a:pt x="8191" y="39857"/>
                      <a:pt x="7230" y="41961"/>
                      <a:pt x="7571" y="43507"/>
                    </a:cubicBezTo>
                    <a:cubicBezTo>
                      <a:pt x="8016" y="45559"/>
                      <a:pt x="10863" y="47192"/>
                      <a:pt x="16041" y="48362"/>
                    </a:cubicBezTo>
                    <a:cubicBezTo>
                      <a:pt x="64046" y="59252"/>
                      <a:pt x="113317" y="63479"/>
                      <a:pt x="162492" y="60946"/>
                    </a:cubicBezTo>
                    <a:lnTo>
                      <a:pt x="162527" y="61645"/>
                    </a:lnTo>
                    <a:lnTo>
                      <a:pt x="162649" y="6164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4" name="Google Shape;2134;p11"/>
              <p:cNvSpPr/>
              <p:nvPr/>
            </p:nvSpPr>
            <p:spPr>
              <a:xfrm>
                <a:off x="4683739" y="4281148"/>
                <a:ext cx="620618" cy="208597"/>
              </a:xfrm>
              <a:custGeom>
                <a:rect b="b" l="l" r="r" t="t"/>
                <a:pathLst>
                  <a:path extrusionOk="0" h="62175" w="184983">
                    <a:moveTo>
                      <a:pt x="158926" y="60918"/>
                    </a:moveTo>
                    <a:cubicBezTo>
                      <a:pt x="109498" y="63468"/>
                      <a:pt x="59712" y="59189"/>
                      <a:pt x="11453" y="48247"/>
                    </a:cubicBezTo>
                    <a:cubicBezTo>
                      <a:pt x="6729" y="47172"/>
                      <a:pt x="1175" y="45225"/>
                      <a:pt x="153" y="40536"/>
                    </a:cubicBezTo>
                    <a:cubicBezTo>
                      <a:pt x="-607" y="37051"/>
                      <a:pt x="1594" y="33654"/>
                      <a:pt x="3882" y="30912"/>
                    </a:cubicBezTo>
                    <a:cubicBezTo>
                      <a:pt x="20440" y="11071"/>
                      <a:pt x="46961" y="1386"/>
                      <a:pt x="72898" y="155"/>
                    </a:cubicBezTo>
                    <a:cubicBezTo>
                      <a:pt x="98835" y="-1077"/>
                      <a:pt x="124518" y="5228"/>
                      <a:pt x="149381" y="12669"/>
                    </a:cubicBezTo>
                    <a:cubicBezTo>
                      <a:pt x="161974" y="16433"/>
                      <a:pt x="175544" y="21323"/>
                      <a:pt x="182260" y="32527"/>
                    </a:cubicBezTo>
                    <a:cubicBezTo>
                      <a:pt x="188976" y="43741"/>
                      <a:pt x="182715" y="62350"/>
                      <a:pt x="169571" y="62071"/>
                    </a:cubicBezTo>
                    <a:cubicBezTo>
                      <a:pt x="160847" y="61879"/>
                      <a:pt x="163345" y="61119"/>
                      <a:pt x="145146"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5" name="Google Shape;2135;p11"/>
              <p:cNvSpPr/>
              <p:nvPr/>
            </p:nvSpPr>
            <p:spPr>
              <a:xfrm>
                <a:off x="4671166" y="4268527"/>
                <a:ext cx="645666" cy="233726"/>
              </a:xfrm>
              <a:custGeom>
                <a:rect b="b" l="l" r="r" t="t"/>
                <a:pathLst>
                  <a:path extrusionOk="0" h="69665" w="192449">
                    <a:moveTo>
                      <a:pt x="149102" y="69666"/>
                    </a:moveTo>
                    <a:lnTo>
                      <a:pt x="149058" y="68958"/>
                    </a:lnTo>
                    <a:cubicBezTo>
                      <a:pt x="103778" y="70155"/>
                      <a:pt x="58550" y="65683"/>
                      <a:pt x="14371" y="55658"/>
                    </a:cubicBezTo>
                    <a:cubicBezTo>
                      <a:pt x="11288" y="54959"/>
                      <a:pt x="1926" y="52829"/>
                      <a:pt x="241" y="45082"/>
                    </a:cubicBezTo>
                    <a:cubicBezTo>
                      <a:pt x="-903" y="39816"/>
                      <a:pt x="2267" y="35241"/>
                      <a:pt x="4756" y="32262"/>
                    </a:cubicBezTo>
                    <a:cubicBezTo>
                      <a:pt x="20597" y="13277"/>
                      <a:pt x="46735" y="1575"/>
                      <a:pt x="76470" y="161"/>
                    </a:cubicBezTo>
                    <a:cubicBezTo>
                      <a:pt x="103324" y="-1123"/>
                      <a:pt x="129697" y="5496"/>
                      <a:pt x="154202" y="12823"/>
                    </a:cubicBezTo>
                    <a:cubicBezTo>
                      <a:pt x="167240" y="16718"/>
                      <a:pt x="181772" y="21923"/>
                      <a:pt x="189221" y="34350"/>
                    </a:cubicBezTo>
                    <a:cubicBezTo>
                      <a:pt x="193614" y="41694"/>
                      <a:pt x="193517" y="52278"/>
                      <a:pt x="188976" y="60094"/>
                    </a:cubicBezTo>
                    <a:cubicBezTo>
                      <a:pt x="185396" y="66251"/>
                      <a:pt x="179658" y="69683"/>
                      <a:pt x="173240" y="69570"/>
                    </a:cubicBezTo>
                    <a:cubicBezTo>
                      <a:pt x="170620" y="69508"/>
                      <a:pt x="168978" y="69404"/>
                      <a:pt x="167511" y="69307"/>
                    </a:cubicBezTo>
                    <a:cubicBezTo>
                      <a:pt x="164175" y="69080"/>
                      <a:pt x="161764" y="68932"/>
                      <a:pt x="149111" y="69666"/>
                    </a:cubicBezTo>
                    <a:close/>
                    <a:moveTo>
                      <a:pt x="162655" y="61631"/>
                    </a:moveTo>
                    <a:cubicBezTo>
                      <a:pt x="164943" y="61631"/>
                      <a:pt x="166367" y="61727"/>
                      <a:pt x="168000" y="61832"/>
                    </a:cubicBezTo>
                    <a:cubicBezTo>
                      <a:pt x="169388" y="61919"/>
                      <a:pt x="170934" y="62024"/>
                      <a:pt x="173405" y="62077"/>
                    </a:cubicBezTo>
                    <a:cubicBezTo>
                      <a:pt x="173475" y="62077"/>
                      <a:pt x="173545" y="62077"/>
                      <a:pt x="173615" y="62077"/>
                    </a:cubicBezTo>
                    <a:cubicBezTo>
                      <a:pt x="178435" y="62077"/>
                      <a:pt x="181248" y="58488"/>
                      <a:pt x="182505" y="56330"/>
                    </a:cubicBezTo>
                    <a:cubicBezTo>
                      <a:pt x="185684" y="50855"/>
                      <a:pt x="185815" y="43231"/>
                      <a:pt x="182802" y="38201"/>
                    </a:cubicBezTo>
                    <a:cubicBezTo>
                      <a:pt x="176733" y="28079"/>
                      <a:pt x="163756" y="23504"/>
                      <a:pt x="152062" y="20010"/>
                    </a:cubicBezTo>
                    <a:cubicBezTo>
                      <a:pt x="128195" y="12867"/>
                      <a:pt x="102547" y="6430"/>
                      <a:pt x="76837" y="7653"/>
                    </a:cubicBezTo>
                    <a:cubicBezTo>
                      <a:pt x="49189" y="8972"/>
                      <a:pt x="25025" y="19687"/>
                      <a:pt x="10519" y="37074"/>
                    </a:cubicBezTo>
                    <a:cubicBezTo>
                      <a:pt x="8196" y="39851"/>
                      <a:pt x="7236" y="41956"/>
                      <a:pt x="7576" y="43502"/>
                    </a:cubicBezTo>
                    <a:cubicBezTo>
                      <a:pt x="8022" y="45554"/>
                      <a:pt x="10869" y="47187"/>
                      <a:pt x="16047" y="48357"/>
                    </a:cubicBezTo>
                    <a:cubicBezTo>
                      <a:pt x="64043" y="59247"/>
                      <a:pt x="113314" y="63483"/>
                      <a:pt x="162498" y="60942"/>
                    </a:cubicBezTo>
                    <a:lnTo>
                      <a:pt x="162533" y="61640"/>
                    </a:lnTo>
                    <a:lnTo>
                      <a:pt x="162664" y="616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6" name="Google Shape;2136;p11"/>
              <p:cNvSpPr/>
              <p:nvPr/>
            </p:nvSpPr>
            <p:spPr>
              <a:xfrm>
                <a:off x="3489130" y="5039888"/>
                <a:ext cx="856183" cy="287758"/>
              </a:xfrm>
              <a:custGeom>
                <a:rect b="b" l="l" r="r" t="t"/>
                <a:pathLst>
                  <a:path extrusionOk="0" h="85770" w="255196">
                    <a:moveTo>
                      <a:pt x="219258" y="84050"/>
                    </a:moveTo>
                    <a:cubicBezTo>
                      <a:pt x="151063" y="87569"/>
                      <a:pt x="82370" y="81666"/>
                      <a:pt x="15799" y="66567"/>
                    </a:cubicBezTo>
                    <a:cubicBezTo>
                      <a:pt x="9285" y="65091"/>
                      <a:pt x="1626" y="62401"/>
                      <a:pt x="211" y="55921"/>
                    </a:cubicBezTo>
                    <a:cubicBezTo>
                      <a:pt x="-837" y="51118"/>
                      <a:pt x="2193" y="46428"/>
                      <a:pt x="5355" y="42647"/>
                    </a:cubicBezTo>
                    <a:cubicBezTo>
                      <a:pt x="28200" y="15270"/>
                      <a:pt x="64791" y="1917"/>
                      <a:pt x="100569" y="214"/>
                    </a:cubicBezTo>
                    <a:cubicBezTo>
                      <a:pt x="136348" y="-1489"/>
                      <a:pt x="171787" y="7218"/>
                      <a:pt x="206081" y="17470"/>
                    </a:cubicBezTo>
                    <a:cubicBezTo>
                      <a:pt x="223450" y="22666"/>
                      <a:pt x="242174" y="29408"/>
                      <a:pt x="251439" y="44874"/>
                    </a:cubicBezTo>
                    <a:cubicBezTo>
                      <a:pt x="260705" y="60340"/>
                      <a:pt x="252068" y="86015"/>
                      <a:pt x="233930" y="85631"/>
                    </a:cubicBezTo>
                    <a:cubicBezTo>
                      <a:pt x="221896" y="85369"/>
                      <a:pt x="219250" y="84050"/>
                      <a:pt x="200229" y="857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7" name="Google Shape;2137;p11"/>
              <p:cNvSpPr/>
              <p:nvPr/>
            </p:nvSpPr>
            <p:spPr>
              <a:xfrm>
                <a:off x="3476560" y="5027318"/>
                <a:ext cx="881295" cy="312834"/>
              </a:xfrm>
              <a:custGeom>
                <a:rect b="b" l="l" r="r" t="t"/>
                <a:pathLst>
                  <a:path extrusionOk="0" h="93244" w="262681">
                    <a:moveTo>
                      <a:pt x="204325" y="93245"/>
                    </a:moveTo>
                    <a:lnTo>
                      <a:pt x="204238" y="92275"/>
                    </a:lnTo>
                    <a:cubicBezTo>
                      <a:pt x="141893" y="93943"/>
                      <a:pt x="79575" y="87778"/>
                      <a:pt x="18725" y="73971"/>
                    </a:cubicBezTo>
                    <a:cubicBezTo>
                      <a:pt x="11738" y="72390"/>
                      <a:pt x="2219" y="69264"/>
                      <a:pt x="298" y="60470"/>
                    </a:cubicBezTo>
                    <a:cubicBezTo>
                      <a:pt x="-1152" y="53815"/>
                      <a:pt x="2988" y="47877"/>
                      <a:pt x="6228" y="43991"/>
                    </a:cubicBezTo>
                    <a:cubicBezTo>
                      <a:pt x="27833" y="18098"/>
                      <a:pt x="63524" y="2143"/>
                      <a:pt x="104150" y="213"/>
                    </a:cubicBezTo>
                    <a:cubicBezTo>
                      <a:pt x="140942" y="-1516"/>
                      <a:pt x="177218" y="7549"/>
                      <a:pt x="210918" y="17626"/>
                    </a:cubicBezTo>
                    <a:cubicBezTo>
                      <a:pt x="228655" y="22928"/>
                      <a:pt x="248408" y="29984"/>
                      <a:pt x="258417" y="46690"/>
                    </a:cubicBezTo>
                    <a:cubicBezTo>
                      <a:pt x="264232" y="56392"/>
                      <a:pt x="264084" y="70399"/>
                      <a:pt x="258067" y="80757"/>
                    </a:cubicBezTo>
                    <a:cubicBezTo>
                      <a:pt x="253404" y="88782"/>
                      <a:pt x="245989" y="93297"/>
                      <a:pt x="237615" y="93114"/>
                    </a:cubicBezTo>
                    <a:cubicBezTo>
                      <a:pt x="234086" y="93035"/>
                      <a:pt x="231353" y="92878"/>
                      <a:pt x="228794" y="92721"/>
                    </a:cubicBezTo>
                    <a:cubicBezTo>
                      <a:pt x="222533" y="92345"/>
                      <a:pt x="217590" y="92039"/>
                      <a:pt x="204334" y="93245"/>
                    </a:cubicBezTo>
                    <a:close/>
                    <a:moveTo>
                      <a:pt x="222856" y="84940"/>
                    </a:moveTo>
                    <a:cubicBezTo>
                      <a:pt x="225109" y="85001"/>
                      <a:pt x="227127" y="85123"/>
                      <a:pt x="229231" y="85245"/>
                    </a:cubicBezTo>
                    <a:cubicBezTo>
                      <a:pt x="231711" y="85394"/>
                      <a:pt x="234357" y="85551"/>
                      <a:pt x="237763" y="85630"/>
                    </a:cubicBezTo>
                    <a:cubicBezTo>
                      <a:pt x="245291" y="85787"/>
                      <a:pt x="249666" y="80294"/>
                      <a:pt x="251579" y="77002"/>
                    </a:cubicBezTo>
                    <a:cubicBezTo>
                      <a:pt x="256285" y="68897"/>
                      <a:pt x="256452" y="58025"/>
                      <a:pt x="251980" y="50550"/>
                    </a:cubicBezTo>
                    <a:cubicBezTo>
                      <a:pt x="243352" y="36140"/>
                      <a:pt x="225144" y="29713"/>
                      <a:pt x="208761" y="24814"/>
                    </a:cubicBezTo>
                    <a:cubicBezTo>
                      <a:pt x="175698" y="14928"/>
                      <a:pt x="140208" y="6012"/>
                      <a:pt x="104499" y="7706"/>
                    </a:cubicBezTo>
                    <a:cubicBezTo>
                      <a:pt x="65970" y="9540"/>
                      <a:pt x="32243" y="24517"/>
                      <a:pt x="11983" y="48794"/>
                    </a:cubicBezTo>
                    <a:cubicBezTo>
                      <a:pt x="8437" y="53047"/>
                      <a:pt x="7049" y="56252"/>
                      <a:pt x="7625" y="58872"/>
                    </a:cubicBezTo>
                    <a:cubicBezTo>
                      <a:pt x="8385" y="62339"/>
                      <a:pt x="12559" y="64889"/>
                      <a:pt x="20384" y="66662"/>
                    </a:cubicBezTo>
                    <a:cubicBezTo>
                      <a:pt x="86736" y="81717"/>
                      <a:pt x="154835" y="87560"/>
                      <a:pt x="222821" y="84058"/>
                    </a:cubicBezTo>
                    <a:lnTo>
                      <a:pt x="222865" y="849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8" name="Google Shape;2138;p11"/>
              <p:cNvSpPr/>
              <p:nvPr/>
            </p:nvSpPr>
            <p:spPr>
              <a:xfrm>
                <a:off x="4180186" y="5309606"/>
                <a:ext cx="503458" cy="270098"/>
              </a:xfrm>
              <a:custGeom>
                <a:rect b="b" l="l" r="r" t="t"/>
                <a:pathLst>
                  <a:path extrusionOk="0" h="80506" w="150062">
                    <a:moveTo>
                      <a:pt x="93046" y="79816"/>
                    </a:moveTo>
                    <a:cubicBezTo>
                      <a:pt x="49268" y="81781"/>
                      <a:pt x="21733" y="73249"/>
                      <a:pt x="5612" y="50264"/>
                    </a:cubicBezTo>
                    <a:cubicBezTo>
                      <a:pt x="1595" y="44535"/>
                      <a:pt x="-1164" y="37383"/>
                      <a:pt x="486" y="30598"/>
                    </a:cubicBezTo>
                    <a:cubicBezTo>
                      <a:pt x="2311" y="23079"/>
                      <a:pt x="9036" y="17752"/>
                      <a:pt x="15865" y="14023"/>
                    </a:cubicBezTo>
                    <a:cubicBezTo>
                      <a:pt x="36448" y="2775"/>
                      <a:pt x="60769" y="810"/>
                      <a:pt x="84261" y="76"/>
                    </a:cubicBezTo>
                    <a:cubicBezTo>
                      <a:pt x="109970" y="-727"/>
                      <a:pt x="142527" y="4556"/>
                      <a:pt x="149103" y="29218"/>
                    </a:cubicBezTo>
                    <a:cubicBezTo>
                      <a:pt x="153757" y="46675"/>
                      <a:pt x="140833" y="65040"/>
                      <a:pt x="124258" y="72507"/>
                    </a:cubicBezTo>
                    <a:cubicBezTo>
                      <a:pt x="107683" y="79965"/>
                      <a:pt x="105796" y="79519"/>
                      <a:pt x="71022" y="80471"/>
                    </a:cubicBezTo>
                    <a:cubicBezTo>
                      <a:pt x="47530"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9" name="Google Shape;2139;p11"/>
              <p:cNvSpPr/>
              <p:nvPr/>
            </p:nvSpPr>
            <p:spPr>
              <a:xfrm>
                <a:off x="4167613" y="5297052"/>
                <a:ext cx="528570" cy="295217"/>
              </a:xfrm>
              <a:custGeom>
                <a:rect b="b" l="l" r="r" t="t"/>
                <a:pathLst>
                  <a:path extrusionOk="0" h="87993" w="157547">
                    <a:moveTo>
                      <a:pt x="72175" y="87993"/>
                    </a:moveTo>
                    <a:cubicBezTo>
                      <a:pt x="57443" y="87993"/>
                      <a:pt x="44073" y="84631"/>
                      <a:pt x="32152" y="77959"/>
                    </a:cubicBezTo>
                    <a:cubicBezTo>
                      <a:pt x="21402" y="72850"/>
                      <a:pt x="12932" y="65628"/>
                      <a:pt x="6286" y="56153"/>
                    </a:cubicBezTo>
                    <a:cubicBezTo>
                      <a:pt x="915" y="48494"/>
                      <a:pt x="-1111" y="40434"/>
                      <a:pt x="583" y="33447"/>
                    </a:cubicBezTo>
                    <a:cubicBezTo>
                      <a:pt x="2356" y="26129"/>
                      <a:pt x="8155" y="19746"/>
                      <a:pt x="17804" y="14471"/>
                    </a:cubicBezTo>
                    <a:cubicBezTo>
                      <a:pt x="39689" y="2516"/>
                      <a:pt x="65451" y="769"/>
                      <a:pt x="87877" y="70"/>
                    </a:cubicBezTo>
                    <a:cubicBezTo>
                      <a:pt x="105788" y="-480"/>
                      <a:pt x="148326" y="1502"/>
                      <a:pt x="156456" y="31989"/>
                    </a:cubicBezTo>
                    <a:cubicBezTo>
                      <a:pt x="161758" y="51857"/>
                      <a:pt x="146929" y="71829"/>
                      <a:pt x="129524" y="79662"/>
                    </a:cubicBezTo>
                    <a:cubicBezTo>
                      <a:pt x="116617" y="85469"/>
                      <a:pt x="112076" y="86692"/>
                      <a:pt x="96025" y="87338"/>
                    </a:cubicBezTo>
                    <a:cubicBezTo>
                      <a:pt x="95143" y="87373"/>
                      <a:pt x="94270" y="87408"/>
                      <a:pt x="93396" y="87434"/>
                    </a:cubicBezTo>
                    <a:cubicBezTo>
                      <a:pt x="89921" y="87557"/>
                      <a:pt x="85930" y="87661"/>
                      <a:pt x="81275" y="87784"/>
                    </a:cubicBezTo>
                    <a:lnTo>
                      <a:pt x="74848" y="87958"/>
                    </a:lnTo>
                    <a:cubicBezTo>
                      <a:pt x="73948" y="87985"/>
                      <a:pt x="73049" y="87993"/>
                      <a:pt x="72158" y="87993"/>
                    </a:cubicBezTo>
                    <a:close/>
                    <a:moveTo>
                      <a:pt x="35620" y="71252"/>
                    </a:moveTo>
                    <a:cubicBezTo>
                      <a:pt x="49837" y="77968"/>
                      <a:pt x="68551" y="80745"/>
                      <a:pt x="92995" y="79950"/>
                    </a:cubicBezTo>
                    <a:cubicBezTo>
                      <a:pt x="94200" y="79907"/>
                      <a:pt x="95344" y="79863"/>
                      <a:pt x="96427" y="79819"/>
                    </a:cubicBezTo>
                    <a:cubicBezTo>
                      <a:pt x="96497" y="79819"/>
                      <a:pt x="96558" y="79819"/>
                      <a:pt x="96619" y="79819"/>
                    </a:cubicBezTo>
                    <a:lnTo>
                      <a:pt x="96619" y="79819"/>
                    </a:lnTo>
                    <a:cubicBezTo>
                      <a:pt x="111010" y="79190"/>
                      <a:pt x="114975" y="78003"/>
                      <a:pt x="126459" y="72833"/>
                    </a:cubicBezTo>
                    <a:cubicBezTo>
                      <a:pt x="141008" y="66283"/>
                      <a:pt x="153496" y="49944"/>
                      <a:pt x="149217" y="33928"/>
                    </a:cubicBezTo>
                    <a:cubicBezTo>
                      <a:pt x="142466" y="8629"/>
                      <a:pt x="104251" y="7056"/>
                      <a:pt x="88113" y="7563"/>
                    </a:cubicBezTo>
                    <a:cubicBezTo>
                      <a:pt x="66552" y="8236"/>
                      <a:pt x="41837" y="9886"/>
                      <a:pt x="21402" y="21056"/>
                    </a:cubicBezTo>
                    <a:cubicBezTo>
                      <a:pt x="13683" y="25274"/>
                      <a:pt x="9124" y="30042"/>
                      <a:pt x="7866" y="35220"/>
                    </a:cubicBezTo>
                    <a:cubicBezTo>
                      <a:pt x="6714" y="39980"/>
                      <a:pt x="8373" y="44800"/>
                      <a:pt x="10285" y="48381"/>
                    </a:cubicBezTo>
                    <a:cubicBezTo>
                      <a:pt x="17691" y="58284"/>
                      <a:pt x="26162" y="65917"/>
                      <a:pt x="35620" y="71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0" name="Google Shape;2140;p11"/>
              <p:cNvSpPr/>
              <p:nvPr/>
            </p:nvSpPr>
            <p:spPr>
              <a:xfrm>
                <a:off x="4908561" y="4569157"/>
                <a:ext cx="503458" cy="270098"/>
              </a:xfrm>
              <a:custGeom>
                <a:rect b="b" l="l" r="r" t="t"/>
                <a:pathLst>
                  <a:path extrusionOk="0" h="80506" w="150062">
                    <a:moveTo>
                      <a:pt x="93046" y="79816"/>
                    </a:moveTo>
                    <a:cubicBezTo>
                      <a:pt x="49268" y="81790"/>
                      <a:pt x="21734" y="73249"/>
                      <a:pt x="5613" y="50264"/>
                    </a:cubicBezTo>
                    <a:cubicBezTo>
                      <a:pt x="1595" y="44535"/>
                      <a:pt x="-1164" y="37383"/>
                      <a:pt x="486" y="30598"/>
                    </a:cubicBezTo>
                    <a:cubicBezTo>
                      <a:pt x="2311" y="23079"/>
                      <a:pt x="9036" y="17752"/>
                      <a:pt x="15865" y="14023"/>
                    </a:cubicBezTo>
                    <a:cubicBezTo>
                      <a:pt x="36449" y="2775"/>
                      <a:pt x="60769" y="810"/>
                      <a:pt x="84261" y="76"/>
                    </a:cubicBezTo>
                    <a:cubicBezTo>
                      <a:pt x="109971" y="-727"/>
                      <a:pt x="142527" y="4556"/>
                      <a:pt x="149103" y="29218"/>
                    </a:cubicBezTo>
                    <a:cubicBezTo>
                      <a:pt x="153757" y="46675"/>
                      <a:pt x="140833" y="65040"/>
                      <a:pt x="124258" y="72507"/>
                    </a:cubicBezTo>
                    <a:cubicBezTo>
                      <a:pt x="107674" y="79965"/>
                      <a:pt x="105796" y="79519"/>
                      <a:pt x="71022" y="80471"/>
                    </a:cubicBezTo>
                    <a:cubicBezTo>
                      <a:pt x="47531"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1" name="Google Shape;2141;p11"/>
              <p:cNvSpPr/>
              <p:nvPr/>
            </p:nvSpPr>
            <p:spPr>
              <a:xfrm>
                <a:off x="4896044" y="4556597"/>
                <a:ext cx="528570" cy="295220"/>
              </a:xfrm>
              <a:custGeom>
                <a:rect b="b" l="l" r="r" t="t"/>
                <a:pathLst>
                  <a:path extrusionOk="0" h="87994" w="157547">
                    <a:moveTo>
                      <a:pt x="72167" y="87995"/>
                    </a:moveTo>
                    <a:cubicBezTo>
                      <a:pt x="57434" y="87995"/>
                      <a:pt x="44056" y="84633"/>
                      <a:pt x="32144" y="77952"/>
                    </a:cubicBezTo>
                    <a:cubicBezTo>
                      <a:pt x="21403" y="72835"/>
                      <a:pt x="12923" y="65621"/>
                      <a:pt x="6286" y="56146"/>
                    </a:cubicBezTo>
                    <a:cubicBezTo>
                      <a:pt x="915" y="48496"/>
                      <a:pt x="-1111" y="40436"/>
                      <a:pt x="583" y="33449"/>
                    </a:cubicBezTo>
                    <a:cubicBezTo>
                      <a:pt x="2365" y="26122"/>
                      <a:pt x="8155" y="19738"/>
                      <a:pt x="17805" y="14473"/>
                    </a:cubicBezTo>
                    <a:cubicBezTo>
                      <a:pt x="39698" y="2517"/>
                      <a:pt x="65451" y="771"/>
                      <a:pt x="87877" y="72"/>
                    </a:cubicBezTo>
                    <a:cubicBezTo>
                      <a:pt x="105789" y="-487"/>
                      <a:pt x="148326" y="1504"/>
                      <a:pt x="156457" y="31991"/>
                    </a:cubicBezTo>
                    <a:cubicBezTo>
                      <a:pt x="161758" y="51858"/>
                      <a:pt x="146929" y="71830"/>
                      <a:pt x="129533" y="79664"/>
                    </a:cubicBezTo>
                    <a:cubicBezTo>
                      <a:pt x="116626" y="85471"/>
                      <a:pt x="112085" y="86693"/>
                      <a:pt x="96034" y="87340"/>
                    </a:cubicBezTo>
                    <a:cubicBezTo>
                      <a:pt x="95161" y="87375"/>
                      <a:pt x="94287" y="87410"/>
                      <a:pt x="93423" y="87436"/>
                    </a:cubicBezTo>
                    <a:cubicBezTo>
                      <a:pt x="89938" y="87558"/>
                      <a:pt x="85947" y="87663"/>
                      <a:pt x="81293" y="87785"/>
                    </a:cubicBezTo>
                    <a:lnTo>
                      <a:pt x="74865" y="87960"/>
                    </a:lnTo>
                    <a:cubicBezTo>
                      <a:pt x="73966" y="87986"/>
                      <a:pt x="73066" y="87995"/>
                      <a:pt x="72175" y="87995"/>
                    </a:cubicBezTo>
                    <a:close/>
                    <a:moveTo>
                      <a:pt x="35585" y="71245"/>
                    </a:moveTo>
                    <a:cubicBezTo>
                      <a:pt x="49793" y="77969"/>
                      <a:pt x="68508" y="80755"/>
                      <a:pt x="92969" y="79952"/>
                    </a:cubicBezTo>
                    <a:cubicBezTo>
                      <a:pt x="94183" y="79908"/>
                      <a:pt x="95327" y="79864"/>
                      <a:pt x="96418" y="79821"/>
                    </a:cubicBezTo>
                    <a:cubicBezTo>
                      <a:pt x="96479" y="79821"/>
                      <a:pt x="96549" y="79821"/>
                      <a:pt x="96610" y="79821"/>
                    </a:cubicBezTo>
                    <a:lnTo>
                      <a:pt x="96610" y="79821"/>
                    </a:lnTo>
                    <a:cubicBezTo>
                      <a:pt x="111002" y="79192"/>
                      <a:pt x="114967" y="78004"/>
                      <a:pt x="126450" y="72835"/>
                    </a:cubicBezTo>
                    <a:cubicBezTo>
                      <a:pt x="140999" y="66285"/>
                      <a:pt x="153488" y="49946"/>
                      <a:pt x="149208" y="33929"/>
                    </a:cubicBezTo>
                    <a:cubicBezTo>
                      <a:pt x="142458" y="8630"/>
                      <a:pt x="104225" y="7058"/>
                      <a:pt x="88095" y="7565"/>
                    </a:cubicBezTo>
                    <a:cubicBezTo>
                      <a:pt x="66534" y="8237"/>
                      <a:pt x="41820" y="9888"/>
                      <a:pt x="21385" y="21057"/>
                    </a:cubicBezTo>
                    <a:cubicBezTo>
                      <a:pt x="13665" y="25266"/>
                      <a:pt x="9107" y="30034"/>
                      <a:pt x="7849" y="35222"/>
                    </a:cubicBezTo>
                    <a:cubicBezTo>
                      <a:pt x="6696" y="39981"/>
                      <a:pt x="8355" y="44802"/>
                      <a:pt x="10268" y="48383"/>
                    </a:cubicBezTo>
                    <a:cubicBezTo>
                      <a:pt x="17674" y="58286"/>
                      <a:pt x="26127" y="65909"/>
                      <a:pt x="35576" y="712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2" name="Google Shape;2142;p11"/>
              <p:cNvSpPr/>
              <p:nvPr/>
            </p:nvSpPr>
            <p:spPr>
              <a:xfrm>
                <a:off x="4949813" y="4935737"/>
                <a:ext cx="592131" cy="623013"/>
              </a:xfrm>
              <a:custGeom>
                <a:rect b="b" l="l" r="r" t="t"/>
                <a:pathLst>
                  <a:path extrusionOk="0" h="185697" w="176492">
                    <a:moveTo>
                      <a:pt x="76256" y="154114"/>
                    </a:moveTo>
                    <a:cubicBezTo>
                      <a:pt x="85975" y="161388"/>
                      <a:pt x="97110" y="169056"/>
                      <a:pt x="109170" y="167379"/>
                    </a:cubicBezTo>
                    <a:cubicBezTo>
                      <a:pt x="119483" y="165947"/>
                      <a:pt x="128094" y="157083"/>
                      <a:pt x="129806" y="146901"/>
                    </a:cubicBezTo>
                    <a:cubicBezTo>
                      <a:pt x="131518" y="136709"/>
                      <a:pt x="126601" y="125889"/>
                      <a:pt x="118156" y="119846"/>
                    </a:cubicBezTo>
                    <a:cubicBezTo>
                      <a:pt x="109930" y="113960"/>
                      <a:pt x="99415" y="112571"/>
                      <a:pt x="89687" y="109733"/>
                    </a:cubicBezTo>
                    <a:cubicBezTo>
                      <a:pt x="71933" y="104555"/>
                      <a:pt x="55821" y="93953"/>
                      <a:pt x="44119" y="79736"/>
                    </a:cubicBezTo>
                    <a:cubicBezTo>
                      <a:pt x="54406" y="80094"/>
                      <a:pt x="60510" y="66759"/>
                      <a:pt x="57061" y="57135"/>
                    </a:cubicBezTo>
                    <a:cubicBezTo>
                      <a:pt x="53611" y="47511"/>
                      <a:pt x="44459" y="41250"/>
                      <a:pt x="35857" y="35652"/>
                    </a:cubicBezTo>
                    <a:cubicBezTo>
                      <a:pt x="25421" y="28867"/>
                      <a:pt x="14977" y="22073"/>
                      <a:pt x="4541" y="15287"/>
                    </a:cubicBezTo>
                    <a:cubicBezTo>
                      <a:pt x="2978" y="14274"/>
                      <a:pt x="1353" y="13182"/>
                      <a:pt x="542" y="11514"/>
                    </a:cubicBezTo>
                    <a:cubicBezTo>
                      <a:pt x="-2166" y="5943"/>
                      <a:pt x="5842" y="1340"/>
                      <a:pt x="12034" y="616"/>
                    </a:cubicBezTo>
                    <a:cubicBezTo>
                      <a:pt x="31316" y="-1620"/>
                      <a:pt x="51865" y="2109"/>
                      <a:pt x="67234" y="13863"/>
                    </a:cubicBezTo>
                    <a:cubicBezTo>
                      <a:pt x="82613" y="25618"/>
                      <a:pt x="91695" y="46149"/>
                      <a:pt x="86927" y="64811"/>
                    </a:cubicBezTo>
                    <a:cubicBezTo>
                      <a:pt x="96027" y="65370"/>
                      <a:pt x="100978" y="54882"/>
                      <a:pt x="107388" y="48455"/>
                    </a:cubicBezTo>
                    <a:cubicBezTo>
                      <a:pt x="114663" y="41154"/>
                      <a:pt x="126330" y="38543"/>
                      <a:pt x="136058" y="42044"/>
                    </a:cubicBezTo>
                    <a:cubicBezTo>
                      <a:pt x="145787" y="45546"/>
                      <a:pt x="153053" y="54969"/>
                      <a:pt x="153917" y="65195"/>
                    </a:cubicBezTo>
                    <a:cubicBezTo>
                      <a:pt x="155446" y="83316"/>
                      <a:pt x="138722" y="100441"/>
                      <a:pt x="143647" y="117951"/>
                    </a:cubicBezTo>
                    <a:cubicBezTo>
                      <a:pt x="146416" y="127802"/>
                      <a:pt x="155280" y="134491"/>
                      <a:pt x="162930" y="141355"/>
                    </a:cubicBezTo>
                    <a:cubicBezTo>
                      <a:pt x="170580" y="148210"/>
                      <a:pt x="177968" y="157493"/>
                      <a:pt x="176239" y="167571"/>
                    </a:cubicBezTo>
                    <a:cubicBezTo>
                      <a:pt x="174902" y="175370"/>
                      <a:pt x="168117" y="181439"/>
                      <a:pt x="160554" y="183928"/>
                    </a:cubicBezTo>
                    <a:cubicBezTo>
                      <a:pt x="152992" y="186425"/>
                      <a:pt x="144756" y="185901"/>
                      <a:pt x="136888" y="184661"/>
                    </a:cubicBezTo>
                    <a:cubicBezTo>
                      <a:pt x="121239" y="182199"/>
                      <a:pt x="106035" y="176968"/>
                      <a:pt x="92202" y="169292"/>
                    </a:cubicBezTo>
                    <a:cubicBezTo>
                      <a:pt x="85687" y="165676"/>
                      <a:pt x="78622" y="159598"/>
                      <a:pt x="80282" y="15238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3" name="Google Shape;2143;p11"/>
              <p:cNvSpPr/>
              <p:nvPr/>
            </p:nvSpPr>
            <p:spPr>
              <a:xfrm>
                <a:off x="4331216" y="5316539"/>
                <a:ext cx="345864" cy="260657"/>
              </a:xfrm>
              <a:custGeom>
                <a:rect b="b" l="l" r="r" t="t"/>
                <a:pathLst>
                  <a:path extrusionOk="0" h="77692" w="103089">
                    <a:moveTo>
                      <a:pt x="24976" y="75060"/>
                    </a:moveTo>
                    <a:cubicBezTo>
                      <a:pt x="42809" y="77750"/>
                      <a:pt x="60213" y="58895"/>
                      <a:pt x="55943" y="41508"/>
                    </a:cubicBezTo>
                    <a:cubicBezTo>
                      <a:pt x="53244" y="30531"/>
                      <a:pt x="43830" y="22156"/>
                      <a:pt x="33359" y="17720"/>
                    </a:cubicBezTo>
                    <a:cubicBezTo>
                      <a:pt x="22889" y="13283"/>
                      <a:pt x="11344" y="12165"/>
                      <a:pt x="0" y="11100"/>
                    </a:cubicBezTo>
                    <a:cubicBezTo>
                      <a:pt x="12907" y="-637"/>
                      <a:pt x="32416" y="-497"/>
                      <a:pt x="49908" y="324"/>
                    </a:cubicBezTo>
                    <a:cubicBezTo>
                      <a:pt x="66553" y="1110"/>
                      <a:pt x="85416" y="2979"/>
                      <a:pt x="95546" y="16104"/>
                    </a:cubicBezTo>
                    <a:cubicBezTo>
                      <a:pt x="100419" y="22418"/>
                      <a:pt x="102419" y="30487"/>
                      <a:pt x="102961" y="38417"/>
                    </a:cubicBezTo>
                    <a:cubicBezTo>
                      <a:pt x="103258" y="42800"/>
                      <a:pt x="103127" y="47289"/>
                      <a:pt x="101668" y="51437"/>
                    </a:cubicBezTo>
                    <a:cubicBezTo>
                      <a:pt x="98629" y="60065"/>
                      <a:pt x="90368" y="65812"/>
                      <a:pt x="82002" y="69646"/>
                    </a:cubicBezTo>
                    <a:cubicBezTo>
                      <a:pt x="61130" y="79208"/>
                      <a:pt x="36468" y="80308"/>
                      <a:pt x="14819" y="72624"/>
                    </a:cubicBezTo>
                    <a:cubicBezTo>
                      <a:pt x="16706" y="69174"/>
                      <a:pt x="22941" y="69820"/>
                      <a:pt x="24067" y="7358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4" name="Google Shape;2144;p11"/>
              <p:cNvSpPr/>
              <p:nvPr/>
            </p:nvSpPr>
            <p:spPr>
              <a:xfrm>
                <a:off x="4489112" y="5072079"/>
                <a:ext cx="353053" cy="215374"/>
              </a:xfrm>
              <a:custGeom>
                <a:rect b="b" l="l" r="r" t="t"/>
                <a:pathLst>
                  <a:path extrusionOk="0" h="64195" w="105232">
                    <a:moveTo>
                      <a:pt x="4882" y="57480"/>
                    </a:moveTo>
                    <a:cubicBezTo>
                      <a:pt x="12567" y="57934"/>
                      <a:pt x="20452" y="58371"/>
                      <a:pt x="27805" y="56091"/>
                    </a:cubicBezTo>
                    <a:cubicBezTo>
                      <a:pt x="35158" y="53812"/>
                      <a:pt x="41970" y="48214"/>
                      <a:pt x="43367" y="40704"/>
                    </a:cubicBezTo>
                    <a:cubicBezTo>
                      <a:pt x="45201" y="30836"/>
                      <a:pt x="37386" y="21692"/>
                      <a:pt x="28862" y="16295"/>
                    </a:cubicBezTo>
                    <a:cubicBezTo>
                      <a:pt x="20339" y="10890"/>
                      <a:pt x="10392" y="7336"/>
                      <a:pt x="3493" y="0"/>
                    </a:cubicBezTo>
                    <a:cubicBezTo>
                      <a:pt x="26653" y="4506"/>
                      <a:pt x="49577" y="10174"/>
                      <a:pt x="72160" y="16977"/>
                    </a:cubicBezTo>
                    <a:cubicBezTo>
                      <a:pt x="82805" y="20182"/>
                      <a:pt x="94045" y="24094"/>
                      <a:pt x="100786" y="32862"/>
                    </a:cubicBezTo>
                    <a:cubicBezTo>
                      <a:pt x="107537" y="41638"/>
                      <a:pt x="106891" y="56737"/>
                      <a:pt x="96848" y="61488"/>
                    </a:cubicBezTo>
                    <a:cubicBezTo>
                      <a:pt x="93669" y="62990"/>
                      <a:pt x="90062" y="63261"/>
                      <a:pt x="86552" y="63470"/>
                    </a:cubicBezTo>
                    <a:cubicBezTo>
                      <a:pt x="57672" y="65174"/>
                      <a:pt x="28609" y="63872"/>
                      <a:pt x="0" y="5959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5" name="Google Shape;2145;p11"/>
              <p:cNvSpPr/>
              <p:nvPr/>
            </p:nvSpPr>
            <p:spPr>
              <a:xfrm>
                <a:off x="3825147" y="5056469"/>
                <a:ext cx="497671" cy="283799"/>
              </a:xfrm>
              <a:custGeom>
                <a:rect b="b" l="l" r="r" t="t"/>
                <a:pathLst>
                  <a:path extrusionOk="0" h="84590" w="148337">
                    <a:moveTo>
                      <a:pt x="1651" y="73799"/>
                    </a:moveTo>
                    <a:cubicBezTo>
                      <a:pt x="18435" y="80375"/>
                      <a:pt x="39412" y="73895"/>
                      <a:pt x="49472" y="59032"/>
                    </a:cubicBezTo>
                    <a:cubicBezTo>
                      <a:pt x="51612" y="55871"/>
                      <a:pt x="53297" y="52378"/>
                      <a:pt x="54231" y="48684"/>
                    </a:cubicBezTo>
                    <a:cubicBezTo>
                      <a:pt x="56895" y="38134"/>
                      <a:pt x="53096" y="26650"/>
                      <a:pt x="46066" y="18302"/>
                    </a:cubicBezTo>
                    <a:cubicBezTo>
                      <a:pt x="39036" y="9953"/>
                      <a:pt x="29133" y="4408"/>
                      <a:pt x="18837" y="644"/>
                    </a:cubicBezTo>
                    <a:cubicBezTo>
                      <a:pt x="46424" y="-2029"/>
                      <a:pt x="74143" y="3980"/>
                      <a:pt x="100647" y="12031"/>
                    </a:cubicBezTo>
                    <a:cubicBezTo>
                      <a:pt x="115205" y="16450"/>
                      <a:pt x="130286" y="21987"/>
                      <a:pt x="140102" y="33523"/>
                    </a:cubicBezTo>
                    <a:cubicBezTo>
                      <a:pt x="149918" y="45068"/>
                      <a:pt x="151996" y="64385"/>
                      <a:pt x="140617" y="74419"/>
                    </a:cubicBezTo>
                    <a:cubicBezTo>
                      <a:pt x="133858" y="80375"/>
                      <a:pt x="124278" y="81738"/>
                      <a:pt x="115283" y="82584"/>
                    </a:cubicBezTo>
                    <a:cubicBezTo>
                      <a:pt x="76902" y="86174"/>
                      <a:pt x="38067" y="84943"/>
                      <a:pt x="0" y="789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6" name="Google Shape;2146;p11"/>
              <p:cNvSpPr/>
              <p:nvPr/>
            </p:nvSpPr>
            <p:spPr>
              <a:xfrm>
                <a:off x="5048544" y="4558100"/>
                <a:ext cx="360136" cy="282528"/>
              </a:xfrm>
              <a:custGeom>
                <a:rect b="b" l="l" r="r" t="t"/>
                <a:pathLst>
                  <a:path extrusionOk="0" h="84211" w="107343">
                    <a:moveTo>
                      <a:pt x="1677" y="77382"/>
                    </a:moveTo>
                    <a:cubicBezTo>
                      <a:pt x="6078" y="77077"/>
                      <a:pt x="10479" y="76762"/>
                      <a:pt x="14881" y="76457"/>
                    </a:cubicBezTo>
                    <a:cubicBezTo>
                      <a:pt x="19099" y="76160"/>
                      <a:pt x="23430" y="75837"/>
                      <a:pt x="27229" y="74003"/>
                    </a:cubicBezTo>
                    <a:cubicBezTo>
                      <a:pt x="38259" y="68676"/>
                      <a:pt x="39805" y="52887"/>
                      <a:pt x="34382" y="41971"/>
                    </a:cubicBezTo>
                    <a:cubicBezTo>
                      <a:pt x="28958" y="31054"/>
                      <a:pt x="18837" y="23335"/>
                      <a:pt x="10505" y="14409"/>
                    </a:cubicBezTo>
                    <a:cubicBezTo>
                      <a:pt x="8925" y="12715"/>
                      <a:pt x="7301" y="10532"/>
                      <a:pt x="7965" y="8322"/>
                    </a:cubicBezTo>
                    <a:cubicBezTo>
                      <a:pt x="8689" y="5912"/>
                      <a:pt x="11632" y="5065"/>
                      <a:pt x="14121" y="4593"/>
                    </a:cubicBezTo>
                    <a:cubicBezTo>
                      <a:pt x="34198" y="839"/>
                      <a:pt x="55262" y="-2864"/>
                      <a:pt x="74736" y="3266"/>
                    </a:cubicBezTo>
                    <a:cubicBezTo>
                      <a:pt x="94210" y="9397"/>
                      <a:pt x="111039" y="28897"/>
                      <a:pt x="106637" y="48686"/>
                    </a:cubicBezTo>
                    <a:cubicBezTo>
                      <a:pt x="104044" y="60336"/>
                      <a:pt x="94656" y="69663"/>
                      <a:pt x="83810" y="74832"/>
                    </a:cubicBezTo>
                    <a:cubicBezTo>
                      <a:pt x="72963" y="79994"/>
                      <a:pt x="60746" y="81539"/>
                      <a:pt x="48729" y="82212"/>
                    </a:cubicBezTo>
                    <a:cubicBezTo>
                      <a:pt x="32478" y="83120"/>
                      <a:pt x="16147" y="82561"/>
                      <a:pt x="0" y="80552"/>
                    </a:cubicBezTo>
                    <a:cubicBezTo>
                      <a:pt x="3249" y="81775"/>
                      <a:pt x="6489" y="82989"/>
                      <a:pt x="9737" y="842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7" name="Google Shape;2147;p11"/>
              <p:cNvSpPr/>
              <p:nvPr/>
            </p:nvSpPr>
            <p:spPr>
              <a:xfrm>
                <a:off x="4875293" y="4284604"/>
                <a:ext cx="420546" cy="201454"/>
              </a:xfrm>
              <a:custGeom>
                <a:rect b="b" l="l" r="r" t="t"/>
                <a:pathLst>
                  <a:path extrusionOk="0" h="60046" w="125349">
                    <a:moveTo>
                      <a:pt x="0" y="53818"/>
                    </a:moveTo>
                    <a:cubicBezTo>
                      <a:pt x="8794" y="54482"/>
                      <a:pt x="17841" y="55110"/>
                      <a:pt x="26269" y="52534"/>
                    </a:cubicBezTo>
                    <a:cubicBezTo>
                      <a:pt x="34696" y="49950"/>
                      <a:pt x="42485" y="43373"/>
                      <a:pt x="43769" y="34719"/>
                    </a:cubicBezTo>
                    <a:cubicBezTo>
                      <a:pt x="45498" y="23017"/>
                      <a:pt x="35499" y="13184"/>
                      <a:pt x="26400" y="5551"/>
                    </a:cubicBezTo>
                    <a:cubicBezTo>
                      <a:pt x="29832" y="-579"/>
                      <a:pt x="38626" y="-544"/>
                      <a:pt x="45603" y="582"/>
                    </a:cubicBezTo>
                    <a:cubicBezTo>
                      <a:pt x="63410" y="3473"/>
                      <a:pt x="80910" y="8189"/>
                      <a:pt x="97747" y="14634"/>
                    </a:cubicBezTo>
                    <a:cubicBezTo>
                      <a:pt x="105948" y="17777"/>
                      <a:pt x="114288" y="21550"/>
                      <a:pt x="119903" y="28248"/>
                    </a:cubicBezTo>
                    <a:cubicBezTo>
                      <a:pt x="125518" y="34955"/>
                      <a:pt x="127544" y="45365"/>
                      <a:pt x="122348" y="52386"/>
                    </a:cubicBezTo>
                    <a:cubicBezTo>
                      <a:pt x="115991" y="60979"/>
                      <a:pt x="103162" y="60534"/>
                      <a:pt x="92464" y="59503"/>
                    </a:cubicBezTo>
                    <a:cubicBezTo>
                      <a:pt x="61759" y="56560"/>
                      <a:pt x="30818" y="56001"/>
                      <a:pt x="26" y="578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8" name="Google Shape;2148;p11"/>
              <p:cNvSpPr/>
              <p:nvPr/>
            </p:nvSpPr>
            <p:spPr>
              <a:xfrm>
                <a:off x="3865439" y="5318515"/>
                <a:ext cx="378837" cy="181495"/>
              </a:xfrm>
              <a:custGeom>
                <a:rect b="b" l="l" r="r" t="t"/>
                <a:pathLst>
                  <a:path extrusionOk="0" h="54097" w="112917">
                    <a:moveTo>
                      <a:pt x="6158" y="47863"/>
                    </a:moveTo>
                    <a:cubicBezTo>
                      <a:pt x="13292" y="50989"/>
                      <a:pt x="22165" y="45653"/>
                      <a:pt x="24479" y="38274"/>
                    </a:cubicBezTo>
                    <a:cubicBezTo>
                      <a:pt x="26802" y="30886"/>
                      <a:pt x="23780" y="22677"/>
                      <a:pt x="18707" y="16800"/>
                    </a:cubicBezTo>
                    <a:cubicBezTo>
                      <a:pt x="13633" y="10931"/>
                      <a:pt x="6751" y="6940"/>
                      <a:pt x="1" y="3063"/>
                    </a:cubicBezTo>
                    <a:cubicBezTo>
                      <a:pt x="-51" y="539"/>
                      <a:pt x="3459" y="-142"/>
                      <a:pt x="5992" y="23"/>
                    </a:cubicBezTo>
                    <a:cubicBezTo>
                      <a:pt x="41631" y="2382"/>
                      <a:pt x="77278" y="4731"/>
                      <a:pt x="112917" y="7089"/>
                    </a:cubicBezTo>
                    <a:cubicBezTo>
                      <a:pt x="106210" y="13158"/>
                      <a:pt x="99992" y="20144"/>
                      <a:pt x="96971" y="28633"/>
                    </a:cubicBezTo>
                    <a:cubicBezTo>
                      <a:pt x="93949" y="37121"/>
                      <a:pt x="94692" y="47373"/>
                      <a:pt x="100726" y="54098"/>
                    </a:cubicBezTo>
                    <a:cubicBezTo>
                      <a:pt x="71244" y="53512"/>
                      <a:pt x="41753" y="52927"/>
                      <a:pt x="12271" y="5235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9" name="Google Shape;2149;p11"/>
              <p:cNvSpPr/>
              <p:nvPr/>
            </p:nvSpPr>
            <p:spPr>
              <a:xfrm>
                <a:off x="4538461" y="4598805"/>
                <a:ext cx="324351" cy="248267"/>
              </a:xfrm>
              <a:custGeom>
                <a:rect b="b" l="l" r="r" t="t"/>
                <a:pathLst>
                  <a:path extrusionOk="0" h="73999" w="96677">
                    <a:moveTo>
                      <a:pt x="0" y="44119"/>
                    </a:moveTo>
                    <a:cubicBezTo>
                      <a:pt x="6366" y="49908"/>
                      <a:pt x="13012" y="55864"/>
                      <a:pt x="21238" y="58466"/>
                    </a:cubicBezTo>
                    <a:cubicBezTo>
                      <a:pt x="29465" y="61069"/>
                      <a:pt x="39770" y="59322"/>
                      <a:pt x="44494" y="52153"/>
                    </a:cubicBezTo>
                    <a:cubicBezTo>
                      <a:pt x="48633" y="45883"/>
                      <a:pt x="47332" y="37254"/>
                      <a:pt x="43324" y="30897"/>
                    </a:cubicBezTo>
                    <a:cubicBezTo>
                      <a:pt x="39316" y="24539"/>
                      <a:pt x="33072" y="19954"/>
                      <a:pt x="26967" y="15527"/>
                    </a:cubicBezTo>
                    <a:cubicBezTo>
                      <a:pt x="34687" y="14034"/>
                      <a:pt x="43315" y="21753"/>
                      <a:pt x="49804" y="17343"/>
                    </a:cubicBezTo>
                    <a:cubicBezTo>
                      <a:pt x="55017" y="13798"/>
                      <a:pt x="53506" y="5921"/>
                      <a:pt x="51419" y="0"/>
                    </a:cubicBezTo>
                    <a:cubicBezTo>
                      <a:pt x="69942" y="2201"/>
                      <a:pt x="86796" y="15047"/>
                      <a:pt x="93704" y="32233"/>
                    </a:cubicBezTo>
                    <a:cubicBezTo>
                      <a:pt x="97258" y="41088"/>
                      <a:pt x="98158" y="51585"/>
                      <a:pt x="93433" y="59890"/>
                    </a:cubicBezTo>
                    <a:cubicBezTo>
                      <a:pt x="85259" y="74247"/>
                      <a:pt x="64955" y="75854"/>
                      <a:pt x="48668" y="72553"/>
                    </a:cubicBezTo>
                    <a:cubicBezTo>
                      <a:pt x="33098" y="69392"/>
                      <a:pt x="18121" y="63366"/>
                      <a:pt x="4733" y="54869"/>
                    </a:cubicBezTo>
                  </a:path>
                </a:pathLst>
              </a:custGeom>
              <a:solidFill>
                <a:srgbClr val="004B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50" name="Google Shape;2150;p11"/>
              <p:cNvSpPr/>
              <p:nvPr/>
            </p:nvSpPr>
            <p:spPr>
              <a:xfrm>
                <a:off x="5225953" y="3704870"/>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2" y="101385"/>
                    </a:cubicBezTo>
                    <a:cubicBezTo>
                      <a:pt x="89627" y="125470"/>
                      <a:pt x="118725" y="142124"/>
                      <a:pt x="149945" y="147556"/>
                    </a:cubicBezTo>
                    <a:cubicBezTo>
                      <a:pt x="164520" y="150088"/>
                      <a:pt x="183435" y="147730"/>
                      <a:pt x="188142" y="133819"/>
                    </a:cubicBezTo>
                    <a:cubicBezTo>
                      <a:pt x="195661" y="111585"/>
                      <a:pt x="158730" y="98363"/>
                      <a:pt x="154765" y="75238"/>
                    </a:cubicBezTo>
                    <a:cubicBezTo>
                      <a:pt x="151840" y="58192"/>
                      <a:pt x="168109" y="42944"/>
                      <a:pt x="167690" y="25653"/>
                    </a:cubicBezTo>
                    <a:cubicBezTo>
                      <a:pt x="167271" y="8327"/>
                      <a:pt x="146303" y="-5017"/>
                      <a:pt x="130243" y="1830"/>
                    </a:cubicBezTo>
                    <a:cubicBezTo>
                      <a:pt x="110699" y="10161"/>
                      <a:pt x="103459" y="39765"/>
                      <a:pt x="82230" y="41049"/>
                    </a:cubicBezTo>
                    <a:cubicBezTo>
                      <a:pt x="73471" y="41582"/>
                      <a:pt x="65463" y="36709"/>
                      <a:pt x="57289" y="33556"/>
                    </a:cubicBezTo>
                    <a:cubicBezTo>
                      <a:pt x="49115" y="30404"/>
                      <a:pt x="38496" y="29469"/>
                      <a:pt x="32784" y="36080"/>
                    </a:cubicBezTo>
                    <a:cubicBezTo>
                      <a:pt x="24139" y="46088"/>
                      <a:pt x="34863" y="60751"/>
                      <a:pt x="44905" y="69387"/>
                    </a:cubicBezTo>
                    <a:cubicBezTo>
                      <a:pt x="43264"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51" name="Google Shape;2151;p11"/>
              <p:cNvSpPr/>
              <p:nvPr/>
            </p:nvSpPr>
            <p:spPr>
              <a:xfrm>
                <a:off x="5213262" y="3692219"/>
                <a:ext cx="659952" cy="523222"/>
              </a:xfrm>
              <a:custGeom>
                <a:rect b="b" l="l" r="r" t="t"/>
                <a:pathLst>
                  <a:path extrusionOk="0" h="155953" w="196707">
                    <a:moveTo>
                      <a:pt x="163936" y="155954"/>
                    </a:moveTo>
                    <a:cubicBezTo>
                      <a:pt x="160311" y="155954"/>
                      <a:pt x="156643" y="155622"/>
                      <a:pt x="153080" y="155002"/>
                    </a:cubicBezTo>
                    <a:cubicBezTo>
                      <a:pt x="122760" y="149727"/>
                      <a:pt x="93941" y="133825"/>
                      <a:pt x="73297" y="111110"/>
                    </a:cubicBezTo>
                    <a:cubicBezTo>
                      <a:pt x="64363" y="122384"/>
                      <a:pt x="51656" y="130908"/>
                      <a:pt x="37780" y="134803"/>
                    </a:cubicBezTo>
                    <a:cubicBezTo>
                      <a:pt x="26968" y="137833"/>
                      <a:pt x="12629" y="137632"/>
                      <a:pt x="4778" y="127991"/>
                    </a:cubicBezTo>
                    <a:cubicBezTo>
                      <a:pt x="-2872" y="118594"/>
                      <a:pt x="-313" y="105338"/>
                      <a:pt x="5302" y="96998"/>
                    </a:cubicBezTo>
                    <a:cubicBezTo>
                      <a:pt x="11145" y="88317"/>
                      <a:pt x="20192" y="82694"/>
                      <a:pt x="28174" y="77733"/>
                    </a:cubicBezTo>
                    <a:cubicBezTo>
                      <a:pt x="33125" y="74659"/>
                      <a:pt x="37771" y="72720"/>
                      <a:pt x="41937" y="71926"/>
                    </a:cubicBezTo>
                    <a:cubicBezTo>
                      <a:pt x="37003" y="66860"/>
                      <a:pt x="30348" y="58486"/>
                      <a:pt x="29702" y="49700"/>
                    </a:cubicBezTo>
                    <a:cubicBezTo>
                      <a:pt x="29353" y="45028"/>
                      <a:pt x="30706" y="40880"/>
                      <a:pt x="33728" y="37387"/>
                    </a:cubicBezTo>
                    <a:cubicBezTo>
                      <a:pt x="40714" y="29292"/>
                      <a:pt x="53132" y="30244"/>
                      <a:pt x="62416" y="33815"/>
                    </a:cubicBezTo>
                    <a:cubicBezTo>
                      <a:pt x="64407" y="34584"/>
                      <a:pt x="66398" y="35457"/>
                      <a:pt x="68389" y="36322"/>
                    </a:cubicBezTo>
                    <a:cubicBezTo>
                      <a:pt x="74371" y="38942"/>
                      <a:pt x="80003" y="41396"/>
                      <a:pt x="85785" y="41063"/>
                    </a:cubicBezTo>
                    <a:cubicBezTo>
                      <a:pt x="95906" y="40452"/>
                      <a:pt x="102753" y="31789"/>
                      <a:pt x="110010" y="22620"/>
                    </a:cubicBezTo>
                    <a:cubicBezTo>
                      <a:pt x="116394" y="14551"/>
                      <a:pt x="122995" y="6211"/>
                      <a:pt x="132558" y="2133"/>
                    </a:cubicBezTo>
                    <a:cubicBezTo>
                      <a:pt x="141300" y="-1596"/>
                      <a:pt x="151849" y="-383"/>
                      <a:pt x="160774" y="5363"/>
                    </a:cubicBezTo>
                    <a:cubicBezTo>
                      <a:pt x="169585" y="11040"/>
                      <a:pt x="174991" y="19991"/>
                      <a:pt x="175218" y="29309"/>
                    </a:cubicBezTo>
                    <a:cubicBezTo>
                      <a:pt x="175437" y="38260"/>
                      <a:pt x="171751" y="46408"/>
                      <a:pt x="168188" y="54277"/>
                    </a:cubicBezTo>
                    <a:cubicBezTo>
                      <a:pt x="164433" y="62573"/>
                      <a:pt x="160888" y="70415"/>
                      <a:pt x="162250" y="78353"/>
                    </a:cubicBezTo>
                    <a:cubicBezTo>
                      <a:pt x="163813" y="87470"/>
                      <a:pt x="171664" y="95356"/>
                      <a:pt x="179262" y="102989"/>
                    </a:cubicBezTo>
                    <a:cubicBezTo>
                      <a:pt x="189654" y="113425"/>
                      <a:pt x="200395" y="124218"/>
                      <a:pt x="195478" y="138759"/>
                    </a:cubicBezTo>
                    <a:cubicBezTo>
                      <a:pt x="191339" y="150994"/>
                      <a:pt x="177969" y="155936"/>
                      <a:pt x="163944" y="155936"/>
                    </a:cubicBezTo>
                    <a:close/>
                    <a:moveTo>
                      <a:pt x="72720" y="98954"/>
                    </a:moveTo>
                    <a:lnTo>
                      <a:pt x="75908" y="102727"/>
                    </a:lnTo>
                    <a:cubicBezTo>
                      <a:pt x="95592" y="126008"/>
                      <a:pt x="124192" y="142374"/>
                      <a:pt x="154364" y="147622"/>
                    </a:cubicBezTo>
                    <a:cubicBezTo>
                      <a:pt x="164957" y="149474"/>
                      <a:pt x="184039" y="149168"/>
                      <a:pt x="188370" y="136374"/>
                    </a:cubicBezTo>
                    <a:cubicBezTo>
                      <a:pt x="191802" y="126236"/>
                      <a:pt x="183523" y="117913"/>
                      <a:pt x="173934" y="108289"/>
                    </a:cubicBezTo>
                    <a:cubicBezTo>
                      <a:pt x="165516" y="99836"/>
                      <a:pt x="156809" y="91086"/>
                      <a:pt x="154844" y="79637"/>
                    </a:cubicBezTo>
                    <a:cubicBezTo>
                      <a:pt x="153098" y="69437"/>
                      <a:pt x="157290" y="60171"/>
                      <a:pt x="161351" y="51211"/>
                    </a:cubicBezTo>
                    <a:cubicBezTo>
                      <a:pt x="164712" y="43780"/>
                      <a:pt x="167900" y="36749"/>
                      <a:pt x="167717" y="29510"/>
                    </a:cubicBezTo>
                    <a:cubicBezTo>
                      <a:pt x="167551" y="22672"/>
                      <a:pt x="163437" y="16009"/>
                      <a:pt x="156713" y="11686"/>
                    </a:cubicBezTo>
                    <a:cubicBezTo>
                      <a:pt x="149875" y="7285"/>
                      <a:pt x="141937" y="6298"/>
                      <a:pt x="135484" y="9049"/>
                    </a:cubicBezTo>
                    <a:cubicBezTo>
                      <a:pt x="127677" y="12385"/>
                      <a:pt x="121677" y="19965"/>
                      <a:pt x="115878" y="27292"/>
                    </a:cubicBezTo>
                    <a:cubicBezTo>
                      <a:pt x="107923" y="37343"/>
                      <a:pt x="99696" y="47744"/>
                      <a:pt x="86239" y="48565"/>
                    </a:cubicBezTo>
                    <a:cubicBezTo>
                      <a:pt x="78641" y="49045"/>
                      <a:pt x="71908" y="46067"/>
                      <a:pt x="65376" y="43212"/>
                    </a:cubicBezTo>
                    <a:cubicBezTo>
                      <a:pt x="63490" y="42391"/>
                      <a:pt x="61603" y="41562"/>
                      <a:pt x="59717" y="40828"/>
                    </a:cubicBezTo>
                    <a:cubicBezTo>
                      <a:pt x="53124" y="38278"/>
                      <a:pt x="43849" y="37143"/>
                      <a:pt x="39395" y="42304"/>
                    </a:cubicBezTo>
                    <a:cubicBezTo>
                      <a:pt x="37701" y="44269"/>
                      <a:pt x="36968" y="46513"/>
                      <a:pt x="37169" y="49168"/>
                    </a:cubicBezTo>
                    <a:cubicBezTo>
                      <a:pt x="37701" y="56372"/>
                      <a:pt x="44723" y="64817"/>
                      <a:pt x="51115" y="70319"/>
                    </a:cubicBezTo>
                    <a:lnTo>
                      <a:pt x="54154" y="72939"/>
                    </a:lnTo>
                    <a:lnTo>
                      <a:pt x="53639" y="73463"/>
                    </a:lnTo>
                    <a:cubicBezTo>
                      <a:pt x="54809" y="74153"/>
                      <a:pt x="55874" y="75026"/>
                      <a:pt x="56818" y="76082"/>
                    </a:cubicBezTo>
                    <a:lnTo>
                      <a:pt x="51229" y="81069"/>
                    </a:lnTo>
                    <a:cubicBezTo>
                      <a:pt x="50338" y="80074"/>
                      <a:pt x="49220" y="79488"/>
                      <a:pt x="47962" y="79209"/>
                    </a:cubicBezTo>
                    <a:lnTo>
                      <a:pt x="46408" y="80781"/>
                    </a:lnTo>
                    <a:lnTo>
                      <a:pt x="44679" y="79078"/>
                    </a:lnTo>
                    <a:cubicBezTo>
                      <a:pt x="39806" y="79602"/>
                      <a:pt x="34287" y="82763"/>
                      <a:pt x="32121" y="84108"/>
                    </a:cubicBezTo>
                    <a:cubicBezTo>
                      <a:pt x="24777" y="88675"/>
                      <a:pt x="16454" y="93845"/>
                      <a:pt x="11511" y="101190"/>
                    </a:cubicBezTo>
                    <a:cubicBezTo>
                      <a:pt x="7258" y="107503"/>
                      <a:pt x="5582" y="117119"/>
                      <a:pt x="10586" y="123267"/>
                    </a:cubicBezTo>
                    <a:cubicBezTo>
                      <a:pt x="16157" y="130104"/>
                      <a:pt x="27239" y="129991"/>
                      <a:pt x="35754" y="127598"/>
                    </a:cubicBezTo>
                    <a:cubicBezTo>
                      <a:pt x="49500" y="123738"/>
                      <a:pt x="61961" y="114787"/>
                      <a:pt x="69934" y="103041"/>
                    </a:cubicBezTo>
                    <a:lnTo>
                      <a:pt x="72712" y="989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52" name="Google Shape;2152;p11"/>
              <p:cNvSpPr/>
              <p:nvPr/>
            </p:nvSpPr>
            <p:spPr>
              <a:xfrm>
                <a:off x="5328668" y="3711601"/>
                <a:ext cx="543309" cy="506816"/>
              </a:xfrm>
              <a:custGeom>
                <a:rect b="b" l="l" r="r" t="t"/>
                <a:pathLst>
                  <a:path extrusionOk="0" h="151063" w="161940">
                    <a:moveTo>
                      <a:pt x="18112" y="114146"/>
                    </a:moveTo>
                    <a:cubicBezTo>
                      <a:pt x="15518" y="119333"/>
                      <a:pt x="7283" y="119752"/>
                      <a:pt x="3222" y="115587"/>
                    </a:cubicBezTo>
                    <a:cubicBezTo>
                      <a:pt x="-838" y="111421"/>
                      <a:pt x="-847" y="104478"/>
                      <a:pt x="2000" y="99422"/>
                    </a:cubicBezTo>
                    <a:cubicBezTo>
                      <a:pt x="4847" y="94366"/>
                      <a:pt x="9982" y="90960"/>
                      <a:pt x="15317" y="88611"/>
                    </a:cubicBezTo>
                    <a:cubicBezTo>
                      <a:pt x="23806" y="84882"/>
                      <a:pt x="33543" y="83406"/>
                      <a:pt x="42486" y="85878"/>
                    </a:cubicBezTo>
                    <a:cubicBezTo>
                      <a:pt x="50266" y="88026"/>
                      <a:pt x="57340" y="93056"/>
                      <a:pt x="65410" y="93222"/>
                    </a:cubicBezTo>
                    <a:cubicBezTo>
                      <a:pt x="73479" y="93388"/>
                      <a:pt x="82089" y="84306"/>
                      <a:pt x="77208" y="77922"/>
                    </a:cubicBezTo>
                    <a:cubicBezTo>
                      <a:pt x="75601" y="75826"/>
                      <a:pt x="73033" y="74743"/>
                      <a:pt x="70579" y="73739"/>
                    </a:cubicBezTo>
                    <a:cubicBezTo>
                      <a:pt x="62353" y="70385"/>
                      <a:pt x="54126" y="67041"/>
                      <a:pt x="45909" y="63687"/>
                    </a:cubicBezTo>
                    <a:cubicBezTo>
                      <a:pt x="55061" y="65224"/>
                      <a:pt x="64807" y="66709"/>
                      <a:pt x="73348" y="63094"/>
                    </a:cubicBezTo>
                    <a:cubicBezTo>
                      <a:pt x="81888" y="59487"/>
                      <a:pt x="87984" y="48649"/>
                      <a:pt x="83163" y="40781"/>
                    </a:cubicBezTo>
                    <a:cubicBezTo>
                      <a:pt x="82054" y="38973"/>
                      <a:pt x="80491" y="37471"/>
                      <a:pt x="79461" y="35620"/>
                    </a:cubicBezTo>
                    <a:cubicBezTo>
                      <a:pt x="76806" y="30834"/>
                      <a:pt x="78299" y="24817"/>
                      <a:pt x="80753" y="19936"/>
                    </a:cubicBezTo>
                    <a:cubicBezTo>
                      <a:pt x="85277" y="10958"/>
                      <a:pt x="93241" y="3387"/>
                      <a:pt x="103031" y="845"/>
                    </a:cubicBezTo>
                    <a:cubicBezTo>
                      <a:pt x="112820" y="-1696"/>
                      <a:pt x="124287" y="1553"/>
                      <a:pt x="130085" y="9779"/>
                    </a:cubicBezTo>
                    <a:cubicBezTo>
                      <a:pt x="144512" y="30275"/>
                      <a:pt x="117178" y="59889"/>
                      <a:pt x="128164" y="82384"/>
                    </a:cubicBezTo>
                    <a:cubicBezTo>
                      <a:pt x="135299" y="96986"/>
                      <a:pt x="156083" y="102147"/>
                      <a:pt x="161017" y="117622"/>
                    </a:cubicBezTo>
                    <a:cubicBezTo>
                      <a:pt x="165733" y="132424"/>
                      <a:pt x="151621" y="147916"/>
                      <a:pt x="136181" y="150492"/>
                    </a:cubicBezTo>
                    <a:cubicBezTo>
                      <a:pt x="120741" y="153060"/>
                      <a:pt x="105345" y="146545"/>
                      <a:pt x="91407" y="139480"/>
                    </a:cubicBezTo>
                    <a:cubicBezTo>
                      <a:pt x="71112" y="129193"/>
                      <a:pt x="51149" y="117010"/>
                      <a:pt x="36958" y="99309"/>
                    </a:cubicBezTo>
                    <a:cubicBezTo>
                      <a:pt x="30609" y="105334"/>
                      <a:pt x="24269" y="111360"/>
                      <a:pt x="17920" y="11738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53" name="Google Shape;2153;p11"/>
              <p:cNvSpPr/>
              <p:nvPr/>
            </p:nvSpPr>
            <p:spPr>
              <a:xfrm>
                <a:off x="4899447" y="4927187"/>
                <a:ext cx="367654" cy="272607"/>
              </a:xfrm>
              <a:custGeom>
                <a:rect b="b" l="l" r="r" t="t"/>
                <a:pathLst>
                  <a:path extrusionOk="0" h="81254" w="109584">
                    <a:moveTo>
                      <a:pt x="45592" y="10238"/>
                    </a:moveTo>
                    <a:cubicBezTo>
                      <a:pt x="38003" y="-4530"/>
                      <a:pt x="13115" y="-2626"/>
                      <a:pt x="4338" y="11487"/>
                    </a:cubicBezTo>
                    <a:cubicBezTo>
                      <a:pt x="-4430" y="25599"/>
                      <a:pt x="967" y="45064"/>
                      <a:pt x="12721" y="56854"/>
                    </a:cubicBezTo>
                    <a:cubicBezTo>
                      <a:pt x="24476" y="68643"/>
                      <a:pt x="41042" y="74285"/>
                      <a:pt x="57259" y="78293"/>
                    </a:cubicBezTo>
                    <a:cubicBezTo>
                      <a:pt x="72411" y="82040"/>
                      <a:pt x="90532" y="83970"/>
                      <a:pt x="101727" y="73176"/>
                    </a:cubicBezTo>
                    <a:cubicBezTo>
                      <a:pt x="111997" y="63273"/>
                      <a:pt x="111561" y="45912"/>
                      <a:pt x="104111" y="33773"/>
                    </a:cubicBezTo>
                    <a:cubicBezTo>
                      <a:pt x="96662" y="21634"/>
                      <a:pt x="83860" y="13775"/>
                      <a:pt x="70953"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54" name="Google Shape;2154;p11"/>
              <p:cNvSpPr/>
              <p:nvPr/>
            </p:nvSpPr>
            <p:spPr>
              <a:xfrm>
                <a:off x="4886920" y="4914590"/>
                <a:ext cx="392629" cy="297649"/>
              </a:xfrm>
              <a:custGeom>
                <a:rect b="b" l="l" r="r" t="t"/>
                <a:pathLst>
                  <a:path extrusionOk="0" h="88718" w="117028">
                    <a:moveTo>
                      <a:pt x="82021" y="88718"/>
                    </a:moveTo>
                    <a:cubicBezTo>
                      <a:pt x="75576" y="88718"/>
                      <a:pt x="68275" y="87706"/>
                      <a:pt x="60084" y="85679"/>
                    </a:cubicBezTo>
                    <a:cubicBezTo>
                      <a:pt x="44382" y="81802"/>
                      <a:pt x="26602" y="76100"/>
                      <a:pt x="13791" y="63254"/>
                    </a:cubicBezTo>
                    <a:cubicBezTo>
                      <a:pt x="1853" y="51281"/>
                      <a:pt x="-5326" y="29684"/>
                      <a:pt x="4875" y="13258"/>
                    </a:cubicBezTo>
                    <a:cubicBezTo>
                      <a:pt x="10149" y="4769"/>
                      <a:pt x="20716" y="-427"/>
                      <a:pt x="31746" y="28"/>
                    </a:cubicBezTo>
                    <a:cubicBezTo>
                      <a:pt x="34287" y="132"/>
                      <a:pt x="36697" y="525"/>
                      <a:pt x="38941" y="1198"/>
                    </a:cubicBezTo>
                    <a:cubicBezTo>
                      <a:pt x="43439" y="2053"/>
                      <a:pt x="47674" y="2350"/>
                      <a:pt x="51797" y="2638"/>
                    </a:cubicBezTo>
                    <a:cubicBezTo>
                      <a:pt x="59490" y="3180"/>
                      <a:pt x="67437" y="3739"/>
                      <a:pt x="76292" y="7966"/>
                    </a:cubicBezTo>
                    <a:cubicBezTo>
                      <a:pt x="88029" y="13581"/>
                      <a:pt x="102587" y="21790"/>
                      <a:pt x="111032" y="35553"/>
                    </a:cubicBezTo>
                    <a:cubicBezTo>
                      <a:pt x="118725" y="48093"/>
                      <a:pt x="120297" y="67803"/>
                      <a:pt x="108054" y="79610"/>
                    </a:cubicBezTo>
                    <a:cubicBezTo>
                      <a:pt x="101748" y="85688"/>
                      <a:pt x="93146" y="88710"/>
                      <a:pt x="82021" y="88710"/>
                    </a:cubicBezTo>
                    <a:close/>
                    <a:moveTo>
                      <a:pt x="30462" y="7494"/>
                    </a:moveTo>
                    <a:cubicBezTo>
                      <a:pt x="22541" y="7494"/>
                      <a:pt x="14909" y="11319"/>
                      <a:pt x="11249" y="17214"/>
                    </a:cubicBezTo>
                    <a:cubicBezTo>
                      <a:pt x="3076" y="30365"/>
                      <a:pt x="9197" y="48024"/>
                      <a:pt x="19101" y="57961"/>
                    </a:cubicBezTo>
                    <a:cubicBezTo>
                      <a:pt x="30610" y="69498"/>
                      <a:pt x="47185" y="74772"/>
                      <a:pt x="61883" y="78405"/>
                    </a:cubicBezTo>
                    <a:cubicBezTo>
                      <a:pt x="81497" y="83260"/>
                      <a:pt x="94902" y="81890"/>
                      <a:pt x="102849" y="74222"/>
                    </a:cubicBezTo>
                    <a:cubicBezTo>
                      <a:pt x="112280" y="65131"/>
                      <a:pt x="110814" y="49534"/>
                      <a:pt x="104648" y="39482"/>
                    </a:cubicBezTo>
                    <a:cubicBezTo>
                      <a:pt x="97225" y="27387"/>
                      <a:pt x="83872" y="19903"/>
                      <a:pt x="73061" y="14734"/>
                    </a:cubicBezTo>
                    <a:cubicBezTo>
                      <a:pt x="65533" y="11136"/>
                      <a:pt x="58966" y="10655"/>
                      <a:pt x="51377" y="10122"/>
                    </a:cubicBezTo>
                    <a:cubicBezTo>
                      <a:pt x="51840" y="10812"/>
                      <a:pt x="52259" y="11529"/>
                      <a:pt x="52643" y="12271"/>
                    </a:cubicBezTo>
                    <a:lnTo>
                      <a:pt x="45980" y="15703"/>
                    </a:lnTo>
                    <a:cubicBezTo>
                      <a:pt x="44199" y="12245"/>
                      <a:pt x="41064" y="9738"/>
                      <a:pt x="37029" y="8463"/>
                    </a:cubicBezTo>
                    <a:cubicBezTo>
                      <a:pt x="35981" y="8254"/>
                      <a:pt x="34916" y="8018"/>
                      <a:pt x="33824" y="7747"/>
                    </a:cubicBezTo>
                    <a:lnTo>
                      <a:pt x="33824" y="7747"/>
                    </a:lnTo>
                    <a:cubicBezTo>
                      <a:pt x="33056" y="7625"/>
                      <a:pt x="32261" y="7555"/>
                      <a:pt x="31440" y="7520"/>
                    </a:cubicBezTo>
                    <a:cubicBezTo>
                      <a:pt x="31108" y="7503"/>
                      <a:pt x="30776" y="7503"/>
                      <a:pt x="30444" y="7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55" name="Google Shape;2155;p11"/>
              <p:cNvSpPr/>
              <p:nvPr/>
            </p:nvSpPr>
            <p:spPr>
              <a:xfrm>
                <a:off x="4499874" y="4567909"/>
                <a:ext cx="367651" cy="272607"/>
              </a:xfrm>
              <a:custGeom>
                <a:rect b="b" l="l" r="r" t="t"/>
                <a:pathLst>
                  <a:path extrusionOk="0" h="81254" w="109583">
                    <a:moveTo>
                      <a:pt x="45592" y="10238"/>
                    </a:moveTo>
                    <a:cubicBezTo>
                      <a:pt x="38003" y="-4530"/>
                      <a:pt x="13114" y="-2626"/>
                      <a:pt x="4338" y="11486"/>
                    </a:cubicBezTo>
                    <a:cubicBezTo>
                      <a:pt x="-4430" y="25599"/>
                      <a:pt x="967" y="45065"/>
                      <a:pt x="12721" y="56854"/>
                    </a:cubicBezTo>
                    <a:cubicBezTo>
                      <a:pt x="24476" y="68643"/>
                      <a:pt x="41042" y="74285"/>
                      <a:pt x="57259" y="78293"/>
                    </a:cubicBezTo>
                    <a:cubicBezTo>
                      <a:pt x="72411" y="82040"/>
                      <a:pt x="90531" y="83970"/>
                      <a:pt x="101727" y="73176"/>
                    </a:cubicBezTo>
                    <a:cubicBezTo>
                      <a:pt x="111997" y="63272"/>
                      <a:pt x="111560" y="45920"/>
                      <a:pt x="104111" y="33773"/>
                    </a:cubicBezTo>
                    <a:cubicBezTo>
                      <a:pt x="96662" y="21634"/>
                      <a:pt x="83859" y="13775"/>
                      <a:pt x="70952"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56" name="Google Shape;2156;p11"/>
              <p:cNvSpPr/>
              <p:nvPr/>
            </p:nvSpPr>
            <p:spPr>
              <a:xfrm>
                <a:off x="4487347" y="4555332"/>
                <a:ext cx="392599" cy="297632"/>
              </a:xfrm>
              <a:custGeom>
                <a:rect b="b" l="l" r="r" t="t"/>
                <a:pathLst>
                  <a:path extrusionOk="0" h="88713" w="117019">
                    <a:moveTo>
                      <a:pt x="82021" y="88713"/>
                    </a:moveTo>
                    <a:cubicBezTo>
                      <a:pt x="75576" y="88713"/>
                      <a:pt x="68276" y="87700"/>
                      <a:pt x="60084" y="85674"/>
                    </a:cubicBezTo>
                    <a:cubicBezTo>
                      <a:pt x="44374" y="81788"/>
                      <a:pt x="26593" y="76086"/>
                      <a:pt x="13791" y="63239"/>
                    </a:cubicBezTo>
                    <a:cubicBezTo>
                      <a:pt x="1853" y="51266"/>
                      <a:pt x="-5326" y="29679"/>
                      <a:pt x="4875" y="13252"/>
                    </a:cubicBezTo>
                    <a:cubicBezTo>
                      <a:pt x="10149" y="4764"/>
                      <a:pt x="20725" y="-380"/>
                      <a:pt x="31754" y="22"/>
                    </a:cubicBezTo>
                    <a:cubicBezTo>
                      <a:pt x="34296" y="127"/>
                      <a:pt x="36706" y="529"/>
                      <a:pt x="38941" y="1192"/>
                    </a:cubicBezTo>
                    <a:cubicBezTo>
                      <a:pt x="43439" y="2048"/>
                      <a:pt x="47674" y="2345"/>
                      <a:pt x="51788" y="2633"/>
                    </a:cubicBezTo>
                    <a:cubicBezTo>
                      <a:pt x="59481" y="3174"/>
                      <a:pt x="67437" y="3733"/>
                      <a:pt x="76284" y="7969"/>
                    </a:cubicBezTo>
                    <a:cubicBezTo>
                      <a:pt x="88021" y="13584"/>
                      <a:pt x="102570" y="21784"/>
                      <a:pt x="111023" y="35556"/>
                    </a:cubicBezTo>
                    <a:cubicBezTo>
                      <a:pt x="118717" y="48096"/>
                      <a:pt x="120289" y="67807"/>
                      <a:pt x="108045" y="79614"/>
                    </a:cubicBezTo>
                    <a:cubicBezTo>
                      <a:pt x="101740" y="85692"/>
                      <a:pt x="93138" y="88713"/>
                      <a:pt x="82003" y="88713"/>
                    </a:cubicBezTo>
                    <a:close/>
                    <a:moveTo>
                      <a:pt x="30462" y="7497"/>
                    </a:moveTo>
                    <a:cubicBezTo>
                      <a:pt x="22541" y="7497"/>
                      <a:pt x="14909" y="11322"/>
                      <a:pt x="11249" y="17217"/>
                    </a:cubicBezTo>
                    <a:cubicBezTo>
                      <a:pt x="3076" y="30369"/>
                      <a:pt x="9197" y="48026"/>
                      <a:pt x="19101" y="57965"/>
                    </a:cubicBezTo>
                    <a:cubicBezTo>
                      <a:pt x="30602" y="69501"/>
                      <a:pt x="47177" y="74776"/>
                      <a:pt x="61883" y="78408"/>
                    </a:cubicBezTo>
                    <a:cubicBezTo>
                      <a:pt x="81506" y="83264"/>
                      <a:pt x="94902" y="81893"/>
                      <a:pt x="102858" y="74225"/>
                    </a:cubicBezTo>
                    <a:cubicBezTo>
                      <a:pt x="112289" y="65134"/>
                      <a:pt x="110822" y="49537"/>
                      <a:pt x="104657" y="39486"/>
                    </a:cubicBezTo>
                    <a:cubicBezTo>
                      <a:pt x="97234" y="27391"/>
                      <a:pt x="83881" y="19907"/>
                      <a:pt x="73070" y="14737"/>
                    </a:cubicBezTo>
                    <a:cubicBezTo>
                      <a:pt x="65542" y="11139"/>
                      <a:pt x="58975" y="10658"/>
                      <a:pt x="51386" y="10126"/>
                    </a:cubicBezTo>
                    <a:cubicBezTo>
                      <a:pt x="51849" y="10816"/>
                      <a:pt x="52268" y="11532"/>
                      <a:pt x="52652" y="12283"/>
                    </a:cubicBezTo>
                    <a:lnTo>
                      <a:pt x="45989" y="15706"/>
                    </a:lnTo>
                    <a:cubicBezTo>
                      <a:pt x="44208" y="12248"/>
                      <a:pt x="41072" y="9742"/>
                      <a:pt x="37038" y="8467"/>
                    </a:cubicBezTo>
                    <a:cubicBezTo>
                      <a:pt x="35990" y="8257"/>
                      <a:pt x="34925" y="8021"/>
                      <a:pt x="33833" y="7751"/>
                    </a:cubicBezTo>
                    <a:lnTo>
                      <a:pt x="33833" y="7751"/>
                    </a:lnTo>
                    <a:cubicBezTo>
                      <a:pt x="33064" y="7628"/>
                      <a:pt x="32270" y="7558"/>
                      <a:pt x="31449" y="7523"/>
                    </a:cubicBezTo>
                    <a:cubicBezTo>
                      <a:pt x="31117" y="7506"/>
                      <a:pt x="30785" y="7506"/>
                      <a:pt x="30453" y="75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157" name="Google Shape;2157;p11"/>
            <p:cNvGrpSpPr/>
            <p:nvPr/>
          </p:nvGrpSpPr>
          <p:grpSpPr>
            <a:xfrm flipH="1">
              <a:off x="-2" y="9"/>
              <a:ext cx="1083046" cy="1040896"/>
              <a:chOff x="3476560" y="3692219"/>
              <a:chExt cx="2557974" cy="2458423"/>
            </a:xfrm>
          </p:grpSpPr>
          <p:sp>
            <p:nvSpPr>
              <p:cNvPr id="2158" name="Google Shape;2158;p11"/>
              <p:cNvSpPr/>
              <p:nvPr/>
            </p:nvSpPr>
            <p:spPr>
              <a:xfrm>
                <a:off x="3916848" y="3741222"/>
                <a:ext cx="2117686" cy="2409420"/>
              </a:xfrm>
              <a:custGeom>
                <a:rect b="b" l="l" r="r" t="t"/>
                <a:pathLst>
                  <a:path extrusionOk="0" h="718158" w="631203">
                    <a:moveTo>
                      <a:pt x="39942" y="718150"/>
                    </a:moveTo>
                    <a:cubicBezTo>
                      <a:pt x="-15328" y="676084"/>
                      <a:pt x="-8080" y="589995"/>
                      <a:pt x="30327" y="534348"/>
                    </a:cubicBezTo>
                    <a:cubicBezTo>
                      <a:pt x="61137" y="489723"/>
                      <a:pt x="109090" y="456407"/>
                      <a:pt x="161897" y="442941"/>
                    </a:cubicBezTo>
                    <a:cubicBezTo>
                      <a:pt x="179852" y="438365"/>
                      <a:pt x="198444" y="435964"/>
                      <a:pt x="216434" y="433641"/>
                    </a:cubicBezTo>
                    <a:cubicBezTo>
                      <a:pt x="235035" y="431239"/>
                      <a:pt x="254274" y="428759"/>
                      <a:pt x="272526" y="423860"/>
                    </a:cubicBezTo>
                    <a:cubicBezTo>
                      <a:pt x="314016" y="412725"/>
                      <a:pt x="343690" y="388273"/>
                      <a:pt x="351908" y="358433"/>
                    </a:cubicBezTo>
                    <a:cubicBezTo>
                      <a:pt x="358938" y="332889"/>
                      <a:pt x="350694" y="307154"/>
                      <a:pt x="341970" y="279898"/>
                    </a:cubicBezTo>
                    <a:cubicBezTo>
                      <a:pt x="333883" y="254642"/>
                      <a:pt x="325526" y="228540"/>
                      <a:pt x="330241" y="202271"/>
                    </a:cubicBezTo>
                    <a:cubicBezTo>
                      <a:pt x="338983" y="153542"/>
                      <a:pt x="386508" y="125151"/>
                      <a:pt x="430355" y="102358"/>
                    </a:cubicBezTo>
                    <a:lnTo>
                      <a:pt x="627370" y="0"/>
                    </a:lnTo>
                    <a:lnTo>
                      <a:pt x="631203" y="7379"/>
                    </a:lnTo>
                    <a:lnTo>
                      <a:pt x="434189" y="109738"/>
                    </a:lnTo>
                    <a:cubicBezTo>
                      <a:pt x="392088" y="131613"/>
                      <a:pt x="346493" y="158720"/>
                      <a:pt x="338424" y="203738"/>
                    </a:cubicBezTo>
                    <a:cubicBezTo>
                      <a:pt x="334075" y="227972"/>
                      <a:pt x="342118" y="253079"/>
                      <a:pt x="349890" y="277357"/>
                    </a:cubicBezTo>
                    <a:cubicBezTo>
                      <a:pt x="358606" y="304568"/>
                      <a:pt x="367609" y="332706"/>
                      <a:pt x="359925" y="360634"/>
                    </a:cubicBezTo>
                    <a:cubicBezTo>
                      <a:pt x="350921" y="393347"/>
                      <a:pt x="319054" y="419982"/>
                      <a:pt x="274683" y="431894"/>
                    </a:cubicBezTo>
                    <a:cubicBezTo>
                      <a:pt x="255889" y="436933"/>
                      <a:pt x="236380" y="439457"/>
                      <a:pt x="217500" y="441885"/>
                    </a:cubicBezTo>
                    <a:cubicBezTo>
                      <a:pt x="199763" y="444173"/>
                      <a:pt x="181424" y="446539"/>
                      <a:pt x="163958" y="451002"/>
                    </a:cubicBezTo>
                    <a:cubicBezTo>
                      <a:pt x="113071" y="463979"/>
                      <a:pt x="66857" y="496081"/>
                      <a:pt x="37183" y="539082"/>
                    </a:cubicBezTo>
                    <a:cubicBezTo>
                      <a:pt x="793" y="591802"/>
                      <a:pt x="-4753" y="673682"/>
                      <a:pt x="44990" y="711539"/>
                    </a:cubicBezTo>
                    <a:lnTo>
                      <a:pt x="39951" y="7181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59" name="Google Shape;2159;p11"/>
              <p:cNvSpPr/>
              <p:nvPr/>
            </p:nvSpPr>
            <p:spPr>
              <a:xfrm>
                <a:off x="4908578" y="5060576"/>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1" y="101385"/>
                    </a:cubicBezTo>
                    <a:cubicBezTo>
                      <a:pt x="89627" y="125470"/>
                      <a:pt x="118724" y="142124"/>
                      <a:pt x="149945" y="147556"/>
                    </a:cubicBezTo>
                    <a:cubicBezTo>
                      <a:pt x="164520" y="150088"/>
                      <a:pt x="183435" y="147730"/>
                      <a:pt x="188142" y="133819"/>
                    </a:cubicBezTo>
                    <a:cubicBezTo>
                      <a:pt x="195661" y="111584"/>
                      <a:pt x="158730" y="98363"/>
                      <a:pt x="154765" y="75238"/>
                    </a:cubicBezTo>
                    <a:cubicBezTo>
                      <a:pt x="151840" y="58192"/>
                      <a:pt x="168109" y="42944"/>
                      <a:pt x="167690" y="25653"/>
                    </a:cubicBezTo>
                    <a:cubicBezTo>
                      <a:pt x="167271" y="8327"/>
                      <a:pt x="146303" y="-5017"/>
                      <a:pt x="130243" y="1830"/>
                    </a:cubicBezTo>
                    <a:cubicBezTo>
                      <a:pt x="110699" y="10161"/>
                      <a:pt x="103459" y="39756"/>
                      <a:pt x="82230" y="41049"/>
                    </a:cubicBezTo>
                    <a:cubicBezTo>
                      <a:pt x="73471" y="41582"/>
                      <a:pt x="65463" y="36709"/>
                      <a:pt x="57288" y="33556"/>
                    </a:cubicBezTo>
                    <a:cubicBezTo>
                      <a:pt x="49115" y="30403"/>
                      <a:pt x="38495" y="29469"/>
                      <a:pt x="32784" y="36080"/>
                    </a:cubicBezTo>
                    <a:cubicBezTo>
                      <a:pt x="24138" y="46088"/>
                      <a:pt x="34863" y="60750"/>
                      <a:pt x="44905" y="69387"/>
                    </a:cubicBezTo>
                    <a:cubicBezTo>
                      <a:pt x="43263"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0" name="Google Shape;2160;p11"/>
              <p:cNvSpPr/>
              <p:nvPr/>
            </p:nvSpPr>
            <p:spPr>
              <a:xfrm>
                <a:off x="4895887" y="5047925"/>
                <a:ext cx="659922" cy="523222"/>
              </a:xfrm>
              <a:custGeom>
                <a:rect b="b" l="l" r="r" t="t"/>
                <a:pathLst>
                  <a:path extrusionOk="0" h="155953" w="196698">
                    <a:moveTo>
                      <a:pt x="163944" y="155954"/>
                    </a:moveTo>
                    <a:cubicBezTo>
                      <a:pt x="160320" y="155954"/>
                      <a:pt x="156643" y="155622"/>
                      <a:pt x="153081" y="155002"/>
                    </a:cubicBezTo>
                    <a:cubicBezTo>
                      <a:pt x="122751" y="149727"/>
                      <a:pt x="93941" y="133825"/>
                      <a:pt x="73297" y="111110"/>
                    </a:cubicBezTo>
                    <a:cubicBezTo>
                      <a:pt x="64363" y="122385"/>
                      <a:pt x="51657" y="130917"/>
                      <a:pt x="37780" y="134812"/>
                    </a:cubicBezTo>
                    <a:cubicBezTo>
                      <a:pt x="26977" y="137833"/>
                      <a:pt x="12629" y="137641"/>
                      <a:pt x="4778" y="127991"/>
                    </a:cubicBezTo>
                    <a:cubicBezTo>
                      <a:pt x="-2872" y="118595"/>
                      <a:pt x="-313" y="105338"/>
                      <a:pt x="5302" y="96998"/>
                    </a:cubicBezTo>
                    <a:cubicBezTo>
                      <a:pt x="11145" y="88326"/>
                      <a:pt x="20192" y="82693"/>
                      <a:pt x="28174" y="77733"/>
                    </a:cubicBezTo>
                    <a:cubicBezTo>
                      <a:pt x="33125" y="74659"/>
                      <a:pt x="37771" y="72721"/>
                      <a:pt x="41937" y="71926"/>
                    </a:cubicBezTo>
                    <a:cubicBezTo>
                      <a:pt x="37003" y="66861"/>
                      <a:pt x="30348" y="58486"/>
                      <a:pt x="29693" y="49701"/>
                    </a:cubicBezTo>
                    <a:cubicBezTo>
                      <a:pt x="29344" y="45029"/>
                      <a:pt x="30706" y="40889"/>
                      <a:pt x="33719" y="37387"/>
                    </a:cubicBezTo>
                    <a:cubicBezTo>
                      <a:pt x="40706" y="29292"/>
                      <a:pt x="53124" y="30235"/>
                      <a:pt x="62407" y="33816"/>
                    </a:cubicBezTo>
                    <a:cubicBezTo>
                      <a:pt x="64398" y="34584"/>
                      <a:pt x="66389" y="35457"/>
                      <a:pt x="68380" y="36322"/>
                    </a:cubicBezTo>
                    <a:cubicBezTo>
                      <a:pt x="74362" y="38942"/>
                      <a:pt x="80021" y="41430"/>
                      <a:pt x="85776" y="41064"/>
                    </a:cubicBezTo>
                    <a:cubicBezTo>
                      <a:pt x="95898" y="40453"/>
                      <a:pt x="102744" y="31789"/>
                      <a:pt x="110001" y="22620"/>
                    </a:cubicBezTo>
                    <a:cubicBezTo>
                      <a:pt x="116385" y="14551"/>
                      <a:pt x="122987" y="6211"/>
                      <a:pt x="132549" y="2132"/>
                    </a:cubicBezTo>
                    <a:cubicBezTo>
                      <a:pt x="141291" y="-1597"/>
                      <a:pt x="151832" y="-383"/>
                      <a:pt x="160765" y="5364"/>
                    </a:cubicBezTo>
                    <a:cubicBezTo>
                      <a:pt x="169577" y="11040"/>
                      <a:pt x="174982" y="19991"/>
                      <a:pt x="175210" y="29309"/>
                    </a:cubicBezTo>
                    <a:cubicBezTo>
                      <a:pt x="175428" y="38261"/>
                      <a:pt x="171742" y="46399"/>
                      <a:pt x="168180" y="54277"/>
                    </a:cubicBezTo>
                    <a:cubicBezTo>
                      <a:pt x="164424" y="62573"/>
                      <a:pt x="160879" y="70415"/>
                      <a:pt x="162241" y="78353"/>
                    </a:cubicBezTo>
                    <a:cubicBezTo>
                      <a:pt x="163804" y="87470"/>
                      <a:pt x="171656" y="95356"/>
                      <a:pt x="179253" y="102989"/>
                    </a:cubicBezTo>
                    <a:cubicBezTo>
                      <a:pt x="189645" y="113433"/>
                      <a:pt x="200387" y="124219"/>
                      <a:pt x="195470" y="138759"/>
                    </a:cubicBezTo>
                    <a:cubicBezTo>
                      <a:pt x="191331" y="150993"/>
                      <a:pt x="177960" y="155936"/>
                      <a:pt x="163944" y="155936"/>
                    </a:cubicBezTo>
                    <a:close/>
                    <a:moveTo>
                      <a:pt x="72720" y="98946"/>
                    </a:moveTo>
                    <a:lnTo>
                      <a:pt x="75908" y="102718"/>
                    </a:lnTo>
                    <a:cubicBezTo>
                      <a:pt x="95592" y="126000"/>
                      <a:pt x="124192" y="142365"/>
                      <a:pt x="154364" y="147614"/>
                    </a:cubicBezTo>
                    <a:cubicBezTo>
                      <a:pt x="164948" y="149457"/>
                      <a:pt x="184038" y="149168"/>
                      <a:pt x="188370" y="136366"/>
                    </a:cubicBezTo>
                    <a:cubicBezTo>
                      <a:pt x="191802" y="126227"/>
                      <a:pt x="183523" y="117913"/>
                      <a:pt x="173935" y="108281"/>
                    </a:cubicBezTo>
                    <a:cubicBezTo>
                      <a:pt x="165516" y="99819"/>
                      <a:pt x="156810" y="91077"/>
                      <a:pt x="154845" y="79619"/>
                    </a:cubicBezTo>
                    <a:cubicBezTo>
                      <a:pt x="153098" y="69420"/>
                      <a:pt x="157290" y="60154"/>
                      <a:pt x="161350" y="51194"/>
                    </a:cubicBezTo>
                    <a:cubicBezTo>
                      <a:pt x="164713" y="43754"/>
                      <a:pt x="167892" y="36732"/>
                      <a:pt x="167717" y="29493"/>
                    </a:cubicBezTo>
                    <a:cubicBezTo>
                      <a:pt x="167551" y="22655"/>
                      <a:pt x="163438" y="15992"/>
                      <a:pt x="156713" y="11669"/>
                    </a:cubicBezTo>
                    <a:cubicBezTo>
                      <a:pt x="149875" y="7268"/>
                      <a:pt x="141937" y="6281"/>
                      <a:pt x="135492" y="9031"/>
                    </a:cubicBezTo>
                    <a:cubicBezTo>
                      <a:pt x="127685" y="12368"/>
                      <a:pt x="121686" y="19947"/>
                      <a:pt x="115887" y="27274"/>
                    </a:cubicBezTo>
                    <a:cubicBezTo>
                      <a:pt x="107931" y="37326"/>
                      <a:pt x="99705" y="47727"/>
                      <a:pt x="86239" y="48548"/>
                    </a:cubicBezTo>
                    <a:cubicBezTo>
                      <a:pt x="78659" y="49019"/>
                      <a:pt x="71908" y="46050"/>
                      <a:pt x="65384" y="43195"/>
                    </a:cubicBezTo>
                    <a:cubicBezTo>
                      <a:pt x="63498" y="42365"/>
                      <a:pt x="61612" y="41544"/>
                      <a:pt x="59726" y="40810"/>
                    </a:cubicBezTo>
                    <a:cubicBezTo>
                      <a:pt x="52818" y="38147"/>
                      <a:pt x="43858" y="37143"/>
                      <a:pt x="39404" y="42286"/>
                    </a:cubicBezTo>
                    <a:cubicBezTo>
                      <a:pt x="37710" y="44251"/>
                      <a:pt x="36977" y="46496"/>
                      <a:pt x="37177" y="49151"/>
                    </a:cubicBezTo>
                    <a:cubicBezTo>
                      <a:pt x="37710" y="56355"/>
                      <a:pt x="44731" y="64808"/>
                      <a:pt x="51133" y="70310"/>
                    </a:cubicBezTo>
                    <a:lnTo>
                      <a:pt x="54181" y="72930"/>
                    </a:lnTo>
                    <a:lnTo>
                      <a:pt x="53665" y="73454"/>
                    </a:lnTo>
                    <a:cubicBezTo>
                      <a:pt x="54835" y="74144"/>
                      <a:pt x="55892" y="75009"/>
                      <a:pt x="56835" y="76074"/>
                    </a:cubicBezTo>
                    <a:lnTo>
                      <a:pt x="51246" y="81061"/>
                    </a:lnTo>
                    <a:cubicBezTo>
                      <a:pt x="50355" y="80065"/>
                      <a:pt x="49238" y="79480"/>
                      <a:pt x="47980" y="79200"/>
                    </a:cubicBezTo>
                    <a:lnTo>
                      <a:pt x="46417" y="80781"/>
                    </a:lnTo>
                    <a:lnTo>
                      <a:pt x="44696" y="79078"/>
                    </a:lnTo>
                    <a:cubicBezTo>
                      <a:pt x="39823" y="79602"/>
                      <a:pt x="34304" y="82763"/>
                      <a:pt x="32138" y="84100"/>
                    </a:cubicBezTo>
                    <a:cubicBezTo>
                      <a:pt x="24794" y="88667"/>
                      <a:pt x="16472" y="93837"/>
                      <a:pt x="11529" y="101181"/>
                    </a:cubicBezTo>
                    <a:cubicBezTo>
                      <a:pt x="7276" y="107495"/>
                      <a:pt x="5599" y="117110"/>
                      <a:pt x="10603" y="123258"/>
                    </a:cubicBezTo>
                    <a:cubicBezTo>
                      <a:pt x="16166" y="130096"/>
                      <a:pt x="27257" y="129982"/>
                      <a:pt x="35772" y="127589"/>
                    </a:cubicBezTo>
                    <a:cubicBezTo>
                      <a:pt x="49517" y="123730"/>
                      <a:pt x="61979" y="114778"/>
                      <a:pt x="69952" y="103024"/>
                    </a:cubicBezTo>
                    <a:lnTo>
                      <a:pt x="72729" y="989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1" name="Google Shape;2161;p11"/>
              <p:cNvSpPr/>
              <p:nvPr/>
            </p:nvSpPr>
            <p:spPr>
              <a:xfrm>
                <a:off x="3606956" y="5288126"/>
                <a:ext cx="620618" cy="208597"/>
              </a:xfrm>
              <a:custGeom>
                <a:rect b="b" l="l" r="r" t="t"/>
                <a:pathLst>
                  <a:path extrusionOk="0" h="62175" w="184983">
                    <a:moveTo>
                      <a:pt x="158926" y="60918"/>
                    </a:moveTo>
                    <a:cubicBezTo>
                      <a:pt x="109498" y="63468"/>
                      <a:pt x="59711"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3"/>
                      <a:pt x="175544" y="21323"/>
                      <a:pt x="182260" y="32527"/>
                    </a:cubicBezTo>
                    <a:cubicBezTo>
                      <a:pt x="188976" y="43741"/>
                      <a:pt x="182714" y="62350"/>
                      <a:pt x="169571" y="62071"/>
                    </a:cubicBezTo>
                    <a:cubicBezTo>
                      <a:pt x="160847" y="61879"/>
                      <a:pt x="158926" y="60927"/>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2" name="Google Shape;2162;p11"/>
              <p:cNvSpPr/>
              <p:nvPr/>
            </p:nvSpPr>
            <p:spPr>
              <a:xfrm>
                <a:off x="3594375" y="5275509"/>
                <a:ext cx="645676" cy="233693"/>
              </a:xfrm>
              <a:custGeom>
                <a:rect b="b" l="l" r="r" t="t"/>
                <a:pathLst>
                  <a:path extrusionOk="0" h="69655" w="192452">
                    <a:moveTo>
                      <a:pt x="149227" y="69655"/>
                    </a:moveTo>
                    <a:lnTo>
                      <a:pt x="149166" y="68948"/>
                    </a:lnTo>
                    <a:cubicBezTo>
                      <a:pt x="103886" y="70127"/>
                      <a:pt x="58597" y="65682"/>
                      <a:pt x="14373" y="55656"/>
                    </a:cubicBezTo>
                    <a:cubicBezTo>
                      <a:pt x="11291" y="54958"/>
                      <a:pt x="1929" y="52827"/>
                      <a:pt x="244" y="45081"/>
                    </a:cubicBezTo>
                    <a:cubicBezTo>
                      <a:pt x="-909" y="39806"/>
                      <a:pt x="2269" y="35239"/>
                      <a:pt x="4758" y="32261"/>
                    </a:cubicBezTo>
                    <a:cubicBezTo>
                      <a:pt x="20600" y="13275"/>
                      <a:pt x="46738" y="1573"/>
                      <a:pt x="76473" y="159"/>
                    </a:cubicBezTo>
                    <a:cubicBezTo>
                      <a:pt x="103309" y="-1116"/>
                      <a:pt x="129691" y="5495"/>
                      <a:pt x="154204" y="12821"/>
                    </a:cubicBezTo>
                    <a:cubicBezTo>
                      <a:pt x="167243" y="16725"/>
                      <a:pt x="181783" y="21930"/>
                      <a:pt x="189223" y="34348"/>
                    </a:cubicBezTo>
                    <a:cubicBezTo>
                      <a:pt x="193616" y="41692"/>
                      <a:pt x="193520" y="52277"/>
                      <a:pt x="188979" y="60093"/>
                    </a:cubicBezTo>
                    <a:cubicBezTo>
                      <a:pt x="185399" y="66249"/>
                      <a:pt x="179661" y="69708"/>
                      <a:pt x="173242" y="69559"/>
                    </a:cubicBezTo>
                    <a:cubicBezTo>
                      <a:pt x="170675" y="69507"/>
                      <a:pt x="168684" y="69384"/>
                      <a:pt x="166806" y="69271"/>
                    </a:cubicBezTo>
                    <a:cubicBezTo>
                      <a:pt x="162309" y="69000"/>
                      <a:pt x="158763" y="68791"/>
                      <a:pt x="149227" y="69647"/>
                    </a:cubicBezTo>
                    <a:close/>
                    <a:moveTo>
                      <a:pt x="162510" y="61569"/>
                    </a:moveTo>
                    <a:cubicBezTo>
                      <a:pt x="164195" y="61612"/>
                      <a:pt x="165688" y="61700"/>
                      <a:pt x="167251" y="61795"/>
                    </a:cubicBezTo>
                    <a:cubicBezTo>
                      <a:pt x="169042" y="61900"/>
                      <a:pt x="170937" y="62023"/>
                      <a:pt x="173391" y="62066"/>
                    </a:cubicBezTo>
                    <a:cubicBezTo>
                      <a:pt x="178272" y="62128"/>
                      <a:pt x="181215" y="58512"/>
                      <a:pt x="182490" y="56320"/>
                    </a:cubicBezTo>
                    <a:cubicBezTo>
                      <a:pt x="185678" y="50844"/>
                      <a:pt x="185800" y="43221"/>
                      <a:pt x="182787" y="38199"/>
                    </a:cubicBezTo>
                    <a:cubicBezTo>
                      <a:pt x="176718" y="28078"/>
                      <a:pt x="163741" y="23493"/>
                      <a:pt x="152048" y="20000"/>
                    </a:cubicBezTo>
                    <a:cubicBezTo>
                      <a:pt x="128172" y="12856"/>
                      <a:pt x="102541" y="6412"/>
                      <a:pt x="76822" y="7643"/>
                    </a:cubicBezTo>
                    <a:cubicBezTo>
                      <a:pt x="49174" y="8961"/>
                      <a:pt x="25010" y="19677"/>
                      <a:pt x="10505" y="37064"/>
                    </a:cubicBezTo>
                    <a:cubicBezTo>
                      <a:pt x="8182" y="39841"/>
                      <a:pt x="7221" y="41937"/>
                      <a:pt x="7562" y="43483"/>
                    </a:cubicBezTo>
                    <a:cubicBezTo>
                      <a:pt x="8007" y="45535"/>
                      <a:pt x="10854" y="47168"/>
                      <a:pt x="16033" y="48347"/>
                    </a:cubicBezTo>
                    <a:cubicBezTo>
                      <a:pt x="64037" y="59237"/>
                      <a:pt x="113300" y="63464"/>
                      <a:pt x="162483" y="60931"/>
                    </a:cubicBezTo>
                    <a:lnTo>
                      <a:pt x="162518" y="615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3" name="Google Shape;2163;p11"/>
              <p:cNvSpPr/>
              <p:nvPr/>
            </p:nvSpPr>
            <p:spPr>
              <a:xfrm>
                <a:off x="4213512" y="5079502"/>
                <a:ext cx="620618" cy="208597"/>
              </a:xfrm>
              <a:custGeom>
                <a:rect b="b" l="l" r="r" t="t"/>
                <a:pathLst>
                  <a:path extrusionOk="0" h="62175" w="184983">
                    <a:moveTo>
                      <a:pt x="158926" y="60918"/>
                    </a:moveTo>
                    <a:cubicBezTo>
                      <a:pt x="109498" y="63468"/>
                      <a:pt x="59712"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2"/>
                      <a:pt x="175544" y="21323"/>
                      <a:pt x="182260" y="32527"/>
                    </a:cubicBezTo>
                    <a:cubicBezTo>
                      <a:pt x="188976" y="43740"/>
                      <a:pt x="182714" y="62350"/>
                      <a:pt x="169571" y="62071"/>
                    </a:cubicBezTo>
                    <a:cubicBezTo>
                      <a:pt x="160847" y="61878"/>
                      <a:pt x="163345" y="61119"/>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4" name="Google Shape;2164;p11"/>
              <p:cNvSpPr/>
              <p:nvPr/>
            </p:nvSpPr>
            <p:spPr>
              <a:xfrm>
                <a:off x="4200928" y="5066865"/>
                <a:ext cx="645676" cy="233713"/>
              </a:xfrm>
              <a:custGeom>
                <a:rect b="b" l="l" r="r" t="t"/>
                <a:pathLst>
                  <a:path extrusionOk="0" h="69661" w="192452">
                    <a:moveTo>
                      <a:pt x="149104" y="69662"/>
                    </a:moveTo>
                    <a:lnTo>
                      <a:pt x="149061" y="68954"/>
                    </a:lnTo>
                    <a:cubicBezTo>
                      <a:pt x="103789" y="70133"/>
                      <a:pt x="58562" y="65680"/>
                      <a:pt x="14373" y="55654"/>
                    </a:cubicBezTo>
                    <a:cubicBezTo>
                      <a:pt x="11291" y="54956"/>
                      <a:pt x="1929" y="52825"/>
                      <a:pt x="244" y="45079"/>
                    </a:cubicBezTo>
                    <a:cubicBezTo>
                      <a:pt x="-909" y="39804"/>
                      <a:pt x="2269" y="35237"/>
                      <a:pt x="4758" y="32259"/>
                    </a:cubicBezTo>
                    <a:cubicBezTo>
                      <a:pt x="20600" y="13274"/>
                      <a:pt x="46737" y="1572"/>
                      <a:pt x="76473" y="157"/>
                    </a:cubicBezTo>
                    <a:cubicBezTo>
                      <a:pt x="103300" y="-1110"/>
                      <a:pt x="129691" y="5492"/>
                      <a:pt x="154204" y="12820"/>
                    </a:cubicBezTo>
                    <a:cubicBezTo>
                      <a:pt x="167243" y="16723"/>
                      <a:pt x="181783" y="21928"/>
                      <a:pt x="189223" y="34346"/>
                    </a:cubicBezTo>
                    <a:cubicBezTo>
                      <a:pt x="193616" y="41691"/>
                      <a:pt x="193520" y="52275"/>
                      <a:pt x="188979" y="60091"/>
                    </a:cubicBezTo>
                    <a:cubicBezTo>
                      <a:pt x="185398" y="66248"/>
                      <a:pt x="179617" y="69802"/>
                      <a:pt x="173242" y="69557"/>
                    </a:cubicBezTo>
                    <a:cubicBezTo>
                      <a:pt x="170613" y="69496"/>
                      <a:pt x="168980" y="69391"/>
                      <a:pt x="167505" y="69295"/>
                    </a:cubicBezTo>
                    <a:cubicBezTo>
                      <a:pt x="164169" y="69077"/>
                      <a:pt x="161750" y="68919"/>
                      <a:pt x="149113" y="69653"/>
                    </a:cubicBezTo>
                    <a:close/>
                    <a:moveTo>
                      <a:pt x="162640" y="61636"/>
                    </a:moveTo>
                    <a:cubicBezTo>
                      <a:pt x="164929" y="61636"/>
                      <a:pt x="166352" y="61724"/>
                      <a:pt x="167985" y="61837"/>
                    </a:cubicBezTo>
                    <a:cubicBezTo>
                      <a:pt x="169373" y="61925"/>
                      <a:pt x="170919" y="62029"/>
                      <a:pt x="173399" y="62082"/>
                    </a:cubicBezTo>
                    <a:cubicBezTo>
                      <a:pt x="178307" y="62108"/>
                      <a:pt x="181224" y="58527"/>
                      <a:pt x="182499" y="56336"/>
                    </a:cubicBezTo>
                    <a:cubicBezTo>
                      <a:pt x="185678" y="50860"/>
                      <a:pt x="185809" y="43236"/>
                      <a:pt x="182796" y="38215"/>
                    </a:cubicBezTo>
                    <a:cubicBezTo>
                      <a:pt x="176735" y="28093"/>
                      <a:pt x="163750" y="23508"/>
                      <a:pt x="152056" y="20015"/>
                    </a:cubicBezTo>
                    <a:cubicBezTo>
                      <a:pt x="128180" y="12872"/>
                      <a:pt x="102549" y="6436"/>
                      <a:pt x="76831" y="7658"/>
                    </a:cubicBezTo>
                    <a:cubicBezTo>
                      <a:pt x="49183" y="8977"/>
                      <a:pt x="25019" y="19692"/>
                      <a:pt x="10513" y="37079"/>
                    </a:cubicBezTo>
                    <a:cubicBezTo>
                      <a:pt x="8191" y="39857"/>
                      <a:pt x="7230" y="41961"/>
                      <a:pt x="7571" y="43507"/>
                    </a:cubicBezTo>
                    <a:cubicBezTo>
                      <a:pt x="8016" y="45559"/>
                      <a:pt x="10863" y="47192"/>
                      <a:pt x="16041" y="48362"/>
                    </a:cubicBezTo>
                    <a:cubicBezTo>
                      <a:pt x="64046" y="59252"/>
                      <a:pt x="113317" y="63479"/>
                      <a:pt x="162492" y="60946"/>
                    </a:cubicBezTo>
                    <a:lnTo>
                      <a:pt x="162527" y="61645"/>
                    </a:lnTo>
                    <a:lnTo>
                      <a:pt x="162649" y="6164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5" name="Google Shape;2165;p11"/>
              <p:cNvSpPr/>
              <p:nvPr/>
            </p:nvSpPr>
            <p:spPr>
              <a:xfrm>
                <a:off x="4683739" y="4281148"/>
                <a:ext cx="620618" cy="208597"/>
              </a:xfrm>
              <a:custGeom>
                <a:rect b="b" l="l" r="r" t="t"/>
                <a:pathLst>
                  <a:path extrusionOk="0" h="62175" w="184983">
                    <a:moveTo>
                      <a:pt x="158926" y="60918"/>
                    </a:moveTo>
                    <a:cubicBezTo>
                      <a:pt x="109498" y="63468"/>
                      <a:pt x="59712" y="59189"/>
                      <a:pt x="11453" y="48247"/>
                    </a:cubicBezTo>
                    <a:cubicBezTo>
                      <a:pt x="6729" y="47172"/>
                      <a:pt x="1175" y="45225"/>
                      <a:pt x="153" y="40536"/>
                    </a:cubicBezTo>
                    <a:cubicBezTo>
                      <a:pt x="-607" y="37051"/>
                      <a:pt x="1594" y="33654"/>
                      <a:pt x="3882" y="30912"/>
                    </a:cubicBezTo>
                    <a:cubicBezTo>
                      <a:pt x="20440" y="11071"/>
                      <a:pt x="46961" y="1386"/>
                      <a:pt x="72898" y="155"/>
                    </a:cubicBezTo>
                    <a:cubicBezTo>
                      <a:pt x="98835" y="-1077"/>
                      <a:pt x="124518" y="5228"/>
                      <a:pt x="149381" y="12669"/>
                    </a:cubicBezTo>
                    <a:cubicBezTo>
                      <a:pt x="161974" y="16433"/>
                      <a:pt x="175544" y="21323"/>
                      <a:pt x="182260" y="32527"/>
                    </a:cubicBezTo>
                    <a:cubicBezTo>
                      <a:pt x="188976" y="43741"/>
                      <a:pt x="182715" y="62350"/>
                      <a:pt x="169571" y="62071"/>
                    </a:cubicBezTo>
                    <a:cubicBezTo>
                      <a:pt x="160847" y="61879"/>
                      <a:pt x="163345" y="61119"/>
                      <a:pt x="145146"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6" name="Google Shape;2166;p11"/>
              <p:cNvSpPr/>
              <p:nvPr/>
            </p:nvSpPr>
            <p:spPr>
              <a:xfrm>
                <a:off x="4671166" y="4268527"/>
                <a:ext cx="645666" cy="233726"/>
              </a:xfrm>
              <a:custGeom>
                <a:rect b="b" l="l" r="r" t="t"/>
                <a:pathLst>
                  <a:path extrusionOk="0" h="69665" w="192449">
                    <a:moveTo>
                      <a:pt x="149102" y="69666"/>
                    </a:moveTo>
                    <a:lnTo>
                      <a:pt x="149058" y="68958"/>
                    </a:lnTo>
                    <a:cubicBezTo>
                      <a:pt x="103778" y="70155"/>
                      <a:pt x="58550" y="65683"/>
                      <a:pt x="14371" y="55658"/>
                    </a:cubicBezTo>
                    <a:cubicBezTo>
                      <a:pt x="11288" y="54959"/>
                      <a:pt x="1926" y="52829"/>
                      <a:pt x="241" y="45082"/>
                    </a:cubicBezTo>
                    <a:cubicBezTo>
                      <a:pt x="-903" y="39816"/>
                      <a:pt x="2267" y="35241"/>
                      <a:pt x="4756" y="32262"/>
                    </a:cubicBezTo>
                    <a:cubicBezTo>
                      <a:pt x="20597" y="13277"/>
                      <a:pt x="46735" y="1575"/>
                      <a:pt x="76470" y="161"/>
                    </a:cubicBezTo>
                    <a:cubicBezTo>
                      <a:pt x="103324" y="-1123"/>
                      <a:pt x="129697" y="5496"/>
                      <a:pt x="154202" y="12823"/>
                    </a:cubicBezTo>
                    <a:cubicBezTo>
                      <a:pt x="167240" y="16718"/>
                      <a:pt x="181772" y="21923"/>
                      <a:pt x="189221" y="34350"/>
                    </a:cubicBezTo>
                    <a:cubicBezTo>
                      <a:pt x="193614" y="41694"/>
                      <a:pt x="193517" y="52278"/>
                      <a:pt x="188976" y="60094"/>
                    </a:cubicBezTo>
                    <a:cubicBezTo>
                      <a:pt x="185396" y="66251"/>
                      <a:pt x="179658" y="69683"/>
                      <a:pt x="173240" y="69570"/>
                    </a:cubicBezTo>
                    <a:cubicBezTo>
                      <a:pt x="170620" y="69508"/>
                      <a:pt x="168978" y="69404"/>
                      <a:pt x="167511" y="69307"/>
                    </a:cubicBezTo>
                    <a:cubicBezTo>
                      <a:pt x="164175" y="69080"/>
                      <a:pt x="161764" y="68932"/>
                      <a:pt x="149111" y="69666"/>
                    </a:cubicBezTo>
                    <a:close/>
                    <a:moveTo>
                      <a:pt x="162655" y="61631"/>
                    </a:moveTo>
                    <a:cubicBezTo>
                      <a:pt x="164943" y="61631"/>
                      <a:pt x="166367" y="61727"/>
                      <a:pt x="168000" y="61832"/>
                    </a:cubicBezTo>
                    <a:cubicBezTo>
                      <a:pt x="169388" y="61919"/>
                      <a:pt x="170934" y="62024"/>
                      <a:pt x="173405" y="62077"/>
                    </a:cubicBezTo>
                    <a:cubicBezTo>
                      <a:pt x="173475" y="62077"/>
                      <a:pt x="173545" y="62077"/>
                      <a:pt x="173615" y="62077"/>
                    </a:cubicBezTo>
                    <a:cubicBezTo>
                      <a:pt x="178435" y="62077"/>
                      <a:pt x="181248" y="58488"/>
                      <a:pt x="182505" y="56330"/>
                    </a:cubicBezTo>
                    <a:cubicBezTo>
                      <a:pt x="185684" y="50855"/>
                      <a:pt x="185815" y="43231"/>
                      <a:pt x="182802" y="38201"/>
                    </a:cubicBezTo>
                    <a:cubicBezTo>
                      <a:pt x="176733" y="28079"/>
                      <a:pt x="163756" y="23504"/>
                      <a:pt x="152062" y="20010"/>
                    </a:cubicBezTo>
                    <a:cubicBezTo>
                      <a:pt x="128195" y="12867"/>
                      <a:pt x="102547" y="6430"/>
                      <a:pt x="76837" y="7653"/>
                    </a:cubicBezTo>
                    <a:cubicBezTo>
                      <a:pt x="49189" y="8972"/>
                      <a:pt x="25025" y="19687"/>
                      <a:pt x="10519" y="37074"/>
                    </a:cubicBezTo>
                    <a:cubicBezTo>
                      <a:pt x="8196" y="39851"/>
                      <a:pt x="7236" y="41956"/>
                      <a:pt x="7576" y="43502"/>
                    </a:cubicBezTo>
                    <a:cubicBezTo>
                      <a:pt x="8022" y="45554"/>
                      <a:pt x="10869" y="47187"/>
                      <a:pt x="16047" y="48357"/>
                    </a:cubicBezTo>
                    <a:cubicBezTo>
                      <a:pt x="64043" y="59247"/>
                      <a:pt x="113314" y="63483"/>
                      <a:pt x="162498" y="60942"/>
                    </a:cubicBezTo>
                    <a:lnTo>
                      <a:pt x="162533" y="61640"/>
                    </a:lnTo>
                    <a:lnTo>
                      <a:pt x="162664" y="616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7" name="Google Shape;2167;p11"/>
              <p:cNvSpPr/>
              <p:nvPr/>
            </p:nvSpPr>
            <p:spPr>
              <a:xfrm>
                <a:off x="3489130" y="5039888"/>
                <a:ext cx="856183" cy="287758"/>
              </a:xfrm>
              <a:custGeom>
                <a:rect b="b" l="l" r="r" t="t"/>
                <a:pathLst>
                  <a:path extrusionOk="0" h="85770" w="255196">
                    <a:moveTo>
                      <a:pt x="219258" y="84050"/>
                    </a:moveTo>
                    <a:cubicBezTo>
                      <a:pt x="151063" y="87569"/>
                      <a:pt x="82370" y="81666"/>
                      <a:pt x="15799" y="66567"/>
                    </a:cubicBezTo>
                    <a:cubicBezTo>
                      <a:pt x="9285" y="65091"/>
                      <a:pt x="1626" y="62401"/>
                      <a:pt x="211" y="55921"/>
                    </a:cubicBezTo>
                    <a:cubicBezTo>
                      <a:pt x="-837" y="51118"/>
                      <a:pt x="2193" y="46428"/>
                      <a:pt x="5355" y="42647"/>
                    </a:cubicBezTo>
                    <a:cubicBezTo>
                      <a:pt x="28200" y="15270"/>
                      <a:pt x="64791" y="1917"/>
                      <a:pt x="100569" y="214"/>
                    </a:cubicBezTo>
                    <a:cubicBezTo>
                      <a:pt x="136348" y="-1489"/>
                      <a:pt x="171787" y="7218"/>
                      <a:pt x="206081" y="17470"/>
                    </a:cubicBezTo>
                    <a:cubicBezTo>
                      <a:pt x="223450" y="22666"/>
                      <a:pt x="242174" y="29408"/>
                      <a:pt x="251439" y="44874"/>
                    </a:cubicBezTo>
                    <a:cubicBezTo>
                      <a:pt x="260705" y="60340"/>
                      <a:pt x="252068" y="86015"/>
                      <a:pt x="233930" y="85631"/>
                    </a:cubicBezTo>
                    <a:cubicBezTo>
                      <a:pt x="221896" y="85369"/>
                      <a:pt x="219250" y="84050"/>
                      <a:pt x="200229" y="857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8" name="Google Shape;2168;p11"/>
              <p:cNvSpPr/>
              <p:nvPr/>
            </p:nvSpPr>
            <p:spPr>
              <a:xfrm>
                <a:off x="3476560" y="5027318"/>
                <a:ext cx="881295" cy="312834"/>
              </a:xfrm>
              <a:custGeom>
                <a:rect b="b" l="l" r="r" t="t"/>
                <a:pathLst>
                  <a:path extrusionOk="0" h="93244" w="262681">
                    <a:moveTo>
                      <a:pt x="204325" y="93245"/>
                    </a:moveTo>
                    <a:lnTo>
                      <a:pt x="204238" y="92275"/>
                    </a:lnTo>
                    <a:cubicBezTo>
                      <a:pt x="141893" y="93943"/>
                      <a:pt x="79575" y="87778"/>
                      <a:pt x="18725" y="73971"/>
                    </a:cubicBezTo>
                    <a:cubicBezTo>
                      <a:pt x="11738" y="72390"/>
                      <a:pt x="2219" y="69264"/>
                      <a:pt x="298" y="60470"/>
                    </a:cubicBezTo>
                    <a:cubicBezTo>
                      <a:pt x="-1152" y="53815"/>
                      <a:pt x="2988" y="47877"/>
                      <a:pt x="6228" y="43991"/>
                    </a:cubicBezTo>
                    <a:cubicBezTo>
                      <a:pt x="27833" y="18098"/>
                      <a:pt x="63524" y="2143"/>
                      <a:pt x="104150" y="213"/>
                    </a:cubicBezTo>
                    <a:cubicBezTo>
                      <a:pt x="140942" y="-1516"/>
                      <a:pt x="177218" y="7549"/>
                      <a:pt x="210918" y="17626"/>
                    </a:cubicBezTo>
                    <a:cubicBezTo>
                      <a:pt x="228655" y="22928"/>
                      <a:pt x="248408" y="29984"/>
                      <a:pt x="258417" y="46690"/>
                    </a:cubicBezTo>
                    <a:cubicBezTo>
                      <a:pt x="264232" y="56392"/>
                      <a:pt x="264084" y="70399"/>
                      <a:pt x="258067" y="80757"/>
                    </a:cubicBezTo>
                    <a:cubicBezTo>
                      <a:pt x="253404" y="88782"/>
                      <a:pt x="245989" y="93297"/>
                      <a:pt x="237615" y="93114"/>
                    </a:cubicBezTo>
                    <a:cubicBezTo>
                      <a:pt x="234086" y="93035"/>
                      <a:pt x="231353" y="92878"/>
                      <a:pt x="228794" y="92721"/>
                    </a:cubicBezTo>
                    <a:cubicBezTo>
                      <a:pt x="222533" y="92345"/>
                      <a:pt x="217590" y="92039"/>
                      <a:pt x="204334" y="93245"/>
                    </a:cubicBezTo>
                    <a:close/>
                    <a:moveTo>
                      <a:pt x="222856" y="84940"/>
                    </a:moveTo>
                    <a:cubicBezTo>
                      <a:pt x="225109" y="85001"/>
                      <a:pt x="227127" y="85123"/>
                      <a:pt x="229231" y="85245"/>
                    </a:cubicBezTo>
                    <a:cubicBezTo>
                      <a:pt x="231711" y="85394"/>
                      <a:pt x="234357" y="85551"/>
                      <a:pt x="237763" y="85630"/>
                    </a:cubicBezTo>
                    <a:cubicBezTo>
                      <a:pt x="245291" y="85787"/>
                      <a:pt x="249666" y="80294"/>
                      <a:pt x="251579" y="77002"/>
                    </a:cubicBezTo>
                    <a:cubicBezTo>
                      <a:pt x="256285" y="68897"/>
                      <a:pt x="256452" y="58025"/>
                      <a:pt x="251980" y="50550"/>
                    </a:cubicBezTo>
                    <a:cubicBezTo>
                      <a:pt x="243352" y="36140"/>
                      <a:pt x="225144" y="29713"/>
                      <a:pt x="208761" y="24814"/>
                    </a:cubicBezTo>
                    <a:cubicBezTo>
                      <a:pt x="175698" y="14928"/>
                      <a:pt x="140208" y="6012"/>
                      <a:pt x="104499" y="7706"/>
                    </a:cubicBezTo>
                    <a:cubicBezTo>
                      <a:pt x="65970" y="9540"/>
                      <a:pt x="32243" y="24517"/>
                      <a:pt x="11983" y="48794"/>
                    </a:cubicBezTo>
                    <a:cubicBezTo>
                      <a:pt x="8437" y="53047"/>
                      <a:pt x="7049" y="56252"/>
                      <a:pt x="7625" y="58872"/>
                    </a:cubicBezTo>
                    <a:cubicBezTo>
                      <a:pt x="8385" y="62339"/>
                      <a:pt x="12559" y="64889"/>
                      <a:pt x="20384" y="66662"/>
                    </a:cubicBezTo>
                    <a:cubicBezTo>
                      <a:pt x="86736" y="81717"/>
                      <a:pt x="154835" y="87560"/>
                      <a:pt x="222821" y="84058"/>
                    </a:cubicBezTo>
                    <a:lnTo>
                      <a:pt x="222865" y="849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9" name="Google Shape;2169;p11"/>
              <p:cNvSpPr/>
              <p:nvPr/>
            </p:nvSpPr>
            <p:spPr>
              <a:xfrm>
                <a:off x="4180186" y="5309606"/>
                <a:ext cx="503458" cy="270098"/>
              </a:xfrm>
              <a:custGeom>
                <a:rect b="b" l="l" r="r" t="t"/>
                <a:pathLst>
                  <a:path extrusionOk="0" h="80506" w="150062">
                    <a:moveTo>
                      <a:pt x="93046" y="79816"/>
                    </a:moveTo>
                    <a:cubicBezTo>
                      <a:pt x="49268" y="81781"/>
                      <a:pt x="21733" y="73249"/>
                      <a:pt x="5612" y="50264"/>
                    </a:cubicBezTo>
                    <a:cubicBezTo>
                      <a:pt x="1595" y="44535"/>
                      <a:pt x="-1164" y="37383"/>
                      <a:pt x="486" y="30598"/>
                    </a:cubicBezTo>
                    <a:cubicBezTo>
                      <a:pt x="2311" y="23079"/>
                      <a:pt x="9036" y="17752"/>
                      <a:pt x="15865" y="14023"/>
                    </a:cubicBezTo>
                    <a:cubicBezTo>
                      <a:pt x="36448" y="2775"/>
                      <a:pt x="60769" y="810"/>
                      <a:pt x="84261" y="76"/>
                    </a:cubicBezTo>
                    <a:cubicBezTo>
                      <a:pt x="109970" y="-727"/>
                      <a:pt x="142527" y="4556"/>
                      <a:pt x="149103" y="29218"/>
                    </a:cubicBezTo>
                    <a:cubicBezTo>
                      <a:pt x="153757" y="46675"/>
                      <a:pt x="140833" y="65040"/>
                      <a:pt x="124258" y="72507"/>
                    </a:cubicBezTo>
                    <a:cubicBezTo>
                      <a:pt x="107683" y="79965"/>
                      <a:pt x="105796" y="79519"/>
                      <a:pt x="71022" y="80471"/>
                    </a:cubicBezTo>
                    <a:cubicBezTo>
                      <a:pt x="47530"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0" name="Google Shape;2170;p11"/>
              <p:cNvSpPr/>
              <p:nvPr/>
            </p:nvSpPr>
            <p:spPr>
              <a:xfrm>
                <a:off x="4167613" y="5297052"/>
                <a:ext cx="528570" cy="295217"/>
              </a:xfrm>
              <a:custGeom>
                <a:rect b="b" l="l" r="r" t="t"/>
                <a:pathLst>
                  <a:path extrusionOk="0" h="87993" w="157547">
                    <a:moveTo>
                      <a:pt x="72175" y="87993"/>
                    </a:moveTo>
                    <a:cubicBezTo>
                      <a:pt x="57443" y="87993"/>
                      <a:pt x="44073" y="84631"/>
                      <a:pt x="32152" y="77959"/>
                    </a:cubicBezTo>
                    <a:cubicBezTo>
                      <a:pt x="21402" y="72850"/>
                      <a:pt x="12932" y="65628"/>
                      <a:pt x="6286" y="56153"/>
                    </a:cubicBezTo>
                    <a:cubicBezTo>
                      <a:pt x="915" y="48494"/>
                      <a:pt x="-1111" y="40434"/>
                      <a:pt x="583" y="33447"/>
                    </a:cubicBezTo>
                    <a:cubicBezTo>
                      <a:pt x="2356" y="26129"/>
                      <a:pt x="8155" y="19746"/>
                      <a:pt x="17804" y="14471"/>
                    </a:cubicBezTo>
                    <a:cubicBezTo>
                      <a:pt x="39689" y="2516"/>
                      <a:pt x="65451" y="769"/>
                      <a:pt x="87877" y="70"/>
                    </a:cubicBezTo>
                    <a:cubicBezTo>
                      <a:pt x="105788" y="-480"/>
                      <a:pt x="148326" y="1502"/>
                      <a:pt x="156456" y="31989"/>
                    </a:cubicBezTo>
                    <a:cubicBezTo>
                      <a:pt x="161758" y="51857"/>
                      <a:pt x="146929" y="71829"/>
                      <a:pt x="129524" y="79662"/>
                    </a:cubicBezTo>
                    <a:cubicBezTo>
                      <a:pt x="116617" y="85469"/>
                      <a:pt x="112076" y="86692"/>
                      <a:pt x="96025" y="87338"/>
                    </a:cubicBezTo>
                    <a:cubicBezTo>
                      <a:pt x="95143" y="87373"/>
                      <a:pt x="94270" y="87408"/>
                      <a:pt x="93396" y="87434"/>
                    </a:cubicBezTo>
                    <a:cubicBezTo>
                      <a:pt x="89921" y="87557"/>
                      <a:pt x="85930" y="87661"/>
                      <a:pt x="81275" y="87784"/>
                    </a:cubicBezTo>
                    <a:lnTo>
                      <a:pt x="74848" y="87958"/>
                    </a:lnTo>
                    <a:cubicBezTo>
                      <a:pt x="73948" y="87985"/>
                      <a:pt x="73049" y="87993"/>
                      <a:pt x="72158" y="87993"/>
                    </a:cubicBezTo>
                    <a:close/>
                    <a:moveTo>
                      <a:pt x="35620" y="71252"/>
                    </a:moveTo>
                    <a:cubicBezTo>
                      <a:pt x="49837" y="77968"/>
                      <a:pt x="68551" y="80745"/>
                      <a:pt x="92995" y="79950"/>
                    </a:cubicBezTo>
                    <a:cubicBezTo>
                      <a:pt x="94200" y="79907"/>
                      <a:pt x="95344" y="79863"/>
                      <a:pt x="96427" y="79819"/>
                    </a:cubicBezTo>
                    <a:cubicBezTo>
                      <a:pt x="96497" y="79819"/>
                      <a:pt x="96558" y="79819"/>
                      <a:pt x="96619" y="79819"/>
                    </a:cubicBezTo>
                    <a:lnTo>
                      <a:pt x="96619" y="79819"/>
                    </a:lnTo>
                    <a:cubicBezTo>
                      <a:pt x="111010" y="79190"/>
                      <a:pt x="114975" y="78003"/>
                      <a:pt x="126459" y="72833"/>
                    </a:cubicBezTo>
                    <a:cubicBezTo>
                      <a:pt x="141008" y="66283"/>
                      <a:pt x="153496" y="49944"/>
                      <a:pt x="149217" y="33928"/>
                    </a:cubicBezTo>
                    <a:cubicBezTo>
                      <a:pt x="142466" y="8629"/>
                      <a:pt x="104251" y="7056"/>
                      <a:pt x="88113" y="7563"/>
                    </a:cubicBezTo>
                    <a:cubicBezTo>
                      <a:pt x="66552" y="8236"/>
                      <a:pt x="41837" y="9886"/>
                      <a:pt x="21402" y="21056"/>
                    </a:cubicBezTo>
                    <a:cubicBezTo>
                      <a:pt x="13683" y="25274"/>
                      <a:pt x="9124" y="30042"/>
                      <a:pt x="7866" y="35220"/>
                    </a:cubicBezTo>
                    <a:cubicBezTo>
                      <a:pt x="6714" y="39980"/>
                      <a:pt x="8373" y="44800"/>
                      <a:pt x="10285" y="48381"/>
                    </a:cubicBezTo>
                    <a:cubicBezTo>
                      <a:pt x="17691" y="58284"/>
                      <a:pt x="26162" y="65917"/>
                      <a:pt x="35620" y="71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1" name="Google Shape;2171;p11"/>
              <p:cNvSpPr/>
              <p:nvPr/>
            </p:nvSpPr>
            <p:spPr>
              <a:xfrm>
                <a:off x="4908561" y="4569157"/>
                <a:ext cx="503458" cy="270098"/>
              </a:xfrm>
              <a:custGeom>
                <a:rect b="b" l="l" r="r" t="t"/>
                <a:pathLst>
                  <a:path extrusionOk="0" h="80506" w="150062">
                    <a:moveTo>
                      <a:pt x="93046" y="79816"/>
                    </a:moveTo>
                    <a:cubicBezTo>
                      <a:pt x="49268" y="81790"/>
                      <a:pt x="21734" y="73249"/>
                      <a:pt x="5613" y="50264"/>
                    </a:cubicBezTo>
                    <a:cubicBezTo>
                      <a:pt x="1595" y="44535"/>
                      <a:pt x="-1164" y="37383"/>
                      <a:pt x="486" y="30598"/>
                    </a:cubicBezTo>
                    <a:cubicBezTo>
                      <a:pt x="2311" y="23079"/>
                      <a:pt x="9036" y="17752"/>
                      <a:pt x="15865" y="14023"/>
                    </a:cubicBezTo>
                    <a:cubicBezTo>
                      <a:pt x="36449" y="2775"/>
                      <a:pt x="60769" y="810"/>
                      <a:pt x="84261" y="76"/>
                    </a:cubicBezTo>
                    <a:cubicBezTo>
                      <a:pt x="109971" y="-727"/>
                      <a:pt x="142527" y="4556"/>
                      <a:pt x="149103" y="29218"/>
                    </a:cubicBezTo>
                    <a:cubicBezTo>
                      <a:pt x="153757" y="46675"/>
                      <a:pt x="140833" y="65040"/>
                      <a:pt x="124258" y="72507"/>
                    </a:cubicBezTo>
                    <a:cubicBezTo>
                      <a:pt x="107674" y="79965"/>
                      <a:pt x="105796" y="79519"/>
                      <a:pt x="71022" y="80471"/>
                    </a:cubicBezTo>
                    <a:cubicBezTo>
                      <a:pt x="47531"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2" name="Google Shape;2172;p11"/>
              <p:cNvSpPr/>
              <p:nvPr/>
            </p:nvSpPr>
            <p:spPr>
              <a:xfrm>
                <a:off x="4896044" y="4556597"/>
                <a:ext cx="528570" cy="295220"/>
              </a:xfrm>
              <a:custGeom>
                <a:rect b="b" l="l" r="r" t="t"/>
                <a:pathLst>
                  <a:path extrusionOk="0" h="87994" w="157547">
                    <a:moveTo>
                      <a:pt x="72167" y="87995"/>
                    </a:moveTo>
                    <a:cubicBezTo>
                      <a:pt x="57434" y="87995"/>
                      <a:pt x="44056" y="84633"/>
                      <a:pt x="32144" y="77952"/>
                    </a:cubicBezTo>
                    <a:cubicBezTo>
                      <a:pt x="21403" y="72835"/>
                      <a:pt x="12923" y="65621"/>
                      <a:pt x="6286" y="56146"/>
                    </a:cubicBezTo>
                    <a:cubicBezTo>
                      <a:pt x="915" y="48496"/>
                      <a:pt x="-1111" y="40436"/>
                      <a:pt x="583" y="33449"/>
                    </a:cubicBezTo>
                    <a:cubicBezTo>
                      <a:pt x="2365" y="26122"/>
                      <a:pt x="8155" y="19738"/>
                      <a:pt x="17805" y="14473"/>
                    </a:cubicBezTo>
                    <a:cubicBezTo>
                      <a:pt x="39698" y="2517"/>
                      <a:pt x="65451" y="771"/>
                      <a:pt x="87877" y="72"/>
                    </a:cubicBezTo>
                    <a:cubicBezTo>
                      <a:pt x="105789" y="-487"/>
                      <a:pt x="148326" y="1504"/>
                      <a:pt x="156457" y="31991"/>
                    </a:cubicBezTo>
                    <a:cubicBezTo>
                      <a:pt x="161758" y="51858"/>
                      <a:pt x="146929" y="71830"/>
                      <a:pt x="129533" y="79664"/>
                    </a:cubicBezTo>
                    <a:cubicBezTo>
                      <a:pt x="116626" y="85471"/>
                      <a:pt x="112085" y="86693"/>
                      <a:pt x="96034" y="87340"/>
                    </a:cubicBezTo>
                    <a:cubicBezTo>
                      <a:pt x="95161" y="87375"/>
                      <a:pt x="94287" y="87410"/>
                      <a:pt x="93423" y="87436"/>
                    </a:cubicBezTo>
                    <a:cubicBezTo>
                      <a:pt x="89938" y="87558"/>
                      <a:pt x="85947" y="87663"/>
                      <a:pt x="81293" y="87785"/>
                    </a:cubicBezTo>
                    <a:lnTo>
                      <a:pt x="74865" y="87960"/>
                    </a:lnTo>
                    <a:cubicBezTo>
                      <a:pt x="73966" y="87986"/>
                      <a:pt x="73066" y="87995"/>
                      <a:pt x="72175" y="87995"/>
                    </a:cubicBezTo>
                    <a:close/>
                    <a:moveTo>
                      <a:pt x="35585" y="71245"/>
                    </a:moveTo>
                    <a:cubicBezTo>
                      <a:pt x="49793" y="77969"/>
                      <a:pt x="68508" y="80755"/>
                      <a:pt x="92969" y="79952"/>
                    </a:cubicBezTo>
                    <a:cubicBezTo>
                      <a:pt x="94183" y="79908"/>
                      <a:pt x="95327" y="79864"/>
                      <a:pt x="96418" y="79821"/>
                    </a:cubicBezTo>
                    <a:cubicBezTo>
                      <a:pt x="96479" y="79821"/>
                      <a:pt x="96549" y="79821"/>
                      <a:pt x="96610" y="79821"/>
                    </a:cubicBezTo>
                    <a:lnTo>
                      <a:pt x="96610" y="79821"/>
                    </a:lnTo>
                    <a:cubicBezTo>
                      <a:pt x="111002" y="79192"/>
                      <a:pt x="114967" y="78004"/>
                      <a:pt x="126450" y="72835"/>
                    </a:cubicBezTo>
                    <a:cubicBezTo>
                      <a:pt x="140999" y="66285"/>
                      <a:pt x="153488" y="49946"/>
                      <a:pt x="149208" y="33929"/>
                    </a:cubicBezTo>
                    <a:cubicBezTo>
                      <a:pt x="142458" y="8630"/>
                      <a:pt x="104225" y="7058"/>
                      <a:pt x="88095" y="7565"/>
                    </a:cubicBezTo>
                    <a:cubicBezTo>
                      <a:pt x="66534" y="8237"/>
                      <a:pt x="41820" y="9888"/>
                      <a:pt x="21385" y="21057"/>
                    </a:cubicBezTo>
                    <a:cubicBezTo>
                      <a:pt x="13665" y="25266"/>
                      <a:pt x="9107" y="30034"/>
                      <a:pt x="7849" y="35222"/>
                    </a:cubicBezTo>
                    <a:cubicBezTo>
                      <a:pt x="6696" y="39981"/>
                      <a:pt x="8355" y="44802"/>
                      <a:pt x="10268" y="48383"/>
                    </a:cubicBezTo>
                    <a:cubicBezTo>
                      <a:pt x="17674" y="58286"/>
                      <a:pt x="26127" y="65909"/>
                      <a:pt x="35576" y="712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3" name="Google Shape;2173;p11"/>
              <p:cNvSpPr/>
              <p:nvPr/>
            </p:nvSpPr>
            <p:spPr>
              <a:xfrm>
                <a:off x="4949813" y="4935737"/>
                <a:ext cx="592131" cy="623013"/>
              </a:xfrm>
              <a:custGeom>
                <a:rect b="b" l="l" r="r" t="t"/>
                <a:pathLst>
                  <a:path extrusionOk="0" h="185697" w="176492">
                    <a:moveTo>
                      <a:pt x="76256" y="154114"/>
                    </a:moveTo>
                    <a:cubicBezTo>
                      <a:pt x="85975" y="161388"/>
                      <a:pt x="97110" y="169056"/>
                      <a:pt x="109170" y="167379"/>
                    </a:cubicBezTo>
                    <a:cubicBezTo>
                      <a:pt x="119483" y="165947"/>
                      <a:pt x="128094" y="157083"/>
                      <a:pt x="129806" y="146901"/>
                    </a:cubicBezTo>
                    <a:cubicBezTo>
                      <a:pt x="131518" y="136709"/>
                      <a:pt x="126601" y="125889"/>
                      <a:pt x="118156" y="119846"/>
                    </a:cubicBezTo>
                    <a:cubicBezTo>
                      <a:pt x="109930" y="113960"/>
                      <a:pt x="99415" y="112571"/>
                      <a:pt x="89687" y="109733"/>
                    </a:cubicBezTo>
                    <a:cubicBezTo>
                      <a:pt x="71933" y="104555"/>
                      <a:pt x="55821" y="93953"/>
                      <a:pt x="44119" y="79736"/>
                    </a:cubicBezTo>
                    <a:cubicBezTo>
                      <a:pt x="54406" y="80094"/>
                      <a:pt x="60510" y="66759"/>
                      <a:pt x="57061" y="57135"/>
                    </a:cubicBezTo>
                    <a:cubicBezTo>
                      <a:pt x="53611" y="47511"/>
                      <a:pt x="44459" y="41250"/>
                      <a:pt x="35857" y="35652"/>
                    </a:cubicBezTo>
                    <a:cubicBezTo>
                      <a:pt x="25421" y="28867"/>
                      <a:pt x="14977" y="22073"/>
                      <a:pt x="4541" y="15287"/>
                    </a:cubicBezTo>
                    <a:cubicBezTo>
                      <a:pt x="2978" y="14274"/>
                      <a:pt x="1353" y="13182"/>
                      <a:pt x="542" y="11514"/>
                    </a:cubicBezTo>
                    <a:cubicBezTo>
                      <a:pt x="-2166" y="5943"/>
                      <a:pt x="5842" y="1340"/>
                      <a:pt x="12034" y="616"/>
                    </a:cubicBezTo>
                    <a:cubicBezTo>
                      <a:pt x="31316" y="-1620"/>
                      <a:pt x="51865" y="2109"/>
                      <a:pt x="67234" y="13863"/>
                    </a:cubicBezTo>
                    <a:cubicBezTo>
                      <a:pt x="82613" y="25618"/>
                      <a:pt x="91695" y="46149"/>
                      <a:pt x="86927" y="64811"/>
                    </a:cubicBezTo>
                    <a:cubicBezTo>
                      <a:pt x="96027" y="65370"/>
                      <a:pt x="100978" y="54882"/>
                      <a:pt x="107388" y="48455"/>
                    </a:cubicBezTo>
                    <a:cubicBezTo>
                      <a:pt x="114663" y="41154"/>
                      <a:pt x="126330" y="38543"/>
                      <a:pt x="136058" y="42044"/>
                    </a:cubicBezTo>
                    <a:cubicBezTo>
                      <a:pt x="145787" y="45546"/>
                      <a:pt x="153053" y="54969"/>
                      <a:pt x="153917" y="65195"/>
                    </a:cubicBezTo>
                    <a:cubicBezTo>
                      <a:pt x="155446" y="83316"/>
                      <a:pt x="138722" y="100441"/>
                      <a:pt x="143647" y="117951"/>
                    </a:cubicBezTo>
                    <a:cubicBezTo>
                      <a:pt x="146416" y="127802"/>
                      <a:pt x="155280" y="134491"/>
                      <a:pt x="162930" y="141355"/>
                    </a:cubicBezTo>
                    <a:cubicBezTo>
                      <a:pt x="170580" y="148210"/>
                      <a:pt x="177968" y="157493"/>
                      <a:pt x="176239" y="167571"/>
                    </a:cubicBezTo>
                    <a:cubicBezTo>
                      <a:pt x="174902" y="175370"/>
                      <a:pt x="168117" y="181439"/>
                      <a:pt x="160554" y="183928"/>
                    </a:cubicBezTo>
                    <a:cubicBezTo>
                      <a:pt x="152992" y="186425"/>
                      <a:pt x="144756" y="185901"/>
                      <a:pt x="136888" y="184661"/>
                    </a:cubicBezTo>
                    <a:cubicBezTo>
                      <a:pt x="121239" y="182199"/>
                      <a:pt x="106035" y="176968"/>
                      <a:pt x="92202" y="169292"/>
                    </a:cubicBezTo>
                    <a:cubicBezTo>
                      <a:pt x="85687" y="165676"/>
                      <a:pt x="78622" y="159598"/>
                      <a:pt x="80282" y="15238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4" name="Google Shape;2174;p11"/>
              <p:cNvSpPr/>
              <p:nvPr/>
            </p:nvSpPr>
            <p:spPr>
              <a:xfrm>
                <a:off x="4331216" y="5316539"/>
                <a:ext cx="345864" cy="260657"/>
              </a:xfrm>
              <a:custGeom>
                <a:rect b="b" l="l" r="r" t="t"/>
                <a:pathLst>
                  <a:path extrusionOk="0" h="77692" w="103089">
                    <a:moveTo>
                      <a:pt x="24976" y="75060"/>
                    </a:moveTo>
                    <a:cubicBezTo>
                      <a:pt x="42809" y="77750"/>
                      <a:pt x="60213" y="58895"/>
                      <a:pt x="55943" y="41508"/>
                    </a:cubicBezTo>
                    <a:cubicBezTo>
                      <a:pt x="53244" y="30531"/>
                      <a:pt x="43830" y="22156"/>
                      <a:pt x="33359" y="17720"/>
                    </a:cubicBezTo>
                    <a:cubicBezTo>
                      <a:pt x="22889" y="13283"/>
                      <a:pt x="11344" y="12165"/>
                      <a:pt x="0" y="11100"/>
                    </a:cubicBezTo>
                    <a:cubicBezTo>
                      <a:pt x="12907" y="-637"/>
                      <a:pt x="32416" y="-497"/>
                      <a:pt x="49908" y="324"/>
                    </a:cubicBezTo>
                    <a:cubicBezTo>
                      <a:pt x="66553" y="1110"/>
                      <a:pt x="85416" y="2979"/>
                      <a:pt x="95546" y="16104"/>
                    </a:cubicBezTo>
                    <a:cubicBezTo>
                      <a:pt x="100419" y="22418"/>
                      <a:pt x="102419" y="30487"/>
                      <a:pt x="102961" y="38417"/>
                    </a:cubicBezTo>
                    <a:cubicBezTo>
                      <a:pt x="103258" y="42800"/>
                      <a:pt x="103127" y="47289"/>
                      <a:pt x="101668" y="51437"/>
                    </a:cubicBezTo>
                    <a:cubicBezTo>
                      <a:pt x="98629" y="60065"/>
                      <a:pt x="90368" y="65812"/>
                      <a:pt x="82002" y="69646"/>
                    </a:cubicBezTo>
                    <a:cubicBezTo>
                      <a:pt x="61130" y="79208"/>
                      <a:pt x="36468" y="80308"/>
                      <a:pt x="14819" y="72624"/>
                    </a:cubicBezTo>
                    <a:cubicBezTo>
                      <a:pt x="16706" y="69174"/>
                      <a:pt x="22941" y="69820"/>
                      <a:pt x="24067" y="7358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5" name="Google Shape;2175;p11"/>
              <p:cNvSpPr/>
              <p:nvPr/>
            </p:nvSpPr>
            <p:spPr>
              <a:xfrm>
                <a:off x="4489112" y="5072079"/>
                <a:ext cx="353053" cy="215374"/>
              </a:xfrm>
              <a:custGeom>
                <a:rect b="b" l="l" r="r" t="t"/>
                <a:pathLst>
                  <a:path extrusionOk="0" h="64195" w="105232">
                    <a:moveTo>
                      <a:pt x="4882" y="57480"/>
                    </a:moveTo>
                    <a:cubicBezTo>
                      <a:pt x="12567" y="57934"/>
                      <a:pt x="20452" y="58371"/>
                      <a:pt x="27805" y="56091"/>
                    </a:cubicBezTo>
                    <a:cubicBezTo>
                      <a:pt x="35158" y="53812"/>
                      <a:pt x="41970" y="48214"/>
                      <a:pt x="43367" y="40704"/>
                    </a:cubicBezTo>
                    <a:cubicBezTo>
                      <a:pt x="45201" y="30836"/>
                      <a:pt x="37386" y="21692"/>
                      <a:pt x="28862" y="16295"/>
                    </a:cubicBezTo>
                    <a:cubicBezTo>
                      <a:pt x="20339" y="10890"/>
                      <a:pt x="10392" y="7336"/>
                      <a:pt x="3493" y="0"/>
                    </a:cubicBezTo>
                    <a:cubicBezTo>
                      <a:pt x="26653" y="4506"/>
                      <a:pt x="49577" y="10174"/>
                      <a:pt x="72160" y="16977"/>
                    </a:cubicBezTo>
                    <a:cubicBezTo>
                      <a:pt x="82805" y="20182"/>
                      <a:pt x="94045" y="24094"/>
                      <a:pt x="100786" y="32862"/>
                    </a:cubicBezTo>
                    <a:cubicBezTo>
                      <a:pt x="107537" y="41638"/>
                      <a:pt x="106891" y="56737"/>
                      <a:pt x="96848" y="61488"/>
                    </a:cubicBezTo>
                    <a:cubicBezTo>
                      <a:pt x="93669" y="62990"/>
                      <a:pt x="90062" y="63261"/>
                      <a:pt x="86552" y="63470"/>
                    </a:cubicBezTo>
                    <a:cubicBezTo>
                      <a:pt x="57672" y="65174"/>
                      <a:pt x="28609" y="63872"/>
                      <a:pt x="0" y="5959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6" name="Google Shape;2176;p11"/>
              <p:cNvSpPr/>
              <p:nvPr/>
            </p:nvSpPr>
            <p:spPr>
              <a:xfrm>
                <a:off x="3825147" y="5056469"/>
                <a:ext cx="497671" cy="283799"/>
              </a:xfrm>
              <a:custGeom>
                <a:rect b="b" l="l" r="r" t="t"/>
                <a:pathLst>
                  <a:path extrusionOk="0" h="84590" w="148337">
                    <a:moveTo>
                      <a:pt x="1651" y="73799"/>
                    </a:moveTo>
                    <a:cubicBezTo>
                      <a:pt x="18435" y="80375"/>
                      <a:pt x="39412" y="73895"/>
                      <a:pt x="49472" y="59032"/>
                    </a:cubicBezTo>
                    <a:cubicBezTo>
                      <a:pt x="51612" y="55871"/>
                      <a:pt x="53297" y="52378"/>
                      <a:pt x="54231" y="48684"/>
                    </a:cubicBezTo>
                    <a:cubicBezTo>
                      <a:pt x="56895" y="38134"/>
                      <a:pt x="53096" y="26650"/>
                      <a:pt x="46066" y="18302"/>
                    </a:cubicBezTo>
                    <a:cubicBezTo>
                      <a:pt x="39036" y="9953"/>
                      <a:pt x="29133" y="4408"/>
                      <a:pt x="18837" y="644"/>
                    </a:cubicBezTo>
                    <a:cubicBezTo>
                      <a:pt x="46424" y="-2029"/>
                      <a:pt x="74143" y="3980"/>
                      <a:pt x="100647" y="12031"/>
                    </a:cubicBezTo>
                    <a:cubicBezTo>
                      <a:pt x="115205" y="16450"/>
                      <a:pt x="130286" y="21987"/>
                      <a:pt x="140102" y="33523"/>
                    </a:cubicBezTo>
                    <a:cubicBezTo>
                      <a:pt x="149918" y="45068"/>
                      <a:pt x="151996" y="64385"/>
                      <a:pt x="140617" y="74419"/>
                    </a:cubicBezTo>
                    <a:cubicBezTo>
                      <a:pt x="133858" y="80375"/>
                      <a:pt x="124278" y="81738"/>
                      <a:pt x="115283" y="82584"/>
                    </a:cubicBezTo>
                    <a:cubicBezTo>
                      <a:pt x="76902" y="86174"/>
                      <a:pt x="38067" y="84943"/>
                      <a:pt x="0" y="789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7" name="Google Shape;2177;p11"/>
              <p:cNvSpPr/>
              <p:nvPr/>
            </p:nvSpPr>
            <p:spPr>
              <a:xfrm>
                <a:off x="5048544" y="4558100"/>
                <a:ext cx="360136" cy="282528"/>
              </a:xfrm>
              <a:custGeom>
                <a:rect b="b" l="l" r="r" t="t"/>
                <a:pathLst>
                  <a:path extrusionOk="0" h="84211" w="107343">
                    <a:moveTo>
                      <a:pt x="1677" y="77382"/>
                    </a:moveTo>
                    <a:cubicBezTo>
                      <a:pt x="6078" y="77077"/>
                      <a:pt x="10479" y="76762"/>
                      <a:pt x="14881" y="76457"/>
                    </a:cubicBezTo>
                    <a:cubicBezTo>
                      <a:pt x="19099" y="76160"/>
                      <a:pt x="23430" y="75837"/>
                      <a:pt x="27229" y="74003"/>
                    </a:cubicBezTo>
                    <a:cubicBezTo>
                      <a:pt x="38259" y="68676"/>
                      <a:pt x="39805" y="52887"/>
                      <a:pt x="34382" y="41971"/>
                    </a:cubicBezTo>
                    <a:cubicBezTo>
                      <a:pt x="28958" y="31054"/>
                      <a:pt x="18837" y="23335"/>
                      <a:pt x="10505" y="14409"/>
                    </a:cubicBezTo>
                    <a:cubicBezTo>
                      <a:pt x="8925" y="12715"/>
                      <a:pt x="7301" y="10532"/>
                      <a:pt x="7965" y="8322"/>
                    </a:cubicBezTo>
                    <a:cubicBezTo>
                      <a:pt x="8689" y="5912"/>
                      <a:pt x="11632" y="5065"/>
                      <a:pt x="14121" y="4593"/>
                    </a:cubicBezTo>
                    <a:cubicBezTo>
                      <a:pt x="34198" y="839"/>
                      <a:pt x="55262" y="-2864"/>
                      <a:pt x="74736" y="3266"/>
                    </a:cubicBezTo>
                    <a:cubicBezTo>
                      <a:pt x="94210" y="9397"/>
                      <a:pt x="111039" y="28897"/>
                      <a:pt x="106637" y="48686"/>
                    </a:cubicBezTo>
                    <a:cubicBezTo>
                      <a:pt x="104044" y="60336"/>
                      <a:pt x="94656" y="69663"/>
                      <a:pt x="83810" y="74832"/>
                    </a:cubicBezTo>
                    <a:cubicBezTo>
                      <a:pt x="72963" y="79994"/>
                      <a:pt x="60746" y="81539"/>
                      <a:pt x="48729" y="82212"/>
                    </a:cubicBezTo>
                    <a:cubicBezTo>
                      <a:pt x="32478" y="83120"/>
                      <a:pt x="16147" y="82561"/>
                      <a:pt x="0" y="80552"/>
                    </a:cubicBezTo>
                    <a:cubicBezTo>
                      <a:pt x="3249" y="81775"/>
                      <a:pt x="6489" y="82989"/>
                      <a:pt x="9737" y="842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8" name="Google Shape;2178;p11"/>
              <p:cNvSpPr/>
              <p:nvPr/>
            </p:nvSpPr>
            <p:spPr>
              <a:xfrm>
                <a:off x="4875293" y="4284604"/>
                <a:ext cx="420546" cy="201454"/>
              </a:xfrm>
              <a:custGeom>
                <a:rect b="b" l="l" r="r" t="t"/>
                <a:pathLst>
                  <a:path extrusionOk="0" h="60046" w="125349">
                    <a:moveTo>
                      <a:pt x="0" y="53818"/>
                    </a:moveTo>
                    <a:cubicBezTo>
                      <a:pt x="8794" y="54482"/>
                      <a:pt x="17841" y="55110"/>
                      <a:pt x="26269" y="52534"/>
                    </a:cubicBezTo>
                    <a:cubicBezTo>
                      <a:pt x="34696" y="49950"/>
                      <a:pt x="42485" y="43373"/>
                      <a:pt x="43769" y="34719"/>
                    </a:cubicBezTo>
                    <a:cubicBezTo>
                      <a:pt x="45498" y="23017"/>
                      <a:pt x="35499" y="13184"/>
                      <a:pt x="26400" y="5551"/>
                    </a:cubicBezTo>
                    <a:cubicBezTo>
                      <a:pt x="29832" y="-579"/>
                      <a:pt x="38626" y="-544"/>
                      <a:pt x="45603" y="582"/>
                    </a:cubicBezTo>
                    <a:cubicBezTo>
                      <a:pt x="63410" y="3473"/>
                      <a:pt x="80910" y="8189"/>
                      <a:pt x="97747" y="14634"/>
                    </a:cubicBezTo>
                    <a:cubicBezTo>
                      <a:pt x="105948" y="17777"/>
                      <a:pt x="114288" y="21550"/>
                      <a:pt x="119903" y="28248"/>
                    </a:cubicBezTo>
                    <a:cubicBezTo>
                      <a:pt x="125518" y="34955"/>
                      <a:pt x="127544" y="45365"/>
                      <a:pt x="122348" y="52386"/>
                    </a:cubicBezTo>
                    <a:cubicBezTo>
                      <a:pt x="115991" y="60979"/>
                      <a:pt x="103162" y="60534"/>
                      <a:pt x="92464" y="59503"/>
                    </a:cubicBezTo>
                    <a:cubicBezTo>
                      <a:pt x="61759" y="56560"/>
                      <a:pt x="30818" y="56001"/>
                      <a:pt x="26" y="578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9" name="Google Shape;2179;p11"/>
              <p:cNvSpPr/>
              <p:nvPr/>
            </p:nvSpPr>
            <p:spPr>
              <a:xfrm>
                <a:off x="3865439" y="5318515"/>
                <a:ext cx="378837" cy="181495"/>
              </a:xfrm>
              <a:custGeom>
                <a:rect b="b" l="l" r="r" t="t"/>
                <a:pathLst>
                  <a:path extrusionOk="0" h="54097" w="112917">
                    <a:moveTo>
                      <a:pt x="6158" y="47863"/>
                    </a:moveTo>
                    <a:cubicBezTo>
                      <a:pt x="13292" y="50989"/>
                      <a:pt x="22165" y="45653"/>
                      <a:pt x="24479" y="38274"/>
                    </a:cubicBezTo>
                    <a:cubicBezTo>
                      <a:pt x="26802" y="30886"/>
                      <a:pt x="23780" y="22677"/>
                      <a:pt x="18707" y="16800"/>
                    </a:cubicBezTo>
                    <a:cubicBezTo>
                      <a:pt x="13633" y="10931"/>
                      <a:pt x="6751" y="6940"/>
                      <a:pt x="1" y="3063"/>
                    </a:cubicBezTo>
                    <a:cubicBezTo>
                      <a:pt x="-51" y="539"/>
                      <a:pt x="3459" y="-142"/>
                      <a:pt x="5992" y="23"/>
                    </a:cubicBezTo>
                    <a:cubicBezTo>
                      <a:pt x="41631" y="2382"/>
                      <a:pt x="77278" y="4731"/>
                      <a:pt x="112917" y="7089"/>
                    </a:cubicBezTo>
                    <a:cubicBezTo>
                      <a:pt x="106210" y="13158"/>
                      <a:pt x="99992" y="20144"/>
                      <a:pt x="96971" y="28633"/>
                    </a:cubicBezTo>
                    <a:cubicBezTo>
                      <a:pt x="93949" y="37121"/>
                      <a:pt x="94692" y="47373"/>
                      <a:pt x="100726" y="54098"/>
                    </a:cubicBezTo>
                    <a:cubicBezTo>
                      <a:pt x="71244" y="53512"/>
                      <a:pt x="41753" y="52927"/>
                      <a:pt x="12271" y="5235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80" name="Google Shape;2180;p11"/>
              <p:cNvSpPr/>
              <p:nvPr/>
            </p:nvSpPr>
            <p:spPr>
              <a:xfrm>
                <a:off x="4538461" y="4598805"/>
                <a:ext cx="324351" cy="248267"/>
              </a:xfrm>
              <a:custGeom>
                <a:rect b="b" l="l" r="r" t="t"/>
                <a:pathLst>
                  <a:path extrusionOk="0" h="73999" w="96677">
                    <a:moveTo>
                      <a:pt x="0" y="44119"/>
                    </a:moveTo>
                    <a:cubicBezTo>
                      <a:pt x="6366" y="49908"/>
                      <a:pt x="13012" y="55864"/>
                      <a:pt x="21238" y="58466"/>
                    </a:cubicBezTo>
                    <a:cubicBezTo>
                      <a:pt x="29465" y="61069"/>
                      <a:pt x="39770" y="59322"/>
                      <a:pt x="44494" y="52153"/>
                    </a:cubicBezTo>
                    <a:cubicBezTo>
                      <a:pt x="48633" y="45883"/>
                      <a:pt x="47332" y="37254"/>
                      <a:pt x="43324" y="30897"/>
                    </a:cubicBezTo>
                    <a:cubicBezTo>
                      <a:pt x="39316" y="24539"/>
                      <a:pt x="33072" y="19954"/>
                      <a:pt x="26967" y="15527"/>
                    </a:cubicBezTo>
                    <a:cubicBezTo>
                      <a:pt x="34687" y="14034"/>
                      <a:pt x="43315" y="21753"/>
                      <a:pt x="49804" y="17343"/>
                    </a:cubicBezTo>
                    <a:cubicBezTo>
                      <a:pt x="55017" y="13798"/>
                      <a:pt x="53506" y="5921"/>
                      <a:pt x="51419" y="0"/>
                    </a:cubicBezTo>
                    <a:cubicBezTo>
                      <a:pt x="69942" y="2201"/>
                      <a:pt x="86796" y="15047"/>
                      <a:pt x="93704" y="32233"/>
                    </a:cubicBezTo>
                    <a:cubicBezTo>
                      <a:pt x="97258" y="41088"/>
                      <a:pt x="98158" y="51585"/>
                      <a:pt x="93433" y="59890"/>
                    </a:cubicBezTo>
                    <a:cubicBezTo>
                      <a:pt x="85259" y="74247"/>
                      <a:pt x="64955" y="75854"/>
                      <a:pt x="48668" y="72553"/>
                    </a:cubicBezTo>
                    <a:cubicBezTo>
                      <a:pt x="33098" y="69392"/>
                      <a:pt x="18121" y="63366"/>
                      <a:pt x="4733" y="54869"/>
                    </a:cubicBezTo>
                  </a:path>
                </a:pathLst>
              </a:custGeom>
              <a:solidFill>
                <a:srgbClr val="004B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81" name="Google Shape;2181;p11"/>
              <p:cNvSpPr/>
              <p:nvPr/>
            </p:nvSpPr>
            <p:spPr>
              <a:xfrm>
                <a:off x="5225953" y="3704870"/>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2" y="101385"/>
                    </a:cubicBezTo>
                    <a:cubicBezTo>
                      <a:pt x="89627" y="125470"/>
                      <a:pt x="118725" y="142124"/>
                      <a:pt x="149945" y="147556"/>
                    </a:cubicBezTo>
                    <a:cubicBezTo>
                      <a:pt x="164520" y="150088"/>
                      <a:pt x="183435" y="147730"/>
                      <a:pt x="188142" y="133819"/>
                    </a:cubicBezTo>
                    <a:cubicBezTo>
                      <a:pt x="195661" y="111585"/>
                      <a:pt x="158730" y="98363"/>
                      <a:pt x="154765" y="75238"/>
                    </a:cubicBezTo>
                    <a:cubicBezTo>
                      <a:pt x="151840" y="58192"/>
                      <a:pt x="168109" y="42944"/>
                      <a:pt x="167690" y="25653"/>
                    </a:cubicBezTo>
                    <a:cubicBezTo>
                      <a:pt x="167271" y="8327"/>
                      <a:pt x="146303" y="-5017"/>
                      <a:pt x="130243" y="1830"/>
                    </a:cubicBezTo>
                    <a:cubicBezTo>
                      <a:pt x="110699" y="10161"/>
                      <a:pt x="103459" y="39765"/>
                      <a:pt x="82230" y="41049"/>
                    </a:cubicBezTo>
                    <a:cubicBezTo>
                      <a:pt x="73471" y="41582"/>
                      <a:pt x="65463" y="36709"/>
                      <a:pt x="57289" y="33556"/>
                    </a:cubicBezTo>
                    <a:cubicBezTo>
                      <a:pt x="49115" y="30404"/>
                      <a:pt x="38496" y="29469"/>
                      <a:pt x="32784" y="36080"/>
                    </a:cubicBezTo>
                    <a:cubicBezTo>
                      <a:pt x="24139" y="46088"/>
                      <a:pt x="34863" y="60751"/>
                      <a:pt x="44905" y="69387"/>
                    </a:cubicBezTo>
                    <a:cubicBezTo>
                      <a:pt x="43264"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82" name="Google Shape;2182;p11"/>
              <p:cNvSpPr/>
              <p:nvPr/>
            </p:nvSpPr>
            <p:spPr>
              <a:xfrm>
                <a:off x="5213262" y="3692219"/>
                <a:ext cx="659952" cy="523222"/>
              </a:xfrm>
              <a:custGeom>
                <a:rect b="b" l="l" r="r" t="t"/>
                <a:pathLst>
                  <a:path extrusionOk="0" h="155953" w="196707">
                    <a:moveTo>
                      <a:pt x="163936" y="155954"/>
                    </a:moveTo>
                    <a:cubicBezTo>
                      <a:pt x="160311" y="155954"/>
                      <a:pt x="156643" y="155622"/>
                      <a:pt x="153080" y="155002"/>
                    </a:cubicBezTo>
                    <a:cubicBezTo>
                      <a:pt x="122760" y="149727"/>
                      <a:pt x="93941" y="133825"/>
                      <a:pt x="73297" y="111110"/>
                    </a:cubicBezTo>
                    <a:cubicBezTo>
                      <a:pt x="64363" y="122384"/>
                      <a:pt x="51656" y="130908"/>
                      <a:pt x="37780" y="134803"/>
                    </a:cubicBezTo>
                    <a:cubicBezTo>
                      <a:pt x="26968" y="137833"/>
                      <a:pt x="12629" y="137632"/>
                      <a:pt x="4778" y="127991"/>
                    </a:cubicBezTo>
                    <a:cubicBezTo>
                      <a:pt x="-2872" y="118594"/>
                      <a:pt x="-313" y="105338"/>
                      <a:pt x="5302" y="96998"/>
                    </a:cubicBezTo>
                    <a:cubicBezTo>
                      <a:pt x="11145" y="88317"/>
                      <a:pt x="20192" y="82694"/>
                      <a:pt x="28174" y="77733"/>
                    </a:cubicBezTo>
                    <a:cubicBezTo>
                      <a:pt x="33125" y="74659"/>
                      <a:pt x="37771" y="72720"/>
                      <a:pt x="41937" y="71926"/>
                    </a:cubicBezTo>
                    <a:cubicBezTo>
                      <a:pt x="37003" y="66860"/>
                      <a:pt x="30348" y="58486"/>
                      <a:pt x="29702" y="49700"/>
                    </a:cubicBezTo>
                    <a:cubicBezTo>
                      <a:pt x="29353" y="45028"/>
                      <a:pt x="30706" y="40880"/>
                      <a:pt x="33728" y="37387"/>
                    </a:cubicBezTo>
                    <a:cubicBezTo>
                      <a:pt x="40714" y="29292"/>
                      <a:pt x="53132" y="30244"/>
                      <a:pt x="62416" y="33815"/>
                    </a:cubicBezTo>
                    <a:cubicBezTo>
                      <a:pt x="64407" y="34584"/>
                      <a:pt x="66398" y="35457"/>
                      <a:pt x="68389" y="36322"/>
                    </a:cubicBezTo>
                    <a:cubicBezTo>
                      <a:pt x="74371" y="38942"/>
                      <a:pt x="80003" y="41396"/>
                      <a:pt x="85785" y="41063"/>
                    </a:cubicBezTo>
                    <a:cubicBezTo>
                      <a:pt x="95906" y="40452"/>
                      <a:pt x="102753" y="31789"/>
                      <a:pt x="110010" y="22620"/>
                    </a:cubicBezTo>
                    <a:cubicBezTo>
                      <a:pt x="116394" y="14551"/>
                      <a:pt x="122995" y="6211"/>
                      <a:pt x="132558" y="2133"/>
                    </a:cubicBezTo>
                    <a:cubicBezTo>
                      <a:pt x="141300" y="-1596"/>
                      <a:pt x="151849" y="-383"/>
                      <a:pt x="160774" y="5363"/>
                    </a:cubicBezTo>
                    <a:cubicBezTo>
                      <a:pt x="169585" y="11040"/>
                      <a:pt x="174991" y="19991"/>
                      <a:pt x="175218" y="29309"/>
                    </a:cubicBezTo>
                    <a:cubicBezTo>
                      <a:pt x="175437" y="38260"/>
                      <a:pt x="171751" y="46408"/>
                      <a:pt x="168188" y="54277"/>
                    </a:cubicBezTo>
                    <a:cubicBezTo>
                      <a:pt x="164433" y="62573"/>
                      <a:pt x="160888" y="70415"/>
                      <a:pt x="162250" y="78353"/>
                    </a:cubicBezTo>
                    <a:cubicBezTo>
                      <a:pt x="163813" y="87470"/>
                      <a:pt x="171664" y="95356"/>
                      <a:pt x="179262" y="102989"/>
                    </a:cubicBezTo>
                    <a:cubicBezTo>
                      <a:pt x="189654" y="113425"/>
                      <a:pt x="200395" y="124218"/>
                      <a:pt x="195478" y="138759"/>
                    </a:cubicBezTo>
                    <a:cubicBezTo>
                      <a:pt x="191339" y="150994"/>
                      <a:pt x="177969" y="155936"/>
                      <a:pt x="163944" y="155936"/>
                    </a:cubicBezTo>
                    <a:close/>
                    <a:moveTo>
                      <a:pt x="72720" y="98954"/>
                    </a:moveTo>
                    <a:lnTo>
                      <a:pt x="75908" y="102727"/>
                    </a:lnTo>
                    <a:cubicBezTo>
                      <a:pt x="95592" y="126008"/>
                      <a:pt x="124192" y="142374"/>
                      <a:pt x="154364" y="147622"/>
                    </a:cubicBezTo>
                    <a:cubicBezTo>
                      <a:pt x="164957" y="149474"/>
                      <a:pt x="184039" y="149168"/>
                      <a:pt x="188370" y="136374"/>
                    </a:cubicBezTo>
                    <a:cubicBezTo>
                      <a:pt x="191802" y="126236"/>
                      <a:pt x="183523" y="117913"/>
                      <a:pt x="173934" y="108289"/>
                    </a:cubicBezTo>
                    <a:cubicBezTo>
                      <a:pt x="165516" y="99836"/>
                      <a:pt x="156809" y="91086"/>
                      <a:pt x="154844" y="79637"/>
                    </a:cubicBezTo>
                    <a:cubicBezTo>
                      <a:pt x="153098" y="69437"/>
                      <a:pt x="157290" y="60171"/>
                      <a:pt x="161351" y="51211"/>
                    </a:cubicBezTo>
                    <a:cubicBezTo>
                      <a:pt x="164712" y="43780"/>
                      <a:pt x="167900" y="36749"/>
                      <a:pt x="167717" y="29510"/>
                    </a:cubicBezTo>
                    <a:cubicBezTo>
                      <a:pt x="167551" y="22672"/>
                      <a:pt x="163437" y="16009"/>
                      <a:pt x="156713" y="11686"/>
                    </a:cubicBezTo>
                    <a:cubicBezTo>
                      <a:pt x="149875" y="7285"/>
                      <a:pt x="141937" y="6298"/>
                      <a:pt x="135484" y="9049"/>
                    </a:cubicBezTo>
                    <a:cubicBezTo>
                      <a:pt x="127677" y="12385"/>
                      <a:pt x="121677" y="19965"/>
                      <a:pt x="115878" y="27292"/>
                    </a:cubicBezTo>
                    <a:cubicBezTo>
                      <a:pt x="107923" y="37343"/>
                      <a:pt x="99696" y="47744"/>
                      <a:pt x="86239" y="48565"/>
                    </a:cubicBezTo>
                    <a:cubicBezTo>
                      <a:pt x="78641" y="49045"/>
                      <a:pt x="71908" y="46067"/>
                      <a:pt x="65376" y="43212"/>
                    </a:cubicBezTo>
                    <a:cubicBezTo>
                      <a:pt x="63490" y="42391"/>
                      <a:pt x="61603" y="41562"/>
                      <a:pt x="59717" y="40828"/>
                    </a:cubicBezTo>
                    <a:cubicBezTo>
                      <a:pt x="53124" y="38278"/>
                      <a:pt x="43849" y="37143"/>
                      <a:pt x="39395" y="42304"/>
                    </a:cubicBezTo>
                    <a:cubicBezTo>
                      <a:pt x="37701" y="44269"/>
                      <a:pt x="36968" y="46513"/>
                      <a:pt x="37169" y="49168"/>
                    </a:cubicBezTo>
                    <a:cubicBezTo>
                      <a:pt x="37701" y="56372"/>
                      <a:pt x="44723" y="64817"/>
                      <a:pt x="51115" y="70319"/>
                    </a:cubicBezTo>
                    <a:lnTo>
                      <a:pt x="54154" y="72939"/>
                    </a:lnTo>
                    <a:lnTo>
                      <a:pt x="53639" y="73463"/>
                    </a:lnTo>
                    <a:cubicBezTo>
                      <a:pt x="54809" y="74153"/>
                      <a:pt x="55874" y="75026"/>
                      <a:pt x="56818" y="76082"/>
                    </a:cubicBezTo>
                    <a:lnTo>
                      <a:pt x="51229" y="81069"/>
                    </a:lnTo>
                    <a:cubicBezTo>
                      <a:pt x="50338" y="80074"/>
                      <a:pt x="49220" y="79488"/>
                      <a:pt x="47962" y="79209"/>
                    </a:cubicBezTo>
                    <a:lnTo>
                      <a:pt x="46408" y="80781"/>
                    </a:lnTo>
                    <a:lnTo>
                      <a:pt x="44679" y="79078"/>
                    </a:lnTo>
                    <a:cubicBezTo>
                      <a:pt x="39806" y="79602"/>
                      <a:pt x="34287" y="82763"/>
                      <a:pt x="32121" y="84108"/>
                    </a:cubicBezTo>
                    <a:cubicBezTo>
                      <a:pt x="24777" y="88675"/>
                      <a:pt x="16454" y="93845"/>
                      <a:pt x="11511" y="101190"/>
                    </a:cubicBezTo>
                    <a:cubicBezTo>
                      <a:pt x="7258" y="107503"/>
                      <a:pt x="5582" y="117119"/>
                      <a:pt x="10586" y="123267"/>
                    </a:cubicBezTo>
                    <a:cubicBezTo>
                      <a:pt x="16157" y="130104"/>
                      <a:pt x="27239" y="129991"/>
                      <a:pt x="35754" y="127598"/>
                    </a:cubicBezTo>
                    <a:cubicBezTo>
                      <a:pt x="49500" y="123738"/>
                      <a:pt x="61961" y="114787"/>
                      <a:pt x="69934" y="103041"/>
                    </a:cubicBezTo>
                    <a:lnTo>
                      <a:pt x="72712" y="989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83" name="Google Shape;2183;p11"/>
              <p:cNvSpPr/>
              <p:nvPr/>
            </p:nvSpPr>
            <p:spPr>
              <a:xfrm>
                <a:off x="5328668" y="3711601"/>
                <a:ext cx="543309" cy="506816"/>
              </a:xfrm>
              <a:custGeom>
                <a:rect b="b" l="l" r="r" t="t"/>
                <a:pathLst>
                  <a:path extrusionOk="0" h="151063" w="161940">
                    <a:moveTo>
                      <a:pt x="18112" y="114146"/>
                    </a:moveTo>
                    <a:cubicBezTo>
                      <a:pt x="15518" y="119333"/>
                      <a:pt x="7283" y="119752"/>
                      <a:pt x="3222" y="115587"/>
                    </a:cubicBezTo>
                    <a:cubicBezTo>
                      <a:pt x="-838" y="111421"/>
                      <a:pt x="-847" y="104478"/>
                      <a:pt x="2000" y="99422"/>
                    </a:cubicBezTo>
                    <a:cubicBezTo>
                      <a:pt x="4847" y="94366"/>
                      <a:pt x="9982" y="90960"/>
                      <a:pt x="15317" y="88611"/>
                    </a:cubicBezTo>
                    <a:cubicBezTo>
                      <a:pt x="23806" y="84882"/>
                      <a:pt x="33543" y="83406"/>
                      <a:pt x="42486" y="85878"/>
                    </a:cubicBezTo>
                    <a:cubicBezTo>
                      <a:pt x="50266" y="88026"/>
                      <a:pt x="57340" y="93056"/>
                      <a:pt x="65410" y="93222"/>
                    </a:cubicBezTo>
                    <a:cubicBezTo>
                      <a:pt x="73479" y="93388"/>
                      <a:pt x="82089" y="84306"/>
                      <a:pt x="77208" y="77922"/>
                    </a:cubicBezTo>
                    <a:cubicBezTo>
                      <a:pt x="75601" y="75826"/>
                      <a:pt x="73033" y="74743"/>
                      <a:pt x="70579" y="73739"/>
                    </a:cubicBezTo>
                    <a:cubicBezTo>
                      <a:pt x="62353" y="70385"/>
                      <a:pt x="54126" y="67041"/>
                      <a:pt x="45909" y="63687"/>
                    </a:cubicBezTo>
                    <a:cubicBezTo>
                      <a:pt x="55061" y="65224"/>
                      <a:pt x="64807" y="66709"/>
                      <a:pt x="73348" y="63094"/>
                    </a:cubicBezTo>
                    <a:cubicBezTo>
                      <a:pt x="81888" y="59487"/>
                      <a:pt x="87984" y="48649"/>
                      <a:pt x="83163" y="40781"/>
                    </a:cubicBezTo>
                    <a:cubicBezTo>
                      <a:pt x="82054" y="38973"/>
                      <a:pt x="80491" y="37471"/>
                      <a:pt x="79461" y="35620"/>
                    </a:cubicBezTo>
                    <a:cubicBezTo>
                      <a:pt x="76806" y="30834"/>
                      <a:pt x="78299" y="24817"/>
                      <a:pt x="80753" y="19936"/>
                    </a:cubicBezTo>
                    <a:cubicBezTo>
                      <a:pt x="85277" y="10958"/>
                      <a:pt x="93241" y="3387"/>
                      <a:pt x="103031" y="845"/>
                    </a:cubicBezTo>
                    <a:cubicBezTo>
                      <a:pt x="112820" y="-1696"/>
                      <a:pt x="124287" y="1553"/>
                      <a:pt x="130085" y="9779"/>
                    </a:cubicBezTo>
                    <a:cubicBezTo>
                      <a:pt x="144512" y="30275"/>
                      <a:pt x="117178" y="59889"/>
                      <a:pt x="128164" y="82384"/>
                    </a:cubicBezTo>
                    <a:cubicBezTo>
                      <a:pt x="135299" y="96986"/>
                      <a:pt x="156083" y="102147"/>
                      <a:pt x="161017" y="117622"/>
                    </a:cubicBezTo>
                    <a:cubicBezTo>
                      <a:pt x="165733" y="132424"/>
                      <a:pt x="151621" y="147916"/>
                      <a:pt x="136181" y="150492"/>
                    </a:cubicBezTo>
                    <a:cubicBezTo>
                      <a:pt x="120741" y="153060"/>
                      <a:pt x="105345" y="146545"/>
                      <a:pt x="91407" y="139480"/>
                    </a:cubicBezTo>
                    <a:cubicBezTo>
                      <a:pt x="71112" y="129193"/>
                      <a:pt x="51149" y="117010"/>
                      <a:pt x="36958" y="99309"/>
                    </a:cubicBezTo>
                    <a:cubicBezTo>
                      <a:pt x="30609" y="105334"/>
                      <a:pt x="24269" y="111360"/>
                      <a:pt x="17920" y="11738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84" name="Google Shape;2184;p11"/>
              <p:cNvSpPr/>
              <p:nvPr/>
            </p:nvSpPr>
            <p:spPr>
              <a:xfrm>
                <a:off x="4899447" y="4927187"/>
                <a:ext cx="367654" cy="272607"/>
              </a:xfrm>
              <a:custGeom>
                <a:rect b="b" l="l" r="r" t="t"/>
                <a:pathLst>
                  <a:path extrusionOk="0" h="81254" w="109584">
                    <a:moveTo>
                      <a:pt x="45592" y="10238"/>
                    </a:moveTo>
                    <a:cubicBezTo>
                      <a:pt x="38003" y="-4530"/>
                      <a:pt x="13115" y="-2626"/>
                      <a:pt x="4338" y="11487"/>
                    </a:cubicBezTo>
                    <a:cubicBezTo>
                      <a:pt x="-4430" y="25599"/>
                      <a:pt x="967" y="45064"/>
                      <a:pt x="12721" y="56854"/>
                    </a:cubicBezTo>
                    <a:cubicBezTo>
                      <a:pt x="24476" y="68643"/>
                      <a:pt x="41042" y="74285"/>
                      <a:pt x="57259" y="78293"/>
                    </a:cubicBezTo>
                    <a:cubicBezTo>
                      <a:pt x="72411" y="82040"/>
                      <a:pt x="90532" y="83970"/>
                      <a:pt x="101727" y="73176"/>
                    </a:cubicBezTo>
                    <a:cubicBezTo>
                      <a:pt x="111997" y="63273"/>
                      <a:pt x="111561" y="45912"/>
                      <a:pt x="104111" y="33773"/>
                    </a:cubicBezTo>
                    <a:cubicBezTo>
                      <a:pt x="96662" y="21634"/>
                      <a:pt x="83860" y="13775"/>
                      <a:pt x="70953"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85" name="Google Shape;2185;p11"/>
              <p:cNvSpPr/>
              <p:nvPr/>
            </p:nvSpPr>
            <p:spPr>
              <a:xfrm>
                <a:off x="4886920" y="4914590"/>
                <a:ext cx="392629" cy="297649"/>
              </a:xfrm>
              <a:custGeom>
                <a:rect b="b" l="l" r="r" t="t"/>
                <a:pathLst>
                  <a:path extrusionOk="0" h="88718" w="117028">
                    <a:moveTo>
                      <a:pt x="82021" y="88718"/>
                    </a:moveTo>
                    <a:cubicBezTo>
                      <a:pt x="75576" y="88718"/>
                      <a:pt x="68275" y="87706"/>
                      <a:pt x="60084" y="85679"/>
                    </a:cubicBezTo>
                    <a:cubicBezTo>
                      <a:pt x="44382" y="81802"/>
                      <a:pt x="26602" y="76100"/>
                      <a:pt x="13791" y="63254"/>
                    </a:cubicBezTo>
                    <a:cubicBezTo>
                      <a:pt x="1853" y="51281"/>
                      <a:pt x="-5326" y="29684"/>
                      <a:pt x="4875" y="13258"/>
                    </a:cubicBezTo>
                    <a:cubicBezTo>
                      <a:pt x="10149" y="4769"/>
                      <a:pt x="20716" y="-427"/>
                      <a:pt x="31746" y="28"/>
                    </a:cubicBezTo>
                    <a:cubicBezTo>
                      <a:pt x="34287" y="132"/>
                      <a:pt x="36697" y="525"/>
                      <a:pt x="38941" y="1198"/>
                    </a:cubicBezTo>
                    <a:cubicBezTo>
                      <a:pt x="43439" y="2053"/>
                      <a:pt x="47674" y="2350"/>
                      <a:pt x="51797" y="2638"/>
                    </a:cubicBezTo>
                    <a:cubicBezTo>
                      <a:pt x="59490" y="3180"/>
                      <a:pt x="67437" y="3739"/>
                      <a:pt x="76292" y="7966"/>
                    </a:cubicBezTo>
                    <a:cubicBezTo>
                      <a:pt x="88029" y="13581"/>
                      <a:pt x="102587" y="21790"/>
                      <a:pt x="111032" y="35553"/>
                    </a:cubicBezTo>
                    <a:cubicBezTo>
                      <a:pt x="118725" y="48093"/>
                      <a:pt x="120297" y="67803"/>
                      <a:pt x="108054" y="79610"/>
                    </a:cubicBezTo>
                    <a:cubicBezTo>
                      <a:pt x="101748" y="85688"/>
                      <a:pt x="93146" y="88710"/>
                      <a:pt x="82021" y="88710"/>
                    </a:cubicBezTo>
                    <a:close/>
                    <a:moveTo>
                      <a:pt x="30462" y="7494"/>
                    </a:moveTo>
                    <a:cubicBezTo>
                      <a:pt x="22541" y="7494"/>
                      <a:pt x="14909" y="11319"/>
                      <a:pt x="11249" y="17214"/>
                    </a:cubicBezTo>
                    <a:cubicBezTo>
                      <a:pt x="3076" y="30365"/>
                      <a:pt x="9197" y="48024"/>
                      <a:pt x="19101" y="57961"/>
                    </a:cubicBezTo>
                    <a:cubicBezTo>
                      <a:pt x="30610" y="69498"/>
                      <a:pt x="47185" y="74772"/>
                      <a:pt x="61883" y="78405"/>
                    </a:cubicBezTo>
                    <a:cubicBezTo>
                      <a:pt x="81497" y="83260"/>
                      <a:pt x="94902" y="81890"/>
                      <a:pt x="102849" y="74222"/>
                    </a:cubicBezTo>
                    <a:cubicBezTo>
                      <a:pt x="112280" y="65131"/>
                      <a:pt x="110814" y="49534"/>
                      <a:pt x="104648" y="39482"/>
                    </a:cubicBezTo>
                    <a:cubicBezTo>
                      <a:pt x="97225" y="27387"/>
                      <a:pt x="83872" y="19903"/>
                      <a:pt x="73061" y="14734"/>
                    </a:cubicBezTo>
                    <a:cubicBezTo>
                      <a:pt x="65533" y="11136"/>
                      <a:pt x="58966" y="10655"/>
                      <a:pt x="51377" y="10122"/>
                    </a:cubicBezTo>
                    <a:cubicBezTo>
                      <a:pt x="51840" y="10812"/>
                      <a:pt x="52259" y="11529"/>
                      <a:pt x="52643" y="12271"/>
                    </a:cubicBezTo>
                    <a:lnTo>
                      <a:pt x="45980" y="15703"/>
                    </a:lnTo>
                    <a:cubicBezTo>
                      <a:pt x="44199" y="12245"/>
                      <a:pt x="41064" y="9738"/>
                      <a:pt x="37029" y="8463"/>
                    </a:cubicBezTo>
                    <a:cubicBezTo>
                      <a:pt x="35981" y="8254"/>
                      <a:pt x="34916" y="8018"/>
                      <a:pt x="33824" y="7747"/>
                    </a:cubicBezTo>
                    <a:lnTo>
                      <a:pt x="33824" y="7747"/>
                    </a:lnTo>
                    <a:cubicBezTo>
                      <a:pt x="33056" y="7625"/>
                      <a:pt x="32261" y="7555"/>
                      <a:pt x="31440" y="7520"/>
                    </a:cubicBezTo>
                    <a:cubicBezTo>
                      <a:pt x="31108" y="7503"/>
                      <a:pt x="30776" y="7503"/>
                      <a:pt x="30444" y="7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86" name="Google Shape;2186;p11"/>
              <p:cNvSpPr/>
              <p:nvPr/>
            </p:nvSpPr>
            <p:spPr>
              <a:xfrm>
                <a:off x="4499874" y="4567909"/>
                <a:ext cx="367651" cy="272607"/>
              </a:xfrm>
              <a:custGeom>
                <a:rect b="b" l="l" r="r" t="t"/>
                <a:pathLst>
                  <a:path extrusionOk="0" h="81254" w="109583">
                    <a:moveTo>
                      <a:pt x="45592" y="10238"/>
                    </a:moveTo>
                    <a:cubicBezTo>
                      <a:pt x="38003" y="-4530"/>
                      <a:pt x="13114" y="-2626"/>
                      <a:pt x="4338" y="11486"/>
                    </a:cubicBezTo>
                    <a:cubicBezTo>
                      <a:pt x="-4430" y="25599"/>
                      <a:pt x="967" y="45065"/>
                      <a:pt x="12721" y="56854"/>
                    </a:cubicBezTo>
                    <a:cubicBezTo>
                      <a:pt x="24476" y="68643"/>
                      <a:pt x="41042" y="74285"/>
                      <a:pt x="57259" y="78293"/>
                    </a:cubicBezTo>
                    <a:cubicBezTo>
                      <a:pt x="72411" y="82040"/>
                      <a:pt x="90531" y="83970"/>
                      <a:pt x="101727" y="73176"/>
                    </a:cubicBezTo>
                    <a:cubicBezTo>
                      <a:pt x="111997" y="63272"/>
                      <a:pt x="111560" y="45920"/>
                      <a:pt x="104111" y="33773"/>
                    </a:cubicBezTo>
                    <a:cubicBezTo>
                      <a:pt x="96662" y="21634"/>
                      <a:pt x="83859" y="13775"/>
                      <a:pt x="70952"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87" name="Google Shape;2187;p11"/>
              <p:cNvSpPr/>
              <p:nvPr/>
            </p:nvSpPr>
            <p:spPr>
              <a:xfrm>
                <a:off x="4487347" y="4555332"/>
                <a:ext cx="392599" cy="297632"/>
              </a:xfrm>
              <a:custGeom>
                <a:rect b="b" l="l" r="r" t="t"/>
                <a:pathLst>
                  <a:path extrusionOk="0" h="88713" w="117019">
                    <a:moveTo>
                      <a:pt x="82021" y="88713"/>
                    </a:moveTo>
                    <a:cubicBezTo>
                      <a:pt x="75576" y="88713"/>
                      <a:pt x="68276" y="87700"/>
                      <a:pt x="60084" y="85674"/>
                    </a:cubicBezTo>
                    <a:cubicBezTo>
                      <a:pt x="44374" y="81788"/>
                      <a:pt x="26593" y="76086"/>
                      <a:pt x="13791" y="63239"/>
                    </a:cubicBezTo>
                    <a:cubicBezTo>
                      <a:pt x="1853" y="51266"/>
                      <a:pt x="-5326" y="29679"/>
                      <a:pt x="4875" y="13252"/>
                    </a:cubicBezTo>
                    <a:cubicBezTo>
                      <a:pt x="10149" y="4764"/>
                      <a:pt x="20725" y="-380"/>
                      <a:pt x="31754" y="22"/>
                    </a:cubicBezTo>
                    <a:cubicBezTo>
                      <a:pt x="34296" y="127"/>
                      <a:pt x="36706" y="529"/>
                      <a:pt x="38941" y="1192"/>
                    </a:cubicBezTo>
                    <a:cubicBezTo>
                      <a:pt x="43439" y="2048"/>
                      <a:pt x="47674" y="2345"/>
                      <a:pt x="51788" y="2633"/>
                    </a:cubicBezTo>
                    <a:cubicBezTo>
                      <a:pt x="59481" y="3174"/>
                      <a:pt x="67437" y="3733"/>
                      <a:pt x="76284" y="7969"/>
                    </a:cubicBezTo>
                    <a:cubicBezTo>
                      <a:pt x="88021" y="13584"/>
                      <a:pt x="102570" y="21784"/>
                      <a:pt x="111023" y="35556"/>
                    </a:cubicBezTo>
                    <a:cubicBezTo>
                      <a:pt x="118717" y="48096"/>
                      <a:pt x="120289" y="67807"/>
                      <a:pt x="108045" y="79614"/>
                    </a:cubicBezTo>
                    <a:cubicBezTo>
                      <a:pt x="101740" y="85692"/>
                      <a:pt x="93138" y="88713"/>
                      <a:pt x="82003" y="88713"/>
                    </a:cubicBezTo>
                    <a:close/>
                    <a:moveTo>
                      <a:pt x="30462" y="7497"/>
                    </a:moveTo>
                    <a:cubicBezTo>
                      <a:pt x="22541" y="7497"/>
                      <a:pt x="14909" y="11322"/>
                      <a:pt x="11249" y="17217"/>
                    </a:cubicBezTo>
                    <a:cubicBezTo>
                      <a:pt x="3076" y="30369"/>
                      <a:pt x="9197" y="48026"/>
                      <a:pt x="19101" y="57965"/>
                    </a:cubicBezTo>
                    <a:cubicBezTo>
                      <a:pt x="30602" y="69501"/>
                      <a:pt x="47177" y="74776"/>
                      <a:pt x="61883" y="78408"/>
                    </a:cubicBezTo>
                    <a:cubicBezTo>
                      <a:pt x="81506" y="83264"/>
                      <a:pt x="94902" y="81893"/>
                      <a:pt x="102858" y="74225"/>
                    </a:cubicBezTo>
                    <a:cubicBezTo>
                      <a:pt x="112289" y="65134"/>
                      <a:pt x="110822" y="49537"/>
                      <a:pt x="104657" y="39486"/>
                    </a:cubicBezTo>
                    <a:cubicBezTo>
                      <a:pt x="97234" y="27391"/>
                      <a:pt x="83881" y="19907"/>
                      <a:pt x="73070" y="14737"/>
                    </a:cubicBezTo>
                    <a:cubicBezTo>
                      <a:pt x="65542" y="11139"/>
                      <a:pt x="58975" y="10658"/>
                      <a:pt x="51386" y="10126"/>
                    </a:cubicBezTo>
                    <a:cubicBezTo>
                      <a:pt x="51849" y="10816"/>
                      <a:pt x="52268" y="11532"/>
                      <a:pt x="52652" y="12283"/>
                    </a:cubicBezTo>
                    <a:lnTo>
                      <a:pt x="45989" y="15706"/>
                    </a:lnTo>
                    <a:cubicBezTo>
                      <a:pt x="44208" y="12248"/>
                      <a:pt x="41072" y="9742"/>
                      <a:pt x="37038" y="8467"/>
                    </a:cubicBezTo>
                    <a:cubicBezTo>
                      <a:pt x="35990" y="8257"/>
                      <a:pt x="34925" y="8021"/>
                      <a:pt x="33833" y="7751"/>
                    </a:cubicBezTo>
                    <a:lnTo>
                      <a:pt x="33833" y="7751"/>
                    </a:lnTo>
                    <a:cubicBezTo>
                      <a:pt x="33064" y="7628"/>
                      <a:pt x="32270" y="7558"/>
                      <a:pt x="31449" y="7523"/>
                    </a:cubicBezTo>
                    <a:cubicBezTo>
                      <a:pt x="31117" y="7506"/>
                      <a:pt x="30785" y="7506"/>
                      <a:pt x="30453" y="75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188" name="Google Shape;2188;p11"/>
            <p:cNvGrpSpPr/>
            <p:nvPr/>
          </p:nvGrpSpPr>
          <p:grpSpPr>
            <a:xfrm>
              <a:off x="39549" y="3879932"/>
              <a:ext cx="1347369" cy="1448141"/>
              <a:chOff x="4823479" y="725663"/>
              <a:chExt cx="4011221" cy="4311228"/>
            </a:xfrm>
          </p:grpSpPr>
          <p:grpSp>
            <p:nvGrpSpPr>
              <p:cNvPr id="2189" name="Google Shape;2189;p11"/>
              <p:cNvGrpSpPr/>
              <p:nvPr/>
            </p:nvGrpSpPr>
            <p:grpSpPr>
              <a:xfrm>
                <a:off x="5690709" y="2672116"/>
                <a:ext cx="2052922" cy="2364775"/>
                <a:chOff x="8636084" y="2672116"/>
                <a:chExt cx="2052922" cy="2364775"/>
              </a:xfrm>
            </p:grpSpPr>
            <p:sp>
              <p:nvSpPr>
                <p:cNvPr id="2190" name="Google Shape;2190;p11"/>
                <p:cNvSpPr/>
                <p:nvPr/>
              </p:nvSpPr>
              <p:spPr>
                <a:xfrm>
                  <a:off x="8657705" y="2693567"/>
                  <a:ext cx="2010063" cy="2321848"/>
                </a:xfrm>
                <a:custGeom>
                  <a:rect b="b" l="l" r="r" t="t"/>
                  <a:pathLst>
                    <a:path extrusionOk="0" h="449535" w="389170">
                      <a:moveTo>
                        <a:pt x="199596" y="448610"/>
                      </a:moveTo>
                      <a:cubicBezTo>
                        <a:pt x="290156" y="433467"/>
                        <a:pt x="396698" y="349885"/>
                        <a:pt x="388751" y="205609"/>
                      </a:cubicBezTo>
                      <a:cubicBezTo>
                        <a:pt x="380717" y="61323"/>
                        <a:pt x="259941" y="-7020"/>
                        <a:pt x="180035" y="569"/>
                      </a:cubicBezTo>
                      <a:cubicBezTo>
                        <a:pt x="100041" y="8166"/>
                        <a:pt x="-2571" y="85793"/>
                        <a:pt x="49" y="252853"/>
                      </a:cubicBezTo>
                      <a:cubicBezTo>
                        <a:pt x="2669" y="419914"/>
                        <a:pt x="154360" y="456155"/>
                        <a:pt x="199509" y="448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1" name="Google Shape;2191;p11"/>
                <p:cNvSpPr/>
                <p:nvPr/>
              </p:nvSpPr>
              <p:spPr>
                <a:xfrm>
                  <a:off x="8636084" y="2672116"/>
                  <a:ext cx="2052922" cy="2364775"/>
                </a:xfrm>
                <a:custGeom>
                  <a:rect b="b" l="l" r="r" t="t"/>
                  <a:pathLst>
                    <a:path extrusionOk="0" h="457846" w="397468">
                      <a:moveTo>
                        <a:pt x="190858" y="457847"/>
                      </a:moveTo>
                      <a:cubicBezTo>
                        <a:pt x="159682" y="457847"/>
                        <a:pt x="109031" y="444834"/>
                        <a:pt x="68336" y="410881"/>
                      </a:cubicBezTo>
                      <a:cubicBezTo>
                        <a:pt x="24671" y="374517"/>
                        <a:pt x="1092" y="321325"/>
                        <a:pt x="44" y="257069"/>
                      </a:cubicBezTo>
                      <a:cubicBezTo>
                        <a:pt x="-1091" y="180848"/>
                        <a:pt x="19606" y="115596"/>
                        <a:pt x="60126" y="68368"/>
                      </a:cubicBezTo>
                      <a:cubicBezTo>
                        <a:pt x="93311" y="29612"/>
                        <a:pt x="138374" y="4915"/>
                        <a:pt x="183785" y="601"/>
                      </a:cubicBezTo>
                      <a:cubicBezTo>
                        <a:pt x="228410" y="-3678"/>
                        <a:pt x="281069" y="15132"/>
                        <a:pt x="321153" y="49592"/>
                      </a:cubicBezTo>
                      <a:cubicBezTo>
                        <a:pt x="353290" y="77232"/>
                        <a:pt x="392501" y="127411"/>
                        <a:pt x="397042" y="209527"/>
                      </a:cubicBezTo>
                      <a:cubicBezTo>
                        <a:pt x="401671" y="293755"/>
                        <a:pt x="367699" y="350056"/>
                        <a:pt x="338357" y="382464"/>
                      </a:cubicBezTo>
                      <a:cubicBezTo>
                        <a:pt x="303076" y="421395"/>
                        <a:pt x="254260" y="448511"/>
                        <a:pt x="204394" y="456842"/>
                      </a:cubicBezTo>
                      <a:lnTo>
                        <a:pt x="204394" y="456842"/>
                      </a:lnTo>
                      <a:cubicBezTo>
                        <a:pt x="200464" y="457497"/>
                        <a:pt x="195923" y="457838"/>
                        <a:pt x="190858" y="457838"/>
                      </a:cubicBezTo>
                      <a:close/>
                      <a:moveTo>
                        <a:pt x="196622" y="8286"/>
                      </a:moveTo>
                      <a:cubicBezTo>
                        <a:pt x="192518" y="8286"/>
                        <a:pt x="188500" y="8469"/>
                        <a:pt x="184570" y="8845"/>
                      </a:cubicBezTo>
                      <a:cubicBezTo>
                        <a:pt x="112262" y="15709"/>
                        <a:pt x="5721" y="87449"/>
                        <a:pt x="8341" y="256946"/>
                      </a:cubicBezTo>
                      <a:cubicBezTo>
                        <a:pt x="9302" y="319596"/>
                        <a:pt x="31308" y="369251"/>
                        <a:pt x="73662" y="404532"/>
                      </a:cubicBezTo>
                      <a:cubicBezTo>
                        <a:pt x="118987" y="442328"/>
                        <a:pt x="176624" y="453096"/>
                        <a:pt x="203084" y="448695"/>
                      </a:cubicBezTo>
                      <a:cubicBezTo>
                        <a:pt x="282292" y="435455"/>
                        <a:pt x="397129" y="360964"/>
                        <a:pt x="388746" y="209990"/>
                      </a:cubicBezTo>
                      <a:cubicBezTo>
                        <a:pt x="384380" y="130791"/>
                        <a:pt x="346653" y="82463"/>
                        <a:pt x="315739" y="55871"/>
                      </a:cubicBezTo>
                      <a:cubicBezTo>
                        <a:pt x="280895" y="25900"/>
                        <a:pt x="236269" y="8286"/>
                        <a:pt x="196622" y="82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2" name="Google Shape;2192;p11"/>
                <p:cNvSpPr/>
                <p:nvPr/>
              </p:nvSpPr>
              <p:spPr>
                <a:xfrm>
                  <a:off x="9639230" y="2828584"/>
                  <a:ext cx="931249" cy="2198885"/>
                </a:xfrm>
                <a:custGeom>
                  <a:rect b="b" l="l" r="r" t="t"/>
                  <a:pathLst>
                    <a:path extrusionOk="0" h="425728" w="180300">
                      <a:moveTo>
                        <a:pt x="7248" y="425729"/>
                      </a:moveTo>
                      <a:cubicBezTo>
                        <a:pt x="4453" y="425729"/>
                        <a:pt x="1834" y="424602"/>
                        <a:pt x="0" y="421214"/>
                      </a:cubicBezTo>
                      <a:lnTo>
                        <a:pt x="7248" y="417293"/>
                      </a:lnTo>
                      <a:cubicBezTo>
                        <a:pt x="7335" y="417450"/>
                        <a:pt x="7423" y="417511"/>
                        <a:pt x="7423" y="417511"/>
                      </a:cubicBezTo>
                      <a:cubicBezTo>
                        <a:pt x="8383" y="417729"/>
                        <a:pt x="11876" y="416061"/>
                        <a:pt x="13798" y="415162"/>
                      </a:cubicBezTo>
                      <a:cubicBezTo>
                        <a:pt x="15195" y="414515"/>
                        <a:pt x="16505" y="413878"/>
                        <a:pt x="17815" y="413380"/>
                      </a:cubicBezTo>
                      <a:cubicBezTo>
                        <a:pt x="94577" y="383680"/>
                        <a:pt x="161820" y="280282"/>
                        <a:pt x="170903" y="177985"/>
                      </a:cubicBezTo>
                      <a:cubicBezTo>
                        <a:pt x="177801" y="101293"/>
                        <a:pt x="151254" y="40590"/>
                        <a:pt x="96324" y="7065"/>
                      </a:cubicBezTo>
                      <a:lnTo>
                        <a:pt x="100603" y="0"/>
                      </a:lnTo>
                      <a:cubicBezTo>
                        <a:pt x="158414" y="35255"/>
                        <a:pt x="186360" y="98725"/>
                        <a:pt x="179199" y="178727"/>
                      </a:cubicBezTo>
                      <a:cubicBezTo>
                        <a:pt x="169767" y="283898"/>
                        <a:pt x="100167" y="390361"/>
                        <a:pt x="20784" y="421100"/>
                      </a:cubicBezTo>
                      <a:cubicBezTo>
                        <a:pt x="19649" y="421537"/>
                        <a:pt x="18514" y="422087"/>
                        <a:pt x="17291" y="422646"/>
                      </a:cubicBezTo>
                      <a:cubicBezTo>
                        <a:pt x="14584" y="423947"/>
                        <a:pt x="10741" y="425729"/>
                        <a:pt x="7248" y="4257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3" name="Google Shape;2193;p11"/>
                <p:cNvSpPr/>
                <p:nvPr/>
              </p:nvSpPr>
              <p:spPr>
                <a:xfrm>
                  <a:off x="9684320" y="2750931"/>
                  <a:ext cx="460444" cy="2258515"/>
                </a:xfrm>
                <a:custGeom>
                  <a:rect b="b" l="l" r="r" t="t"/>
                  <a:pathLst>
                    <a:path extrusionOk="0" h="437273" w="89147">
                      <a:moveTo>
                        <a:pt x="5589" y="437265"/>
                      </a:moveTo>
                      <a:lnTo>
                        <a:pt x="0" y="431196"/>
                      </a:lnTo>
                      <a:cubicBezTo>
                        <a:pt x="36503" y="397338"/>
                        <a:pt x="65933" y="318646"/>
                        <a:pt x="76588" y="225824"/>
                      </a:cubicBezTo>
                      <a:cubicBezTo>
                        <a:pt x="87154" y="133596"/>
                        <a:pt x="77286" y="48695"/>
                        <a:pt x="50651" y="4244"/>
                      </a:cubicBezTo>
                      <a:lnTo>
                        <a:pt x="57812" y="0"/>
                      </a:lnTo>
                      <a:cubicBezTo>
                        <a:pt x="117894" y="100638"/>
                        <a:pt x="86718" y="362188"/>
                        <a:pt x="5589" y="4372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4" name="Google Shape;2194;p11"/>
                <p:cNvSpPr/>
                <p:nvPr/>
              </p:nvSpPr>
              <p:spPr>
                <a:xfrm>
                  <a:off x="9565723" y="2695467"/>
                  <a:ext cx="143881" cy="2315392"/>
                </a:xfrm>
                <a:custGeom>
                  <a:rect b="b" l="l" r="r" t="t"/>
                  <a:pathLst>
                    <a:path extrusionOk="0" h="448285" w="27857">
                      <a:moveTo>
                        <a:pt x="19561" y="448286"/>
                      </a:moveTo>
                      <a:cubicBezTo>
                        <a:pt x="18601" y="341255"/>
                        <a:pt x="12488" y="231369"/>
                        <a:pt x="6637" y="125108"/>
                      </a:cubicBezTo>
                      <a:cubicBezTo>
                        <a:pt x="4366" y="84150"/>
                        <a:pt x="2008" y="41804"/>
                        <a:pt x="0" y="402"/>
                      </a:cubicBezTo>
                      <a:lnTo>
                        <a:pt x="8296" y="0"/>
                      </a:lnTo>
                      <a:cubicBezTo>
                        <a:pt x="10305" y="41376"/>
                        <a:pt x="12663" y="83705"/>
                        <a:pt x="14933" y="124645"/>
                      </a:cubicBezTo>
                      <a:cubicBezTo>
                        <a:pt x="20784" y="231003"/>
                        <a:pt x="26809" y="340976"/>
                        <a:pt x="27857" y="448207"/>
                      </a:cubicBezTo>
                      <a:lnTo>
                        <a:pt x="19561" y="4482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5" name="Google Shape;2195;p11"/>
                <p:cNvSpPr/>
                <p:nvPr/>
              </p:nvSpPr>
              <p:spPr>
                <a:xfrm>
                  <a:off x="8984238" y="2691635"/>
                  <a:ext cx="705658" cy="2340380"/>
                </a:xfrm>
                <a:custGeom>
                  <a:rect b="b" l="l" r="r" t="t"/>
                  <a:pathLst>
                    <a:path extrusionOk="0" h="453123" w="136623">
                      <a:moveTo>
                        <a:pt x="136012" y="453115"/>
                      </a:moveTo>
                      <a:cubicBezTo>
                        <a:pt x="62743" y="447177"/>
                        <a:pt x="13315" y="336933"/>
                        <a:pt x="2311" y="231108"/>
                      </a:cubicBezTo>
                      <a:cubicBezTo>
                        <a:pt x="-3278" y="177514"/>
                        <a:pt x="1351" y="126234"/>
                        <a:pt x="15323" y="86709"/>
                      </a:cubicBezTo>
                      <a:cubicBezTo>
                        <a:pt x="31392" y="41027"/>
                        <a:pt x="59599" y="11047"/>
                        <a:pt x="96889" y="0"/>
                      </a:cubicBezTo>
                      <a:lnTo>
                        <a:pt x="99246" y="7930"/>
                      </a:lnTo>
                      <a:cubicBezTo>
                        <a:pt x="19166" y="31639"/>
                        <a:pt x="1438" y="142512"/>
                        <a:pt x="10520" y="230252"/>
                      </a:cubicBezTo>
                      <a:cubicBezTo>
                        <a:pt x="21000" y="330182"/>
                        <a:pt x="68681" y="439352"/>
                        <a:pt x="136624" y="444871"/>
                      </a:cubicBezTo>
                      <a:lnTo>
                        <a:pt x="136012" y="4531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6" name="Google Shape;2196;p11"/>
                <p:cNvSpPr/>
                <p:nvPr/>
              </p:nvSpPr>
              <p:spPr>
                <a:xfrm>
                  <a:off x="8807150" y="3056633"/>
                  <a:ext cx="882786" cy="1975297"/>
                </a:xfrm>
                <a:custGeom>
                  <a:rect b="b" l="l" r="r" t="t"/>
                  <a:pathLst>
                    <a:path extrusionOk="0" h="382439" w="170917">
                      <a:moveTo>
                        <a:pt x="170306" y="382431"/>
                      </a:moveTo>
                      <a:cubicBezTo>
                        <a:pt x="117122" y="378414"/>
                        <a:pt x="74942" y="352556"/>
                        <a:pt x="44727" y="305582"/>
                      </a:cubicBezTo>
                      <a:cubicBezTo>
                        <a:pt x="-9680" y="220873"/>
                        <a:pt x="-10291" y="83687"/>
                        <a:pt x="20623" y="0"/>
                      </a:cubicBezTo>
                      <a:lnTo>
                        <a:pt x="28396" y="2864"/>
                      </a:lnTo>
                      <a:cubicBezTo>
                        <a:pt x="-1820" y="84657"/>
                        <a:pt x="-1296" y="218576"/>
                        <a:pt x="51713" y="301110"/>
                      </a:cubicBezTo>
                      <a:cubicBezTo>
                        <a:pt x="80357" y="345788"/>
                        <a:pt x="120528" y="370380"/>
                        <a:pt x="170917" y="374187"/>
                      </a:cubicBezTo>
                      <a:lnTo>
                        <a:pt x="170306" y="3824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7" name="Google Shape;2197;p11"/>
                <p:cNvSpPr/>
                <p:nvPr/>
              </p:nvSpPr>
              <p:spPr>
                <a:xfrm>
                  <a:off x="9274862" y="3345372"/>
                  <a:ext cx="176359" cy="175099"/>
                </a:xfrm>
                <a:custGeom>
                  <a:rect b="b" l="l" r="r" t="t"/>
                  <a:pathLst>
                    <a:path extrusionOk="0" h="33901" w="34145">
                      <a:moveTo>
                        <a:pt x="0" y="16951"/>
                      </a:moveTo>
                      <a:cubicBezTo>
                        <a:pt x="0" y="26312"/>
                        <a:pt x="7597" y="33901"/>
                        <a:pt x="17029" y="33901"/>
                      </a:cubicBezTo>
                      <a:cubicBezTo>
                        <a:pt x="26548" y="33901"/>
                        <a:pt x="34145" y="26312"/>
                        <a:pt x="34145" y="16951"/>
                      </a:cubicBezTo>
                      <a:cubicBezTo>
                        <a:pt x="34145" y="7589"/>
                        <a:pt x="26548" y="0"/>
                        <a:pt x="17029" y="0"/>
                      </a:cubicBezTo>
                      <a:cubicBezTo>
                        <a:pt x="7597"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8" name="Google Shape;2198;p11"/>
                <p:cNvSpPr/>
                <p:nvPr/>
              </p:nvSpPr>
              <p:spPr>
                <a:xfrm>
                  <a:off x="9245547" y="3316424"/>
                  <a:ext cx="234548" cy="233055"/>
                </a:xfrm>
                <a:custGeom>
                  <a:rect b="b" l="l" r="r" t="t"/>
                  <a:pathLst>
                    <a:path extrusionOk="0" h="45122" w="45411">
                      <a:moveTo>
                        <a:pt x="22706" y="45123"/>
                      </a:moveTo>
                      <a:cubicBezTo>
                        <a:pt x="10217" y="45123"/>
                        <a:pt x="0" y="35002"/>
                        <a:pt x="0" y="22557"/>
                      </a:cubicBezTo>
                      <a:cubicBezTo>
                        <a:pt x="0" y="10113"/>
                        <a:pt x="10217" y="0"/>
                        <a:pt x="22706" y="0"/>
                      </a:cubicBezTo>
                      <a:cubicBezTo>
                        <a:pt x="35280" y="0"/>
                        <a:pt x="45411" y="10122"/>
                        <a:pt x="45411" y="22557"/>
                      </a:cubicBezTo>
                      <a:cubicBezTo>
                        <a:pt x="45411" y="34993"/>
                        <a:pt x="35280" y="45123"/>
                        <a:pt x="22706" y="45123"/>
                      </a:cubicBezTo>
                      <a:close/>
                      <a:moveTo>
                        <a:pt x="22706" y="11230"/>
                      </a:moveTo>
                      <a:cubicBezTo>
                        <a:pt x="16418" y="11230"/>
                        <a:pt x="11265" y="16313"/>
                        <a:pt x="11265" y="22557"/>
                      </a:cubicBezTo>
                      <a:cubicBezTo>
                        <a:pt x="11265" y="28801"/>
                        <a:pt x="16418" y="33892"/>
                        <a:pt x="22706" y="33892"/>
                      </a:cubicBezTo>
                      <a:cubicBezTo>
                        <a:pt x="29080" y="33892"/>
                        <a:pt x="34232" y="28810"/>
                        <a:pt x="34232" y="22557"/>
                      </a:cubicBezTo>
                      <a:cubicBezTo>
                        <a:pt x="34232" y="16304"/>
                        <a:pt x="29080" y="11230"/>
                        <a:pt x="22706" y="112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9" name="Google Shape;2199;p11"/>
                <p:cNvSpPr/>
                <p:nvPr/>
              </p:nvSpPr>
              <p:spPr>
                <a:xfrm>
                  <a:off x="10204717" y="4178324"/>
                  <a:ext cx="176364" cy="175099"/>
                </a:xfrm>
                <a:custGeom>
                  <a:rect b="b" l="l" r="r" t="t"/>
                  <a:pathLst>
                    <a:path extrusionOk="0" h="33901" w="34146">
                      <a:moveTo>
                        <a:pt x="0" y="16951"/>
                      </a:moveTo>
                      <a:cubicBezTo>
                        <a:pt x="0" y="26312"/>
                        <a:pt x="7598" y="33901"/>
                        <a:pt x="17117" y="33901"/>
                      </a:cubicBezTo>
                      <a:cubicBezTo>
                        <a:pt x="26548" y="33901"/>
                        <a:pt x="34146" y="26312"/>
                        <a:pt x="34146" y="16951"/>
                      </a:cubicBezTo>
                      <a:cubicBezTo>
                        <a:pt x="34146" y="7589"/>
                        <a:pt x="26548" y="0"/>
                        <a:pt x="17117" y="0"/>
                      </a:cubicBezTo>
                      <a:cubicBezTo>
                        <a:pt x="7598"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0" name="Google Shape;2200;p11"/>
                <p:cNvSpPr/>
                <p:nvPr/>
              </p:nvSpPr>
              <p:spPr>
                <a:xfrm>
                  <a:off x="10175857" y="4149324"/>
                  <a:ext cx="234548" cy="233055"/>
                </a:xfrm>
                <a:custGeom>
                  <a:rect b="b" l="l" r="r" t="t"/>
                  <a:pathLst>
                    <a:path extrusionOk="0" h="45122" w="45411">
                      <a:moveTo>
                        <a:pt x="22706" y="45123"/>
                      </a:moveTo>
                      <a:cubicBezTo>
                        <a:pt x="10130" y="45123"/>
                        <a:pt x="0" y="35002"/>
                        <a:pt x="0" y="22557"/>
                      </a:cubicBezTo>
                      <a:cubicBezTo>
                        <a:pt x="0" y="10113"/>
                        <a:pt x="10130" y="0"/>
                        <a:pt x="22706" y="0"/>
                      </a:cubicBezTo>
                      <a:cubicBezTo>
                        <a:pt x="35193" y="0"/>
                        <a:pt x="45411" y="10122"/>
                        <a:pt x="45411" y="22557"/>
                      </a:cubicBezTo>
                      <a:cubicBezTo>
                        <a:pt x="45411" y="34993"/>
                        <a:pt x="35193" y="45123"/>
                        <a:pt x="22706" y="45123"/>
                      </a:cubicBezTo>
                      <a:close/>
                      <a:moveTo>
                        <a:pt x="22706" y="11231"/>
                      </a:moveTo>
                      <a:cubicBezTo>
                        <a:pt x="16331" y="11231"/>
                        <a:pt x="11178" y="16313"/>
                        <a:pt x="11178" y="22557"/>
                      </a:cubicBezTo>
                      <a:cubicBezTo>
                        <a:pt x="11178" y="28801"/>
                        <a:pt x="16331" y="33892"/>
                        <a:pt x="22706" y="33892"/>
                      </a:cubicBezTo>
                      <a:cubicBezTo>
                        <a:pt x="28993" y="33892"/>
                        <a:pt x="34145" y="28810"/>
                        <a:pt x="34145" y="22557"/>
                      </a:cubicBezTo>
                      <a:cubicBezTo>
                        <a:pt x="34145" y="16304"/>
                        <a:pt x="28993" y="11231"/>
                        <a:pt x="22706" y="11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1" name="Google Shape;2201;p11"/>
                <p:cNvSpPr/>
                <p:nvPr/>
              </p:nvSpPr>
              <p:spPr>
                <a:xfrm>
                  <a:off x="8810832" y="3949511"/>
                  <a:ext cx="176813" cy="175099"/>
                </a:xfrm>
                <a:custGeom>
                  <a:rect b="b" l="l" r="r" t="t"/>
                  <a:pathLst>
                    <a:path extrusionOk="0" h="33901" w="34233">
                      <a:moveTo>
                        <a:pt x="0" y="16951"/>
                      </a:moveTo>
                      <a:cubicBezTo>
                        <a:pt x="0" y="26312"/>
                        <a:pt x="7685" y="33901"/>
                        <a:pt x="17116" y="33901"/>
                      </a:cubicBezTo>
                      <a:cubicBezTo>
                        <a:pt x="26548" y="33901"/>
                        <a:pt x="34233" y="26312"/>
                        <a:pt x="34233" y="16951"/>
                      </a:cubicBezTo>
                      <a:cubicBezTo>
                        <a:pt x="34233" y="7589"/>
                        <a:pt x="26548" y="0"/>
                        <a:pt x="17116" y="0"/>
                      </a:cubicBezTo>
                      <a:cubicBezTo>
                        <a:pt x="7685"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2" name="Google Shape;2202;p11"/>
                <p:cNvSpPr/>
                <p:nvPr/>
              </p:nvSpPr>
              <p:spPr>
                <a:xfrm>
                  <a:off x="8781972" y="3920558"/>
                  <a:ext cx="234548" cy="233055"/>
                </a:xfrm>
                <a:custGeom>
                  <a:rect b="b" l="l" r="r" t="t"/>
                  <a:pathLst>
                    <a:path extrusionOk="0" h="45122" w="45411">
                      <a:moveTo>
                        <a:pt x="22706" y="45123"/>
                      </a:moveTo>
                      <a:cubicBezTo>
                        <a:pt x="10218" y="45123"/>
                        <a:pt x="0" y="35002"/>
                        <a:pt x="0" y="22557"/>
                      </a:cubicBezTo>
                      <a:cubicBezTo>
                        <a:pt x="0" y="10113"/>
                        <a:pt x="10218" y="0"/>
                        <a:pt x="22706" y="0"/>
                      </a:cubicBezTo>
                      <a:cubicBezTo>
                        <a:pt x="35281" y="0"/>
                        <a:pt x="45411" y="10122"/>
                        <a:pt x="45411" y="22557"/>
                      </a:cubicBezTo>
                      <a:cubicBezTo>
                        <a:pt x="45411" y="34993"/>
                        <a:pt x="35281" y="45123"/>
                        <a:pt x="22706" y="45123"/>
                      </a:cubicBezTo>
                      <a:close/>
                      <a:moveTo>
                        <a:pt x="22706" y="11231"/>
                      </a:moveTo>
                      <a:cubicBezTo>
                        <a:pt x="16419" y="11231"/>
                        <a:pt x="11266" y="16313"/>
                        <a:pt x="11266" y="22557"/>
                      </a:cubicBezTo>
                      <a:cubicBezTo>
                        <a:pt x="11266" y="28801"/>
                        <a:pt x="16419" y="33892"/>
                        <a:pt x="22706" y="33892"/>
                      </a:cubicBezTo>
                      <a:cubicBezTo>
                        <a:pt x="29081" y="33892"/>
                        <a:pt x="34146" y="28810"/>
                        <a:pt x="34146" y="22557"/>
                      </a:cubicBezTo>
                      <a:cubicBezTo>
                        <a:pt x="34146" y="16304"/>
                        <a:pt x="28993" y="11231"/>
                        <a:pt x="22706" y="11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3" name="Google Shape;2203;p11"/>
                <p:cNvSpPr/>
                <p:nvPr/>
              </p:nvSpPr>
              <p:spPr>
                <a:xfrm>
                  <a:off x="10116329" y="3690758"/>
                  <a:ext cx="176813" cy="175099"/>
                </a:xfrm>
                <a:custGeom>
                  <a:rect b="b" l="l" r="r" t="t"/>
                  <a:pathLst>
                    <a:path extrusionOk="0" h="33901" w="34233">
                      <a:moveTo>
                        <a:pt x="0" y="16950"/>
                      </a:moveTo>
                      <a:cubicBezTo>
                        <a:pt x="0" y="26312"/>
                        <a:pt x="7685" y="33901"/>
                        <a:pt x="17116" y="33901"/>
                      </a:cubicBezTo>
                      <a:cubicBezTo>
                        <a:pt x="26548" y="33901"/>
                        <a:pt x="34233" y="26312"/>
                        <a:pt x="34233" y="16950"/>
                      </a:cubicBezTo>
                      <a:cubicBezTo>
                        <a:pt x="34233" y="7589"/>
                        <a:pt x="26548" y="0"/>
                        <a:pt x="17116" y="0"/>
                      </a:cubicBezTo>
                      <a:cubicBezTo>
                        <a:pt x="7685" y="0"/>
                        <a:pt x="0" y="7589"/>
                        <a:pt x="0" y="1695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4" name="Google Shape;2204;p11"/>
                <p:cNvSpPr/>
                <p:nvPr/>
              </p:nvSpPr>
              <p:spPr>
                <a:xfrm>
                  <a:off x="10087468" y="3661758"/>
                  <a:ext cx="234548" cy="233055"/>
                </a:xfrm>
                <a:custGeom>
                  <a:rect b="b" l="l" r="r" t="t"/>
                  <a:pathLst>
                    <a:path extrusionOk="0" h="45122" w="45411">
                      <a:moveTo>
                        <a:pt x="22706" y="45123"/>
                      </a:moveTo>
                      <a:cubicBezTo>
                        <a:pt x="10218" y="45123"/>
                        <a:pt x="0" y="35001"/>
                        <a:pt x="0" y="22557"/>
                      </a:cubicBezTo>
                      <a:cubicBezTo>
                        <a:pt x="0" y="10113"/>
                        <a:pt x="10131" y="0"/>
                        <a:pt x="22706" y="0"/>
                      </a:cubicBezTo>
                      <a:cubicBezTo>
                        <a:pt x="35194" y="0"/>
                        <a:pt x="45411" y="10121"/>
                        <a:pt x="45411" y="22557"/>
                      </a:cubicBezTo>
                      <a:cubicBezTo>
                        <a:pt x="45411" y="34993"/>
                        <a:pt x="35194" y="45123"/>
                        <a:pt x="22706" y="45123"/>
                      </a:cubicBezTo>
                      <a:close/>
                      <a:moveTo>
                        <a:pt x="22706" y="11230"/>
                      </a:moveTo>
                      <a:cubicBezTo>
                        <a:pt x="16331" y="11230"/>
                        <a:pt x="11266" y="16313"/>
                        <a:pt x="11266" y="22557"/>
                      </a:cubicBezTo>
                      <a:cubicBezTo>
                        <a:pt x="11266" y="28801"/>
                        <a:pt x="16331" y="33892"/>
                        <a:pt x="22706" y="33892"/>
                      </a:cubicBezTo>
                      <a:cubicBezTo>
                        <a:pt x="28993" y="33892"/>
                        <a:pt x="34146" y="28810"/>
                        <a:pt x="34146" y="22557"/>
                      </a:cubicBezTo>
                      <a:cubicBezTo>
                        <a:pt x="34146" y="16304"/>
                        <a:pt x="28993" y="11230"/>
                        <a:pt x="22706" y="112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5" name="Google Shape;2205;p11"/>
                <p:cNvSpPr/>
                <p:nvPr/>
              </p:nvSpPr>
              <p:spPr>
                <a:xfrm>
                  <a:off x="9718787" y="2976450"/>
                  <a:ext cx="176364" cy="175099"/>
                </a:xfrm>
                <a:custGeom>
                  <a:rect b="b" l="l" r="r" t="t"/>
                  <a:pathLst>
                    <a:path extrusionOk="0" h="33901" w="34146">
                      <a:moveTo>
                        <a:pt x="0" y="16951"/>
                      </a:moveTo>
                      <a:cubicBezTo>
                        <a:pt x="0" y="26312"/>
                        <a:pt x="7598" y="33901"/>
                        <a:pt x="17117" y="33901"/>
                      </a:cubicBezTo>
                      <a:cubicBezTo>
                        <a:pt x="26548" y="33901"/>
                        <a:pt x="34146" y="26312"/>
                        <a:pt x="34146" y="16951"/>
                      </a:cubicBezTo>
                      <a:cubicBezTo>
                        <a:pt x="34146" y="7589"/>
                        <a:pt x="26548" y="0"/>
                        <a:pt x="17117" y="0"/>
                      </a:cubicBezTo>
                      <a:cubicBezTo>
                        <a:pt x="7598"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6" name="Google Shape;2206;p11"/>
                <p:cNvSpPr/>
                <p:nvPr/>
              </p:nvSpPr>
              <p:spPr>
                <a:xfrm>
                  <a:off x="9689927" y="2947455"/>
                  <a:ext cx="234548" cy="233102"/>
                </a:xfrm>
                <a:custGeom>
                  <a:rect b="b" l="l" r="r" t="t"/>
                  <a:pathLst>
                    <a:path extrusionOk="0" h="45131" w="45411">
                      <a:moveTo>
                        <a:pt x="22706" y="45132"/>
                      </a:moveTo>
                      <a:cubicBezTo>
                        <a:pt x="10130" y="45132"/>
                        <a:pt x="0" y="35010"/>
                        <a:pt x="0" y="22566"/>
                      </a:cubicBezTo>
                      <a:cubicBezTo>
                        <a:pt x="0" y="10122"/>
                        <a:pt x="10130" y="0"/>
                        <a:pt x="22706" y="0"/>
                      </a:cubicBezTo>
                      <a:cubicBezTo>
                        <a:pt x="35193" y="0"/>
                        <a:pt x="45411" y="10122"/>
                        <a:pt x="45411" y="22566"/>
                      </a:cubicBezTo>
                      <a:cubicBezTo>
                        <a:pt x="45411" y="35010"/>
                        <a:pt x="35193" y="45132"/>
                        <a:pt x="22706" y="45132"/>
                      </a:cubicBezTo>
                      <a:close/>
                      <a:moveTo>
                        <a:pt x="22706" y="11239"/>
                      </a:moveTo>
                      <a:cubicBezTo>
                        <a:pt x="16330" y="11239"/>
                        <a:pt x="11178" y="16322"/>
                        <a:pt x="11178" y="22575"/>
                      </a:cubicBezTo>
                      <a:cubicBezTo>
                        <a:pt x="11178" y="28827"/>
                        <a:pt x="16330" y="33910"/>
                        <a:pt x="22706" y="33910"/>
                      </a:cubicBezTo>
                      <a:cubicBezTo>
                        <a:pt x="28993" y="33910"/>
                        <a:pt x="34145" y="28827"/>
                        <a:pt x="34145" y="22575"/>
                      </a:cubicBezTo>
                      <a:cubicBezTo>
                        <a:pt x="34145" y="16322"/>
                        <a:pt x="28993" y="11239"/>
                        <a:pt x="22706" y="11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7" name="Google Shape;2207;p11"/>
                <p:cNvSpPr/>
                <p:nvPr/>
              </p:nvSpPr>
              <p:spPr>
                <a:xfrm>
                  <a:off x="9331679" y="4265809"/>
                  <a:ext cx="176359" cy="175093"/>
                </a:xfrm>
                <a:custGeom>
                  <a:rect b="b" l="l" r="r" t="t"/>
                  <a:pathLst>
                    <a:path extrusionOk="0" h="33900" w="34145">
                      <a:moveTo>
                        <a:pt x="0" y="16950"/>
                      </a:moveTo>
                      <a:cubicBezTo>
                        <a:pt x="0" y="26312"/>
                        <a:pt x="7598" y="33901"/>
                        <a:pt x="17029" y="33901"/>
                      </a:cubicBezTo>
                      <a:cubicBezTo>
                        <a:pt x="26461" y="33901"/>
                        <a:pt x="34145" y="26312"/>
                        <a:pt x="34145" y="16950"/>
                      </a:cubicBezTo>
                      <a:cubicBezTo>
                        <a:pt x="34145" y="7589"/>
                        <a:pt x="26461" y="0"/>
                        <a:pt x="17029" y="0"/>
                      </a:cubicBezTo>
                      <a:cubicBezTo>
                        <a:pt x="7598" y="0"/>
                        <a:pt x="0" y="7589"/>
                        <a:pt x="0" y="1695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8" name="Google Shape;2208;p11"/>
                <p:cNvSpPr/>
                <p:nvPr/>
              </p:nvSpPr>
              <p:spPr>
                <a:xfrm>
                  <a:off x="9302369" y="4236809"/>
                  <a:ext cx="234548" cy="233102"/>
                </a:xfrm>
                <a:custGeom>
                  <a:rect b="b" l="l" r="r" t="t"/>
                  <a:pathLst>
                    <a:path extrusionOk="0" h="45131" w="45411">
                      <a:moveTo>
                        <a:pt x="22706" y="45132"/>
                      </a:moveTo>
                      <a:cubicBezTo>
                        <a:pt x="10218" y="45132"/>
                        <a:pt x="0" y="35010"/>
                        <a:pt x="0" y="22566"/>
                      </a:cubicBezTo>
                      <a:cubicBezTo>
                        <a:pt x="0" y="10122"/>
                        <a:pt x="10218" y="0"/>
                        <a:pt x="22706" y="0"/>
                      </a:cubicBezTo>
                      <a:cubicBezTo>
                        <a:pt x="35281" y="0"/>
                        <a:pt x="45411" y="10122"/>
                        <a:pt x="45411" y="22566"/>
                      </a:cubicBezTo>
                      <a:cubicBezTo>
                        <a:pt x="45411" y="35010"/>
                        <a:pt x="35281" y="45132"/>
                        <a:pt x="22706" y="45132"/>
                      </a:cubicBezTo>
                      <a:close/>
                      <a:moveTo>
                        <a:pt x="22706" y="11239"/>
                      </a:moveTo>
                      <a:cubicBezTo>
                        <a:pt x="16418" y="11239"/>
                        <a:pt x="11266" y="16322"/>
                        <a:pt x="11266" y="22575"/>
                      </a:cubicBezTo>
                      <a:cubicBezTo>
                        <a:pt x="11266" y="28827"/>
                        <a:pt x="16418" y="33910"/>
                        <a:pt x="22706" y="33910"/>
                      </a:cubicBezTo>
                      <a:cubicBezTo>
                        <a:pt x="29080" y="33910"/>
                        <a:pt x="34233" y="28827"/>
                        <a:pt x="34233" y="22575"/>
                      </a:cubicBezTo>
                      <a:cubicBezTo>
                        <a:pt x="34233" y="16322"/>
                        <a:pt x="29080" y="11239"/>
                        <a:pt x="22706" y="11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9" name="Google Shape;2209;p11"/>
                <p:cNvSpPr/>
                <p:nvPr/>
              </p:nvSpPr>
              <p:spPr>
                <a:xfrm>
                  <a:off x="9822312" y="4178324"/>
                  <a:ext cx="176364" cy="175099"/>
                </a:xfrm>
                <a:custGeom>
                  <a:rect b="b" l="l" r="r" t="t"/>
                  <a:pathLst>
                    <a:path extrusionOk="0" h="33901" w="34146">
                      <a:moveTo>
                        <a:pt x="0" y="16951"/>
                      </a:moveTo>
                      <a:cubicBezTo>
                        <a:pt x="0" y="26312"/>
                        <a:pt x="7598" y="33901"/>
                        <a:pt x="17117" y="33901"/>
                      </a:cubicBezTo>
                      <a:cubicBezTo>
                        <a:pt x="26548" y="33901"/>
                        <a:pt x="34146" y="26312"/>
                        <a:pt x="34146" y="16951"/>
                      </a:cubicBezTo>
                      <a:cubicBezTo>
                        <a:pt x="34146" y="7589"/>
                        <a:pt x="26548" y="0"/>
                        <a:pt x="17117" y="0"/>
                      </a:cubicBezTo>
                      <a:cubicBezTo>
                        <a:pt x="7598"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10" name="Google Shape;2210;p11"/>
                <p:cNvSpPr/>
                <p:nvPr/>
              </p:nvSpPr>
              <p:spPr>
                <a:xfrm>
                  <a:off x="9793452" y="4149324"/>
                  <a:ext cx="234548" cy="233055"/>
                </a:xfrm>
                <a:custGeom>
                  <a:rect b="b" l="l" r="r" t="t"/>
                  <a:pathLst>
                    <a:path extrusionOk="0" h="45122" w="45411">
                      <a:moveTo>
                        <a:pt x="22706" y="45123"/>
                      </a:moveTo>
                      <a:cubicBezTo>
                        <a:pt x="10130" y="45123"/>
                        <a:pt x="0" y="35002"/>
                        <a:pt x="0" y="22557"/>
                      </a:cubicBezTo>
                      <a:cubicBezTo>
                        <a:pt x="0" y="10113"/>
                        <a:pt x="10130" y="0"/>
                        <a:pt x="22706" y="0"/>
                      </a:cubicBezTo>
                      <a:cubicBezTo>
                        <a:pt x="35193" y="0"/>
                        <a:pt x="45411" y="10122"/>
                        <a:pt x="45411" y="22557"/>
                      </a:cubicBezTo>
                      <a:cubicBezTo>
                        <a:pt x="45411" y="34993"/>
                        <a:pt x="35193" y="45123"/>
                        <a:pt x="22706" y="45123"/>
                      </a:cubicBezTo>
                      <a:close/>
                      <a:moveTo>
                        <a:pt x="22706" y="11231"/>
                      </a:moveTo>
                      <a:cubicBezTo>
                        <a:pt x="16330" y="11231"/>
                        <a:pt x="11178" y="16313"/>
                        <a:pt x="11178" y="22557"/>
                      </a:cubicBezTo>
                      <a:cubicBezTo>
                        <a:pt x="11178" y="28801"/>
                        <a:pt x="16330" y="33892"/>
                        <a:pt x="22706" y="33892"/>
                      </a:cubicBezTo>
                      <a:cubicBezTo>
                        <a:pt x="28993" y="33892"/>
                        <a:pt x="34145" y="28810"/>
                        <a:pt x="34145" y="22557"/>
                      </a:cubicBezTo>
                      <a:cubicBezTo>
                        <a:pt x="34145" y="16304"/>
                        <a:pt x="28993" y="11231"/>
                        <a:pt x="22706" y="11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11" name="Google Shape;2211;p11"/>
                <p:cNvSpPr/>
                <p:nvPr/>
              </p:nvSpPr>
              <p:spPr>
                <a:xfrm>
                  <a:off x="8684458" y="2705521"/>
                  <a:ext cx="1878748" cy="2319725"/>
                </a:xfrm>
                <a:custGeom>
                  <a:rect b="b" l="l" r="r" t="t"/>
                  <a:pathLst>
                    <a:path extrusionOk="0" h="449124" w="363746">
                      <a:moveTo>
                        <a:pt x="360952" y="139351"/>
                      </a:moveTo>
                      <a:cubicBezTo>
                        <a:pt x="356585" y="111703"/>
                        <a:pt x="343661" y="85434"/>
                        <a:pt x="324361" y="65069"/>
                      </a:cubicBezTo>
                      <a:cubicBezTo>
                        <a:pt x="314929" y="55158"/>
                        <a:pt x="301219" y="46058"/>
                        <a:pt x="288294" y="50704"/>
                      </a:cubicBezTo>
                      <a:cubicBezTo>
                        <a:pt x="274409" y="55708"/>
                        <a:pt x="270479" y="72973"/>
                        <a:pt x="268558" y="87513"/>
                      </a:cubicBezTo>
                      <a:cubicBezTo>
                        <a:pt x="261048" y="145962"/>
                        <a:pt x="253450" y="204411"/>
                        <a:pt x="245939" y="262861"/>
                      </a:cubicBezTo>
                      <a:cubicBezTo>
                        <a:pt x="236333" y="217066"/>
                        <a:pt x="226727" y="171270"/>
                        <a:pt x="217121" y="125475"/>
                      </a:cubicBezTo>
                      <a:cubicBezTo>
                        <a:pt x="185246" y="230811"/>
                        <a:pt x="153196" y="342496"/>
                        <a:pt x="180355" y="449125"/>
                      </a:cubicBezTo>
                      <a:cubicBezTo>
                        <a:pt x="125163" y="438471"/>
                        <a:pt x="67526" y="418289"/>
                        <a:pt x="34516" y="373105"/>
                      </a:cubicBezTo>
                      <a:cubicBezTo>
                        <a:pt x="12946" y="343579"/>
                        <a:pt x="4388" y="306552"/>
                        <a:pt x="1331" y="270214"/>
                      </a:cubicBezTo>
                      <a:cubicBezTo>
                        <a:pt x="-5219" y="194622"/>
                        <a:pt x="11897" y="113720"/>
                        <a:pt x="63946" y="58066"/>
                      </a:cubicBezTo>
                      <a:cubicBezTo>
                        <a:pt x="115907" y="2411"/>
                        <a:pt x="207253" y="-19657"/>
                        <a:pt x="272051" y="20593"/>
                      </a:cubicBezTo>
                      <a:cubicBezTo>
                        <a:pt x="316589" y="48232"/>
                        <a:pt x="341303" y="97844"/>
                        <a:pt x="363746" y="1449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12" name="Google Shape;2212;p11"/>
              <p:cNvGrpSpPr/>
              <p:nvPr/>
            </p:nvGrpSpPr>
            <p:grpSpPr>
              <a:xfrm>
                <a:off x="4823479" y="725663"/>
                <a:ext cx="2071640" cy="2328620"/>
                <a:chOff x="4823479" y="725663"/>
                <a:chExt cx="2071640" cy="2328620"/>
              </a:xfrm>
            </p:grpSpPr>
            <p:sp>
              <p:nvSpPr>
                <p:cNvPr id="2213" name="Google Shape;2213;p11"/>
                <p:cNvSpPr/>
                <p:nvPr/>
              </p:nvSpPr>
              <p:spPr>
                <a:xfrm>
                  <a:off x="4844728" y="746742"/>
                  <a:ext cx="2028910" cy="2286313"/>
                </a:xfrm>
                <a:custGeom>
                  <a:rect b="b" l="l" r="r" t="t"/>
                  <a:pathLst>
                    <a:path extrusionOk="0" h="442655" w="392819">
                      <a:moveTo>
                        <a:pt x="280533" y="427264"/>
                      </a:moveTo>
                      <a:cubicBezTo>
                        <a:pt x="359915" y="381338"/>
                        <a:pt x="429778" y="265810"/>
                        <a:pt x="370918" y="133629"/>
                      </a:cubicBezTo>
                      <a:cubicBezTo>
                        <a:pt x="312058" y="1448"/>
                        <a:pt x="174690" y="-20140"/>
                        <a:pt x="102643" y="15001"/>
                      </a:cubicBezTo>
                      <a:cubicBezTo>
                        <a:pt x="30510" y="50134"/>
                        <a:pt x="-37781" y="158727"/>
                        <a:pt x="24222" y="314094"/>
                      </a:cubicBezTo>
                      <a:cubicBezTo>
                        <a:pt x="86139" y="469461"/>
                        <a:pt x="241060" y="450161"/>
                        <a:pt x="280533" y="4272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14" name="Google Shape;2214;p11"/>
                <p:cNvSpPr/>
                <p:nvPr/>
              </p:nvSpPr>
              <p:spPr>
                <a:xfrm>
                  <a:off x="4823479" y="725663"/>
                  <a:ext cx="2071640" cy="2328620"/>
                </a:xfrm>
                <a:custGeom>
                  <a:rect b="b" l="l" r="r" t="t"/>
                  <a:pathLst>
                    <a:path extrusionOk="0" h="450846" w="401092">
                      <a:moveTo>
                        <a:pt x="211117" y="450846"/>
                      </a:moveTo>
                      <a:cubicBezTo>
                        <a:pt x="189809" y="450846"/>
                        <a:pt x="166404" y="447720"/>
                        <a:pt x="143350" y="439756"/>
                      </a:cubicBezTo>
                      <a:cubicBezTo>
                        <a:pt x="89468" y="421085"/>
                        <a:pt x="48336" y="379577"/>
                        <a:pt x="24408" y="319705"/>
                      </a:cubicBezTo>
                      <a:cubicBezTo>
                        <a:pt x="-3799" y="248820"/>
                        <a:pt x="-7642" y="180502"/>
                        <a:pt x="13317" y="122140"/>
                      </a:cubicBezTo>
                      <a:cubicBezTo>
                        <a:pt x="30608" y="74240"/>
                        <a:pt x="63968" y="35318"/>
                        <a:pt x="104925" y="15363"/>
                      </a:cubicBezTo>
                      <a:cubicBezTo>
                        <a:pt x="145097" y="-4216"/>
                        <a:pt x="200899" y="-5142"/>
                        <a:pt x="250590" y="12935"/>
                      </a:cubicBezTo>
                      <a:cubicBezTo>
                        <a:pt x="290586" y="27493"/>
                        <a:pt x="345255" y="60678"/>
                        <a:pt x="378789" y="136034"/>
                      </a:cubicBezTo>
                      <a:cubicBezTo>
                        <a:pt x="413197" y="213198"/>
                        <a:pt x="401494" y="277787"/>
                        <a:pt x="385513" y="318386"/>
                      </a:cubicBezTo>
                      <a:cubicBezTo>
                        <a:pt x="366476" y="367177"/>
                        <a:pt x="330409" y="409653"/>
                        <a:pt x="286744" y="434926"/>
                      </a:cubicBezTo>
                      <a:lnTo>
                        <a:pt x="284648" y="431346"/>
                      </a:lnTo>
                      <a:lnTo>
                        <a:pt x="286744" y="434926"/>
                      </a:lnTo>
                      <a:cubicBezTo>
                        <a:pt x="271986" y="443493"/>
                        <a:pt x="243865" y="450846"/>
                        <a:pt x="211117" y="450846"/>
                      </a:cubicBezTo>
                      <a:close/>
                      <a:moveTo>
                        <a:pt x="177495" y="8246"/>
                      </a:moveTo>
                      <a:cubicBezTo>
                        <a:pt x="152432" y="8246"/>
                        <a:pt x="128416" y="13110"/>
                        <a:pt x="108505" y="22803"/>
                      </a:cubicBezTo>
                      <a:cubicBezTo>
                        <a:pt x="43358" y="54565"/>
                        <a:pt x="-30784" y="159028"/>
                        <a:pt x="32093" y="316648"/>
                      </a:cubicBezTo>
                      <a:cubicBezTo>
                        <a:pt x="55410" y="375036"/>
                        <a:pt x="93747" y="413828"/>
                        <a:pt x="146057" y="431940"/>
                      </a:cubicBezTo>
                      <a:cubicBezTo>
                        <a:pt x="201860" y="451266"/>
                        <a:pt x="259498" y="441135"/>
                        <a:pt x="282640" y="427774"/>
                      </a:cubicBezTo>
                      <a:lnTo>
                        <a:pt x="282640" y="427774"/>
                      </a:lnTo>
                      <a:cubicBezTo>
                        <a:pt x="351979" y="387620"/>
                        <a:pt x="432846" y="277691"/>
                        <a:pt x="371279" y="139405"/>
                      </a:cubicBezTo>
                      <a:cubicBezTo>
                        <a:pt x="338879" y="66695"/>
                        <a:pt x="286220" y="34733"/>
                        <a:pt x="247708" y="20716"/>
                      </a:cubicBezTo>
                      <a:cubicBezTo>
                        <a:pt x="224828" y="12394"/>
                        <a:pt x="200725" y="8254"/>
                        <a:pt x="177495" y="82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15" name="Google Shape;2215;p11"/>
                <p:cNvSpPr/>
                <p:nvPr/>
              </p:nvSpPr>
              <p:spPr>
                <a:xfrm>
                  <a:off x="5948367" y="747366"/>
                  <a:ext cx="777384" cy="2228971"/>
                </a:xfrm>
                <a:custGeom>
                  <a:rect b="b" l="l" r="r" t="t"/>
                  <a:pathLst>
                    <a:path extrusionOk="0" h="431553" w="150510">
                      <a:moveTo>
                        <a:pt x="62964" y="431554"/>
                      </a:moveTo>
                      <a:cubicBezTo>
                        <a:pt x="61217" y="431554"/>
                        <a:pt x="59384" y="430916"/>
                        <a:pt x="57550" y="429318"/>
                      </a:cubicBezTo>
                      <a:lnTo>
                        <a:pt x="62964" y="423074"/>
                      </a:lnTo>
                      <a:cubicBezTo>
                        <a:pt x="63139" y="423196"/>
                        <a:pt x="63139" y="423231"/>
                        <a:pt x="63139" y="423231"/>
                      </a:cubicBezTo>
                      <a:cubicBezTo>
                        <a:pt x="64100" y="423118"/>
                        <a:pt x="66807" y="420323"/>
                        <a:pt x="68291" y="418812"/>
                      </a:cubicBezTo>
                      <a:cubicBezTo>
                        <a:pt x="69340" y="417729"/>
                        <a:pt x="70387" y="416655"/>
                        <a:pt x="71435" y="415738"/>
                      </a:cubicBezTo>
                      <a:cubicBezTo>
                        <a:pt x="132216" y="361420"/>
                        <a:pt x="158415" y="241648"/>
                        <a:pt x="131080" y="143071"/>
                      </a:cubicBezTo>
                      <a:cubicBezTo>
                        <a:pt x="110384" y="68221"/>
                        <a:pt x="63837" y="20295"/>
                        <a:pt x="0" y="8130"/>
                      </a:cubicBezTo>
                      <a:lnTo>
                        <a:pt x="1572" y="0"/>
                      </a:lnTo>
                      <a:cubicBezTo>
                        <a:pt x="68640" y="12785"/>
                        <a:pt x="117457" y="62816"/>
                        <a:pt x="139115" y="140861"/>
                      </a:cubicBezTo>
                      <a:cubicBezTo>
                        <a:pt x="167672" y="243901"/>
                        <a:pt x="140949" y="364721"/>
                        <a:pt x="76937" y="421904"/>
                      </a:cubicBezTo>
                      <a:cubicBezTo>
                        <a:pt x="76063" y="422699"/>
                        <a:pt x="75103" y="423633"/>
                        <a:pt x="74230" y="424567"/>
                      </a:cubicBezTo>
                      <a:cubicBezTo>
                        <a:pt x="71523" y="427379"/>
                        <a:pt x="67505" y="431554"/>
                        <a:pt x="62964" y="4315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16" name="Google Shape;2216;p11"/>
                <p:cNvSpPr/>
                <p:nvPr/>
              </p:nvSpPr>
              <p:spPr>
                <a:xfrm>
                  <a:off x="5737322" y="736362"/>
                  <a:ext cx="667055" cy="2207278"/>
                </a:xfrm>
                <a:custGeom>
                  <a:rect b="b" l="l" r="r" t="t"/>
                  <a:pathLst>
                    <a:path extrusionOk="0" h="427353" w="129149">
                      <a:moveTo>
                        <a:pt x="112130" y="427353"/>
                      </a:moveTo>
                      <a:lnTo>
                        <a:pt x="104707" y="423659"/>
                      </a:lnTo>
                      <a:cubicBezTo>
                        <a:pt x="126889" y="379165"/>
                        <a:pt x="126277" y="295268"/>
                        <a:pt x="103223" y="204699"/>
                      </a:cubicBezTo>
                      <a:cubicBezTo>
                        <a:pt x="80255" y="114707"/>
                        <a:pt x="40695" y="38757"/>
                        <a:pt x="0" y="6489"/>
                      </a:cubicBezTo>
                      <a:lnTo>
                        <a:pt x="5152" y="0"/>
                      </a:lnTo>
                      <a:cubicBezTo>
                        <a:pt x="97284" y="73051"/>
                        <a:pt x="161297" y="328663"/>
                        <a:pt x="112130" y="4273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17" name="Google Shape;2217;p11"/>
                <p:cNvSpPr/>
                <p:nvPr/>
              </p:nvSpPr>
              <p:spPr>
                <a:xfrm>
                  <a:off x="5354917" y="815637"/>
                  <a:ext cx="958939" cy="2145706"/>
                </a:xfrm>
                <a:custGeom>
                  <a:rect b="b" l="l" r="r" t="t"/>
                  <a:pathLst>
                    <a:path extrusionOk="0" h="415432" w="185661">
                      <a:moveTo>
                        <a:pt x="177888" y="415433"/>
                      </a:moveTo>
                      <a:cubicBezTo>
                        <a:pt x="138853" y="315668"/>
                        <a:pt x="93966" y="215013"/>
                        <a:pt x="50651" y="117667"/>
                      </a:cubicBezTo>
                      <a:cubicBezTo>
                        <a:pt x="33970" y="80142"/>
                        <a:pt x="16679" y="41342"/>
                        <a:pt x="0" y="3310"/>
                      </a:cubicBezTo>
                      <a:lnTo>
                        <a:pt x="7597" y="0"/>
                      </a:lnTo>
                      <a:cubicBezTo>
                        <a:pt x="24189" y="38006"/>
                        <a:pt x="41481" y="76788"/>
                        <a:pt x="58161" y="114296"/>
                      </a:cubicBezTo>
                      <a:cubicBezTo>
                        <a:pt x="101563" y="211720"/>
                        <a:pt x="146450" y="312463"/>
                        <a:pt x="185661" y="412411"/>
                      </a:cubicBezTo>
                      <a:lnTo>
                        <a:pt x="177888" y="4154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18" name="Google Shape;2218;p11"/>
                <p:cNvSpPr/>
                <p:nvPr/>
              </p:nvSpPr>
              <p:spPr>
                <a:xfrm>
                  <a:off x="5040576" y="855595"/>
                  <a:ext cx="1259372" cy="2133259"/>
                </a:xfrm>
                <a:custGeom>
                  <a:rect b="b" l="l" r="r" t="t"/>
                  <a:pathLst>
                    <a:path extrusionOk="0" h="413022" w="243828">
                      <a:moveTo>
                        <a:pt x="222957" y="413022"/>
                      </a:moveTo>
                      <a:cubicBezTo>
                        <a:pt x="156761" y="413031"/>
                        <a:pt x="81047" y="332269"/>
                        <a:pt x="38692" y="247473"/>
                      </a:cubicBezTo>
                      <a:cubicBezTo>
                        <a:pt x="-3662" y="162475"/>
                        <a:pt x="-24097" y="52825"/>
                        <a:pt x="45766" y="0"/>
                      </a:cubicBezTo>
                      <a:lnTo>
                        <a:pt x="50744" y="6602"/>
                      </a:lnTo>
                      <a:cubicBezTo>
                        <a:pt x="-15102" y="56423"/>
                        <a:pt x="7079" y="165506"/>
                        <a:pt x="46115" y="243779"/>
                      </a:cubicBezTo>
                      <a:cubicBezTo>
                        <a:pt x="87160" y="326130"/>
                        <a:pt x="159905" y="404805"/>
                        <a:pt x="222520" y="404813"/>
                      </a:cubicBezTo>
                      <a:cubicBezTo>
                        <a:pt x="228983" y="404813"/>
                        <a:pt x="235357" y="403975"/>
                        <a:pt x="241557" y="402202"/>
                      </a:cubicBezTo>
                      <a:lnTo>
                        <a:pt x="243829" y="410158"/>
                      </a:lnTo>
                      <a:cubicBezTo>
                        <a:pt x="237016" y="412097"/>
                        <a:pt x="230030" y="413022"/>
                        <a:pt x="222957" y="4130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19" name="Google Shape;2219;p11"/>
                <p:cNvSpPr/>
                <p:nvPr/>
              </p:nvSpPr>
              <p:spPr>
                <a:xfrm>
                  <a:off x="4872851" y="1396869"/>
                  <a:ext cx="1427136" cy="1612472"/>
                </a:xfrm>
                <a:custGeom>
                  <a:rect b="b" l="l" r="r" t="t"/>
                  <a:pathLst>
                    <a:path extrusionOk="0" h="312192" w="276309">
                      <a:moveTo>
                        <a:pt x="229850" y="312184"/>
                      </a:moveTo>
                      <a:cubicBezTo>
                        <a:pt x="195530" y="312184"/>
                        <a:pt x="162607" y="300578"/>
                        <a:pt x="131430" y="277444"/>
                      </a:cubicBezTo>
                      <a:cubicBezTo>
                        <a:pt x="50389" y="217266"/>
                        <a:pt x="960" y="89172"/>
                        <a:pt x="0" y="87"/>
                      </a:cubicBezTo>
                      <a:lnTo>
                        <a:pt x="8296" y="0"/>
                      </a:lnTo>
                      <a:cubicBezTo>
                        <a:pt x="9170" y="87067"/>
                        <a:pt x="57375" y="212166"/>
                        <a:pt x="136320" y="270807"/>
                      </a:cubicBezTo>
                      <a:cubicBezTo>
                        <a:pt x="179111" y="302569"/>
                        <a:pt x="225396" y="311511"/>
                        <a:pt x="273951" y="297399"/>
                      </a:cubicBezTo>
                      <a:lnTo>
                        <a:pt x="276309" y="305346"/>
                      </a:lnTo>
                      <a:cubicBezTo>
                        <a:pt x="260590" y="309913"/>
                        <a:pt x="245133" y="312192"/>
                        <a:pt x="229850" y="3121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20" name="Google Shape;2220;p11"/>
                <p:cNvSpPr/>
                <p:nvPr/>
              </p:nvSpPr>
              <p:spPr>
                <a:xfrm>
                  <a:off x="5339085" y="1504147"/>
                  <a:ext cx="176669" cy="175093"/>
                </a:xfrm>
                <a:custGeom>
                  <a:rect b="b" l="l" r="r" t="t"/>
                  <a:pathLst>
                    <a:path extrusionOk="0" h="33900" w="34205">
                      <a:moveTo>
                        <a:pt x="1145" y="22941"/>
                      </a:moveTo>
                      <a:cubicBezTo>
                        <a:pt x="4464" y="31700"/>
                        <a:pt x="14332" y="36110"/>
                        <a:pt x="23152" y="32800"/>
                      </a:cubicBezTo>
                      <a:cubicBezTo>
                        <a:pt x="31972" y="29491"/>
                        <a:pt x="36426" y="19710"/>
                        <a:pt x="33107" y="10959"/>
                      </a:cubicBezTo>
                      <a:cubicBezTo>
                        <a:pt x="29702" y="2200"/>
                        <a:pt x="19921" y="-2210"/>
                        <a:pt x="11013" y="1100"/>
                      </a:cubicBezTo>
                      <a:cubicBezTo>
                        <a:pt x="2194" y="4410"/>
                        <a:pt x="-2261" y="14191"/>
                        <a:pt x="1145" y="2294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21" name="Google Shape;2221;p11"/>
                <p:cNvSpPr/>
                <p:nvPr/>
              </p:nvSpPr>
              <p:spPr>
                <a:xfrm>
                  <a:off x="5310064" y="1475152"/>
                  <a:ext cx="234579" cy="233102"/>
                </a:xfrm>
                <a:custGeom>
                  <a:rect b="b" l="l" r="r" t="t"/>
                  <a:pathLst>
                    <a:path extrusionOk="0" h="45131" w="45417">
                      <a:moveTo>
                        <a:pt x="22746" y="45131"/>
                      </a:moveTo>
                      <a:cubicBezTo>
                        <a:pt x="13576" y="45131"/>
                        <a:pt x="4930" y="39569"/>
                        <a:pt x="1525" y="30556"/>
                      </a:cubicBezTo>
                      <a:lnTo>
                        <a:pt x="1525" y="30556"/>
                      </a:lnTo>
                      <a:cubicBezTo>
                        <a:pt x="-658" y="24932"/>
                        <a:pt x="-484" y="18810"/>
                        <a:pt x="1961" y="13326"/>
                      </a:cubicBezTo>
                      <a:cubicBezTo>
                        <a:pt x="4494" y="7807"/>
                        <a:pt x="9035" y="3589"/>
                        <a:pt x="14711" y="1458"/>
                      </a:cubicBezTo>
                      <a:cubicBezTo>
                        <a:pt x="26414" y="-2943"/>
                        <a:pt x="39513" y="2960"/>
                        <a:pt x="43966" y="14584"/>
                      </a:cubicBezTo>
                      <a:cubicBezTo>
                        <a:pt x="46063" y="20208"/>
                        <a:pt x="45888" y="26330"/>
                        <a:pt x="43443" y="31814"/>
                      </a:cubicBezTo>
                      <a:cubicBezTo>
                        <a:pt x="40910" y="37333"/>
                        <a:pt x="36456" y="41551"/>
                        <a:pt x="30692" y="43682"/>
                      </a:cubicBezTo>
                      <a:cubicBezTo>
                        <a:pt x="28072" y="44669"/>
                        <a:pt x="25365" y="45131"/>
                        <a:pt x="22746" y="45131"/>
                      </a:cubicBezTo>
                      <a:close/>
                      <a:moveTo>
                        <a:pt x="12004" y="26556"/>
                      </a:moveTo>
                      <a:cubicBezTo>
                        <a:pt x="14188" y="32416"/>
                        <a:pt x="20824" y="35377"/>
                        <a:pt x="26762" y="33158"/>
                      </a:cubicBezTo>
                      <a:cubicBezTo>
                        <a:pt x="29645" y="32076"/>
                        <a:pt x="31915" y="29954"/>
                        <a:pt x="33225" y="27185"/>
                      </a:cubicBezTo>
                      <a:cubicBezTo>
                        <a:pt x="34448" y="24443"/>
                        <a:pt x="34535" y="21387"/>
                        <a:pt x="33400" y="18575"/>
                      </a:cubicBezTo>
                      <a:cubicBezTo>
                        <a:pt x="31217" y="12706"/>
                        <a:pt x="24579" y="9754"/>
                        <a:pt x="18641" y="11972"/>
                      </a:cubicBezTo>
                      <a:cubicBezTo>
                        <a:pt x="15759" y="13055"/>
                        <a:pt x="13489" y="15178"/>
                        <a:pt x="12266" y="17946"/>
                      </a:cubicBezTo>
                      <a:cubicBezTo>
                        <a:pt x="10956" y="20688"/>
                        <a:pt x="10869" y="23744"/>
                        <a:pt x="12004" y="26556"/>
                      </a:cubicBezTo>
                      <a:lnTo>
                        <a:pt x="12004" y="2655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22" name="Google Shape;2222;p11"/>
                <p:cNvSpPr/>
                <p:nvPr/>
              </p:nvSpPr>
              <p:spPr>
                <a:xfrm>
                  <a:off x="6505933" y="1957286"/>
                  <a:ext cx="176431" cy="175088"/>
                </a:xfrm>
                <a:custGeom>
                  <a:rect b="b" l="l" r="r" t="t"/>
                  <a:pathLst>
                    <a:path extrusionOk="0" h="33899" w="34159">
                      <a:moveTo>
                        <a:pt x="1099" y="22936"/>
                      </a:moveTo>
                      <a:cubicBezTo>
                        <a:pt x="4417" y="31695"/>
                        <a:pt x="14285" y="36106"/>
                        <a:pt x="23105" y="32804"/>
                      </a:cubicBezTo>
                      <a:cubicBezTo>
                        <a:pt x="31926" y="29495"/>
                        <a:pt x="36379" y="19714"/>
                        <a:pt x="33061" y="10964"/>
                      </a:cubicBezTo>
                      <a:cubicBezTo>
                        <a:pt x="29742" y="2204"/>
                        <a:pt x="19874" y="-2206"/>
                        <a:pt x="11054" y="1095"/>
                      </a:cubicBezTo>
                      <a:cubicBezTo>
                        <a:pt x="2234" y="4405"/>
                        <a:pt x="-2221" y="14186"/>
                        <a:pt x="1099"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23" name="Google Shape;2223;p11"/>
                <p:cNvSpPr/>
                <p:nvPr/>
              </p:nvSpPr>
              <p:spPr>
                <a:xfrm>
                  <a:off x="6476716" y="1928286"/>
                  <a:ext cx="234537" cy="233081"/>
                </a:xfrm>
                <a:custGeom>
                  <a:rect b="b" l="l" r="r" t="t"/>
                  <a:pathLst>
                    <a:path extrusionOk="0" h="45127" w="45409">
                      <a:moveTo>
                        <a:pt x="22737" y="45128"/>
                      </a:moveTo>
                      <a:cubicBezTo>
                        <a:pt x="13568" y="45128"/>
                        <a:pt x="4922" y="39565"/>
                        <a:pt x="1516" y="30552"/>
                      </a:cubicBezTo>
                      <a:cubicBezTo>
                        <a:pt x="-667" y="24929"/>
                        <a:pt x="-493" y="18815"/>
                        <a:pt x="2040" y="13322"/>
                      </a:cubicBezTo>
                      <a:cubicBezTo>
                        <a:pt x="4485" y="7803"/>
                        <a:pt x="9026" y="3585"/>
                        <a:pt x="14703" y="1455"/>
                      </a:cubicBezTo>
                      <a:cubicBezTo>
                        <a:pt x="26405" y="-2938"/>
                        <a:pt x="39505" y="2957"/>
                        <a:pt x="43958" y="14580"/>
                      </a:cubicBezTo>
                      <a:cubicBezTo>
                        <a:pt x="46054" y="20204"/>
                        <a:pt x="45879" y="26317"/>
                        <a:pt x="43434" y="31801"/>
                      </a:cubicBezTo>
                      <a:cubicBezTo>
                        <a:pt x="40901" y="37329"/>
                        <a:pt x="36448" y="41539"/>
                        <a:pt x="30684" y="43678"/>
                      </a:cubicBezTo>
                      <a:cubicBezTo>
                        <a:pt x="28064" y="44665"/>
                        <a:pt x="25444" y="45128"/>
                        <a:pt x="22737" y="45128"/>
                      </a:cubicBezTo>
                      <a:close/>
                      <a:moveTo>
                        <a:pt x="22737" y="11235"/>
                      </a:moveTo>
                      <a:cubicBezTo>
                        <a:pt x="21339" y="11235"/>
                        <a:pt x="20029" y="11471"/>
                        <a:pt x="18633" y="11969"/>
                      </a:cubicBezTo>
                      <a:cubicBezTo>
                        <a:pt x="15751" y="13052"/>
                        <a:pt x="13480" y="15174"/>
                        <a:pt x="12258" y="17951"/>
                      </a:cubicBezTo>
                      <a:cubicBezTo>
                        <a:pt x="11035" y="20693"/>
                        <a:pt x="10948" y="23749"/>
                        <a:pt x="11996" y="26553"/>
                      </a:cubicBezTo>
                      <a:lnTo>
                        <a:pt x="11996" y="26553"/>
                      </a:lnTo>
                      <a:cubicBezTo>
                        <a:pt x="14266" y="32413"/>
                        <a:pt x="20816" y="35373"/>
                        <a:pt x="26754" y="33155"/>
                      </a:cubicBezTo>
                      <a:cubicBezTo>
                        <a:pt x="29636" y="32072"/>
                        <a:pt x="31907" y="29950"/>
                        <a:pt x="33217" y="27173"/>
                      </a:cubicBezTo>
                      <a:cubicBezTo>
                        <a:pt x="34439" y="24431"/>
                        <a:pt x="34527" y="21374"/>
                        <a:pt x="33478" y="18562"/>
                      </a:cubicBezTo>
                      <a:cubicBezTo>
                        <a:pt x="31732" y="14021"/>
                        <a:pt x="27365" y="11218"/>
                        <a:pt x="22737" y="112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24" name="Google Shape;2224;p11"/>
                <p:cNvSpPr/>
                <p:nvPr/>
              </p:nvSpPr>
              <p:spPr>
                <a:xfrm>
                  <a:off x="5120615" y="2231825"/>
                  <a:ext cx="176426" cy="175114"/>
                </a:xfrm>
                <a:custGeom>
                  <a:rect b="b" l="l" r="r" t="t"/>
                  <a:pathLst>
                    <a:path extrusionOk="0" h="33904" w="34158">
                      <a:moveTo>
                        <a:pt x="1098" y="22945"/>
                      </a:moveTo>
                      <a:cubicBezTo>
                        <a:pt x="4417" y="31704"/>
                        <a:pt x="14285" y="36114"/>
                        <a:pt x="23105" y="32805"/>
                      </a:cubicBezTo>
                      <a:cubicBezTo>
                        <a:pt x="31925" y="29495"/>
                        <a:pt x="36379" y="19714"/>
                        <a:pt x="33060" y="10964"/>
                      </a:cubicBezTo>
                      <a:cubicBezTo>
                        <a:pt x="29742" y="2204"/>
                        <a:pt x="19874" y="-2206"/>
                        <a:pt x="11053" y="1095"/>
                      </a:cubicBezTo>
                      <a:cubicBezTo>
                        <a:pt x="2233" y="4405"/>
                        <a:pt x="-2220" y="14186"/>
                        <a:pt x="1098"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25" name="Google Shape;2225;p11"/>
                <p:cNvSpPr/>
                <p:nvPr/>
              </p:nvSpPr>
              <p:spPr>
                <a:xfrm>
                  <a:off x="5091558" y="2202825"/>
                  <a:ext cx="234713" cy="233081"/>
                </a:xfrm>
                <a:custGeom>
                  <a:rect b="b" l="l" r="r" t="t"/>
                  <a:pathLst>
                    <a:path extrusionOk="0" h="45127" w="45443">
                      <a:moveTo>
                        <a:pt x="22707" y="45128"/>
                      </a:moveTo>
                      <a:cubicBezTo>
                        <a:pt x="13537" y="45128"/>
                        <a:pt x="4892" y="39565"/>
                        <a:pt x="1486" y="30553"/>
                      </a:cubicBezTo>
                      <a:lnTo>
                        <a:pt x="1486" y="30553"/>
                      </a:lnTo>
                      <a:cubicBezTo>
                        <a:pt x="-697" y="24929"/>
                        <a:pt x="-435" y="18807"/>
                        <a:pt x="2010" y="13323"/>
                      </a:cubicBezTo>
                      <a:cubicBezTo>
                        <a:pt x="4543" y="7803"/>
                        <a:pt x="8996" y="3585"/>
                        <a:pt x="14673" y="1455"/>
                      </a:cubicBezTo>
                      <a:cubicBezTo>
                        <a:pt x="26375" y="-2938"/>
                        <a:pt x="39561" y="2957"/>
                        <a:pt x="43928" y="14580"/>
                      </a:cubicBezTo>
                      <a:cubicBezTo>
                        <a:pt x="46111" y="20204"/>
                        <a:pt x="45936" y="26317"/>
                        <a:pt x="43404" y="31801"/>
                      </a:cubicBezTo>
                      <a:cubicBezTo>
                        <a:pt x="40959" y="37329"/>
                        <a:pt x="36418" y="41539"/>
                        <a:pt x="30741" y="43678"/>
                      </a:cubicBezTo>
                      <a:cubicBezTo>
                        <a:pt x="28122" y="44665"/>
                        <a:pt x="25414" y="45128"/>
                        <a:pt x="22707" y="45128"/>
                      </a:cubicBezTo>
                      <a:close/>
                      <a:moveTo>
                        <a:pt x="11966" y="26562"/>
                      </a:moveTo>
                      <a:cubicBezTo>
                        <a:pt x="14236" y="32421"/>
                        <a:pt x="20873" y="35373"/>
                        <a:pt x="26812" y="33164"/>
                      </a:cubicBezTo>
                      <a:cubicBezTo>
                        <a:pt x="29693" y="32081"/>
                        <a:pt x="31964" y="29959"/>
                        <a:pt x="33187" y="27182"/>
                      </a:cubicBezTo>
                      <a:cubicBezTo>
                        <a:pt x="34409" y="24440"/>
                        <a:pt x="34496" y="21383"/>
                        <a:pt x="33448" y="18571"/>
                      </a:cubicBezTo>
                      <a:cubicBezTo>
                        <a:pt x="31178" y="12711"/>
                        <a:pt x="24628" y="9751"/>
                        <a:pt x="18690" y="11969"/>
                      </a:cubicBezTo>
                      <a:cubicBezTo>
                        <a:pt x="15808" y="13052"/>
                        <a:pt x="13537" y="15174"/>
                        <a:pt x="12228" y="17942"/>
                      </a:cubicBezTo>
                      <a:cubicBezTo>
                        <a:pt x="11005" y="20684"/>
                        <a:pt x="10918" y="23741"/>
                        <a:pt x="11966" y="26553"/>
                      </a:cubicBezTo>
                      <a:lnTo>
                        <a:pt x="11966" y="265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26" name="Google Shape;2226;p11"/>
                <p:cNvSpPr/>
                <p:nvPr/>
              </p:nvSpPr>
              <p:spPr>
                <a:xfrm>
                  <a:off x="6249339" y="1532135"/>
                  <a:ext cx="176881" cy="175088"/>
                </a:xfrm>
                <a:custGeom>
                  <a:rect b="b" l="l" r="r" t="t"/>
                  <a:pathLst>
                    <a:path extrusionOk="0" h="33899" w="34246">
                      <a:moveTo>
                        <a:pt x="1098" y="22936"/>
                      </a:moveTo>
                      <a:cubicBezTo>
                        <a:pt x="4504" y="31695"/>
                        <a:pt x="14372" y="36105"/>
                        <a:pt x="23192" y="32804"/>
                      </a:cubicBezTo>
                      <a:cubicBezTo>
                        <a:pt x="32013" y="29495"/>
                        <a:pt x="36467" y="19714"/>
                        <a:pt x="33148" y="10963"/>
                      </a:cubicBezTo>
                      <a:cubicBezTo>
                        <a:pt x="29742" y="2204"/>
                        <a:pt x="19874" y="-2206"/>
                        <a:pt x="11054" y="1095"/>
                      </a:cubicBezTo>
                      <a:cubicBezTo>
                        <a:pt x="2233" y="4405"/>
                        <a:pt x="-2220" y="14186"/>
                        <a:pt x="1098"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27" name="Google Shape;2227;p11"/>
                <p:cNvSpPr/>
                <p:nvPr/>
              </p:nvSpPr>
              <p:spPr>
                <a:xfrm>
                  <a:off x="6220463" y="1503130"/>
                  <a:ext cx="234651" cy="233127"/>
                </a:xfrm>
                <a:custGeom>
                  <a:rect b="b" l="l" r="r" t="t"/>
                  <a:pathLst>
                    <a:path extrusionOk="0" h="45136" w="45431">
                      <a:moveTo>
                        <a:pt x="22760" y="45128"/>
                      </a:moveTo>
                      <a:cubicBezTo>
                        <a:pt x="13590" y="45128"/>
                        <a:pt x="4944" y="39565"/>
                        <a:pt x="1451" y="30552"/>
                      </a:cubicBezTo>
                      <a:cubicBezTo>
                        <a:pt x="-645" y="24929"/>
                        <a:pt x="-470" y="18815"/>
                        <a:pt x="1975" y="13322"/>
                      </a:cubicBezTo>
                      <a:cubicBezTo>
                        <a:pt x="4508" y="7803"/>
                        <a:pt x="9049" y="3585"/>
                        <a:pt x="14725" y="1455"/>
                      </a:cubicBezTo>
                      <a:cubicBezTo>
                        <a:pt x="26427" y="-2938"/>
                        <a:pt x="39526" y="2957"/>
                        <a:pt x="43981" y="14580"/>
                      </a:cubicBezTo>
                      <a:cubicBezTo>
                        <a:pt x="46076" y="20204"/>
                        <a:pt x="45902" y="26326"/>
                        <a:pt x="43456" y="31810"/>
                      </a:cubicBezTo>
                      <a:cubicBezTo>
                        <a:pt x="40924" y="37329"/>
                        <a:pt x="36383" y="41547"/>
                        <a:pt x="30706" y="43687"/>
                      </a:cubicBezTo>
                      <a:cubicBezTo>
                        <a:pt x="28087" y="44674"/>
                        <a:pt x="25380" y="45137"/>
                        <a:pt x="22760" y="45137"/>
                      </a:cubicBezTo>
                      <a:close/>
                      <a:moveTo>
                        <a:pt x="22672" y="11235"/>
                      </a:moveTo>
                      <a:cubicBezTo>
                        <a:pt x="21362" y="11235"/>
                        <a:pt x="19965" y="11471"/>
                        <a:pt x="18655" y="11969"/>
                      </a:cubicBezTo>
                      <a:cubicBezTo>
                        <a:pt x="15774" y="13052"/>
                        <a:pt x="13502" y="15174"/>
                        <a:pt x="12280" y="17951"/>
                      </a:cubicBezTo>
                      <a:cubicBezTo>
                        <a:pt x="10970" y="20693"/>
                        <a:pt x="10883" y="23750"/>
                        <a:pt x="12018" y="26553"/>
                      </a:cubicBezTo>
                      <a:lnTo>
                        <a:pt x="12018" y="26553"/>
                      </a:lnTo>
                      <a:cubicBezTo>
                        <a:pt x="14201" y="32413"/>
                        <a:pt x="20838" y="35382"/>
                        <a:pt x="26777" y="33155"/>
                      </a:cubicBezTo>
                      <a:cubicBezTo>
                        <a:pt x="29658" y="32072"/>
                        <a:pt x="31929" y="29950"/>
                        <a:pt x="33151" y="27173"/>
                      </a:cubicBezTo>
                      <a:cubicBezTo>
                        <a:pt x="34461" y="24431"/>
                        <a:pt x="34549" y="21374"/>
                        <a:pt x="33501" y="18562"/>
                      </a:cubicBezTo>
                      <a:cubicBezTo>
                        <a:pt x="31755" y="14021"/>
                        <a:pt x="27388" y="11218"/>
                        <a:pt x="22672" y="112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28" name="Google Shape;2228;p11"/>
                <p:cNvSpPr/>
                <p:nvPr/>
              </p:nvSpPr>
              <p:spPr>
                <a:xfrm>
                  <a:off x="5719925" y="967091"/>
                  <a:ext cx="176431" cy="175088"/>
                </a:xfrm>
                <a:custGeom>
                  <a:rect b="b" l="l" r="r" t="t"/>
                  <a:pathLst>
                    <a:path extrusionOk="0" h="33899" w="34159">
                      <a:moveTo>
                        <a:pt x="1098" y="22936"/>
                      </a:moveTo>
                      <a:cubicBezTo>
                        <a:pt x="4417" y="31695"/>
                        <a:pt x="14285" y="36105"/>
                        <a:pt x="23105" y="32805"/>
                      </a:cubicBezTo>
                      <a:cubicBezTo>
                        <a:pt x="31926" y="29495"/>
                        <a:pt x="36379" y="19714"/>
                        <a:pt x="33061" y="10964"/>
                      </a:cubicBezTo>
                      <a:cubicBezTo>
                        <a:pt x="29743" y="2204"/>
                        <a:pt x="19874" y="-2206"/>
                        <a:pt x="11054" y="1095"/>
                      </a:cubicBezTo>
                      <a:cubicBezTo>
                        <a:pt x="2234" y="4405"/>
                        <a:pt x="-2220" y="14186"/>
                        <a:pt x="1098"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29" name="Google Shape;2229;p11"/>
                <p:cNvSpPr/>
                <p:nvPr/>
              </p:nvSpPr>
              <p:spPr>
                <a:xfrm>
                  <a:off x="5690709" y="938112"/>
                  <a:ext cx="234718" cy="233060"/>
                </a:xfrm>
                <a:custGeom>
                  <a:rect b="b" l="l" r="r" t="t"/>
                  <a:pathLst>
                    <a:path extrusionOk="0" h="45123" w="45444">
                      <a:moveTo>
                        <a:pt x="22738" y="45123"/>
                      </a:moveTo>
                      <a:cubicBezTo>
                        <a:pt x="13568" y="45123"/>
                        <a:pt x="4922" y="39560"/>
                        <a:pt x="1516" y="30548"/>
                      </a:cubicBezTo>
                      <a:cubicBezTo>
                        <a:pt x="-667" y="24933"/>
                        <a:pt x="-492" y="18811"/>
                        <a:pt x="2041" y="13327"/>
                      </a:cubicBezTo>
                      <a:cubicBezTo>
                        <a:pt x="4486" y="7799"/>
                        <a:pt x="9027" y="3590"/>
                        <a:pt x="14703" y="1450"/>
                      </a:cubicBezTo>
                      <a:cubicBezTo>
                        <a:pt x="26405" y="-2934"/>
                        <a:pt x="39504" y="2961"/>
                        <a:pt x="43958" y="14576"/>
                      </a:cubicBezTo>
                      <a:cubicBezTo>
                        <a:pt x="46142" y="20200"/>
                        <a:pt x="45880" y="26313"/>
                        <a:pt x="43434" y="31797"/>
                      </a:cubicBezTo>
                      <a:cubicBezTo>
                        <a:pt x="40902" y="37325"/>
                        <a:pt x="36448" y="41534"/>
                        <a:pt x="30771" y="43673"/>
                      </a:cubicBezTo>
                      <a:cubicBezTo>
                        <a:pt x="28064" y="44660"/>
                        <a:pt x="25445" y="45123"/>
                        <a:pt x="22738" y="45123"/>
                      </a:cubicBezTo>
                      <a:close/>
                      <a:moveTo>
                        <a:pt x="22738" y="11222"/>
                      </a:moveTo>
                      <a:cubicBezTo>
                        <a:pt x="21340" y="11222"/>
                        <a:pt x="20030" y="11458"/>
                        <a:pt x="18633" y="11956"/>
                      </a:cubicBezTo>
                      <a:cubicBezTo>
                        <a:pt x="15751" y="13039"/>
                        <a:pt x="13480" y="15161"/>
                        <a:pt x="12258" y="17938"/>
                      </a:cubicBezTo>
                      <a:cubicBezTo>
                        <a:pt x="11035" y="20680"/>
                        <a:pt x="10948" y="23736"/>
                        <a:pt x="11995" y="26540"/>
                      </a:cubicBezTo>
                      <a:lnTo>
                        <a:pt x="11995" y="26540"/>
                      </a:lnTo>
                      <a:cubicBezTo>
                        <a:pt x="14267" y="32399"/>
                        <a:pt x="20903" y="35360"/>
                        <a:pt x="26754" y="33142"/>
                      </a:cubicBezTo>
                      <a:cubicBezTo>
                        <a:pt x="29636" y="32059"/>
                        <a:pt x="31994" y="29937"/>
                        <a:pt x="33217" y="27160"/>
                      </a:cubicBezTo>
                      <a:cubicBezTo>
                        <a:pt x="34439" y="24418"/>
                        <a:pt x="34527" y="21361"/>
                        <a:pt x="33479" y="18549"/>
                      </a:cubicBezTo>
                      <a:cubicBezTo>
                        <a:pt x="31732" y="14008"/>
                        <a:pt x="27366" y="11205"/>
                        <a:pt x="22738" y="112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30" name="Google Shape;2230;p11"/>
                <p:cNvSpPr/>
                <p:nvPr/>
              </p:nvSpPr>
              <p:spPr>
                <a:xfrm>
                  <a:off x="5720137" y="2345284"/>
                  <a:ext cx="176669" cy="175088"/>
                </a:xfrm>
                <a:custGeom>
                  <a:rect b="b" l="l" r="r" t="t"/>
                  <a:pathLst>
                    <a:path extrusionOk="0" h="33899" w="34205">
                      <a:moveTo>
                        <a:pt x="1145" y="22936"/>
                      </a:moveTo>
                      <a:cubicBezTo>
                        <a:pt x="4464" y="31695"/>
                        <a:pt x="14332" y="36106"/>
                        <a:pt x="23152" y="32805"/>
                      </a:cubicBezTo>
                      <a:cubicBezTo>
                        <a:pt x="31972" y="29495"/>
                        <a:pt x="36426" y="19714"/>
                        <a:pt x="33107" y="10964"/>
                      </a:cubicBezTo>
                      <a:cubicBezTo>
                        <a:pt x="29789" y="2204"/>
                        <a:pt x="19921" y="-2206"/>
                        <a:pt x="11013" y="1095"/>
                      </a:cubicBezTo>
                      <a:cubicBezTo>
                        <a:pt x="2194" y="4405"/>
                        <a:pt x="-2261" y="14186"/>
                        <a:pt x="1145"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31" name="Google Shape;2231;p11"/>
                <p:cNvSpPr/>
                <p:nvPr/>
              </p:nvSpPr>
              <p:spPr>
                <a:xfrm>
                  <a:off x="5691163" y="2316284"/>
                  <a:ext cx="234532" cy="233081"/>
                </a:xfrm>
                <a:custGeom>
                  <a:rect b="b" l="l" r="r" t="t"/>
                  <a:pathLst>
                    <a:path extrusionOk="0" h="45127" w="45408">
                      <a:moveTo>
                        <a:pt x="22737" y="45128"/>
                      </a:moveTo>
                      <a:cubicBezTo>
                        <a:pt x="13567" y="45128"/>
                        <a:pt x="4921" y="39565"/>
                        <a:pt x="1516" y="30553"/>
                      </a:cubicBezTo>
                      <a:lnTo>
                        <a:pt x="1516" y="30553"/>
                      </a:lnTo>
                      <a:cubicBezTo>
                        <a:pt x="-667" y="24929"/>
                        <a:pt x="-492" y="18807"/>
                        <a:pt x="2040" y="13323"/>
                      </a:cubicBezTo>
                      <a:cubicBezTo>
                        <a:pt x="4485" y="7803"/>
                        <a:pt x="9026" y="3586"/>
                        <a:pt x="14702" y="1455"/>
                      </a:cubicBezTo>
                      <a:cubicBezTo>
                        <a:pt x="26405" y="-2938"/>
                        <a:pt x="39504" y="2957"/>
                        <a:pt x="43958" y="14580"/>
                      </a:cubicBezTo>
                      <a:cubicBezTo>
                        <a:pt x="46054" y="20204"/>
                        <a:pt x="45879" y="26326"/>
                        <a:pt x="43434" y="31810"/>
                      </a:cubicBezTo>
                      <a:cubicBezTo>
                        <a:pt x="40901" y="37329"/>
                        <a:pt x="36448" y="41547"/>
                        <a:pt x="30683" y="43678"/>
                      </a:cubicBezTo>
                      <a:cubicBezTo>
                        <a:pt x="28064" y="44665"/>
                        <a:pt x="25357" y="45128"/>
                        <a:pt x="22737" y="45128"/>
                      </a:cubicBezTo>
                      <a:close/>
                      <a:moveTo>
                        <a:pt x="11996" y="26562"/>
                      </a:moveTo>
                      <a:cubicBezTo>
                        <a:pt x="14179" y="32422"/>
                        <a:pt x="20815" y="35382"/>
                        <a:pt x="26754" y="33164"/>
                      </a:cubicBezTo>
                      <a:cubicBezTo>
                        <a:pt x="29636" y="32081"/>
                        <a:pt x="31906" y="29959"/>
                        <a:pt x="33216" y="27190"/>
                      </a:cubicBezTo>
                      <a:cubicBezTo>
                        <a:pt x="34439" y="24448"/>
                        <a:pt x="34526" y="21392"/>
                        <a:pt x="33478" y="18580"/>
                      </a:cubicBezTo>
                      <a:cubicBezTo>
                        <a:pt x="31208" y="12720"/>
                        <a:pt x="24570" y="9760"/>
                        <a:pt x="18632" y="11978"/>
                      </a:cubicBezTo>
                      <a:cubicBezTo>
                        <a:pt x="15751" y="13061"/>
                        <a:pt x="13480" y="15183"/>
                        <a:pt x="12257" y="17951"/>
                      </a:cubicBezTo>
                      <a:cubicBezTo>
                        <a:pt x="10947" y="20693"/>
                        <a:pt x="10860" y="23750"/>
                        <a:pt x="11996" y="26562"/>
                      </a:cubicBezTo>
                      <a:lnTo>
                        <a:pt x="11996" y="2656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32" name="Google Shape;2232;p11"/>
                <p:cNvSpPr/>
                <p:nvPr/>
              </p:nvSpPr>
              <p:spPr>
                <a:xfrm>
                  <a:off x="6148092" y="2091374"/>
                  <a:ext cx="176669" cy="175068"/>
                </a:xfrm>
                <a:custGeom>
                  <a:rect b="b" l="l" r="r" t="t"/>
                  <a:pathLst>
                    <a:path extrusionOk="0" h="33895" w="34205">
                      <a:moveTo>
                        <a:pt x="1144" y="22932"/>
                      </a:moveTo>
                      <a:cubicBezTo>
                        <a:pt x="4463" y="31691"/>
                        <a:pt x="14331" y="36101"/>
                        <a:pt x="23151" y="32800"/>
                      </a:cubicBezTo>
                      <a:cubicBezTo>
                        <a:pt x="31972" y="29491"/>
                        <a:pt x="36425" y="19710"/>
                        <a:pt x="33107" y="10959"/>
                      </a:cubicBezTo>
                      <a:cubicBezTo>
                        <a:pt x="29701" y="2200"/>
                        <a:pt x="19920" y="-2210"/>
                        <a:pt x="11100" y="1100"/>
                      </a:cubicBezTo>
                      <a:cubicBezTo>
                        <a:pt x="2192" y="4410"/>
                        <a:pt x="-2261" y="14191"/>
                        <a:pt x="1144" y="2294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33" name="Google Shape;2233;p11"/>
                <p:cNvSpPr/>
                <p:nvPr/>
              </p:nvSpPr>
              <p:spPr>
                <a:xfrm>
                  <a:off x="6119041" y="2062354"/>
                  <a:ext cx="234605" cy="233081"/>
                </a:xfrm>
                <a:custGeom>
                  <a:rect b="b" l="l" r="r" t="t"/>
                  <a:pathLst>
                    <a:path extrusionOk="0" h="45127" w="45422">
                      <a:moveTo>
                        <a:pt x="22751" y="45128"/>
                      </a:moveTo>
                      <a:cubicBezTo>
                        <a:pt x="13582" y="45128"/>
                        <a:pt x="4936" y="39565"/>
                        <a:pt x="1443" y="30552"/>
                      </a:cubicBezTo>
                      <a:lnTo>
                        <a:pt x="1443" y="30552"/>
                      </a:lnTo>
                      <a:cubicBezTo>
                        <a:pt x="-654" y="24929"/>
                        <a:pt x="-479" y="18807"/>
                        <a:pt x="2054" y="13322"/>
                      </a:cubicBezTo>
                      <a:cubicBezTo>
                        <a:pt x="4499" y="7803"/>
                        <a:pt x="9041" y="3585"/>
                        <a:pt x="14717" y="1455"/>
                      </a:cubicBezTo>
                      <a:cubicBezTo>
                        <a:pt x="26418" y="-2938"/>
                        <a:pt x="39518" y="2957"/>
                        <a:pt x="43972" y="14580"/>
                      </a:cubicBezTo>
                      <a:cubicBezTo>
                        <a:pt x="46067" y="20204"/>
                        <a:pt x="45894" y="26326"/>
                        <a:pt x="43448" y="31810"/>
                      </a:cubicBezTo>
                      <a:cubicBezTo>
                        <a:pt x="40916" y="37329"/>
                        <a:pt x="36461" y="41547"/>
                        <a:pt x="30698" y="43678"/>
                      </a:cubicBezTo>
                      <a:cubicBezTo>
                        <a:pt x="28078" y="44665"/>
                        <a:pt x="25371" y="45128"/>
                        <a:pt x="22751" y="45128"/>
                      </a:cubicBezTo>
                      <a:close/>
                      <a:moveTo>
                        <a:pt x="12009" y="26553"/>
                      </a:moveTo>
                      <a:cubicBezTo>
                        <a:pt x="14192" y="32413"/>
                        <a:pt x="20830" y="35373"/>
                        <a:pt x="26768" y="33155"/>
                      </a:cubicBezTo>
                      <a:cubicBezTo>
                        <a:pt x="29650" y="32072"/>
                        <a:pt x="31921" y="29950"/>
                        <a:pt x="33231" y="27182"/>
                      </a:cubicBezTo>
                      <a:cubicBezTo>
                        <a:pt x="34453" y="24439"/>
                        <a:pt x="34541" y="21383"/>
                        <a:pt x="33493" y="18571"/>
                      </a:cubicBezTo>
                      <a:cubicBezTo>
                        <a:pt x="31222" y="12711"/>
                        <a:pt x="24585" y="9742"/>
                        <a:pt x="18647" y="11969"/>
                      </a:cubicBezTo>
                      <a:cubicBezTo>
                        <a:pt x="15765" y="13052"/>
                        <a:pt x="13494" y="15174"/>
                        <a:pt x="12272" y="17942"/>
                      </a:cubicBezTo>
                      <a:cubicBezTo>
                        <a:pt x="11049" y="20684"/>
                        <a:pt x="10874" y="23741"/>
                        <a:pt x="12009" y="26553"/>
                      </a:cubicBezTo>
                      <a:lnTo>
                        <a:pt x="12009" y="265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34" name="Google Shape;2234;p11"/>
                <p:cNvSpPr/>
                <p:nvPr/>
              </p:nvSpPr>
              <p:spPr>
                <a:xfrm>
                  <a:off x="4866504" y="742982"/>
                  <a:ext cx="1691036" cy="2280115"/>
                </a:xfrm>
                <a:custGeom>
                  <a:rect b="b" l="l" r="r" t="t"/>
                  <a:pathLst>
                    <a:path extrusionOk="0" h="441455" w="327403">
                      <a:moveTo>
                        <a:pt x="322775" y="82466"/>
                      </a:moveTo>
                      <a:cubicBezTo>
                        <a:pt x="308889" y="58119"/>
                        <a:pt x="287407" y="38086"/>
                        <a:pt x="262081" y="25807"/>
                      </a:cubicBezTo>
                      <a:cubicBezTo>
                        <a:pt x="249767" y="19834"/>
                        <a:pt x="233699" y="16131"/>
                        <a:pt x="223220" y="25004"/>
                      </a:cubicBezTo>
                      <a:cubicBezTo>
                        <a:pt x="212042" y="34558"/>
                        <a:pt x="214487" y="52093"/>
                        <a:pt x="217892" y="66354"/>
                      </a:cubicBezTo>
                      <a:cubicBezTo>
                        <a:pt x="231691" y="123677"/>
                        <a:pt x="245401" y="181008"/>
                        <a:pt x="259200" y="238331"/>
                      </a:cubicBezTo>
                      <a:cubicBezTo>
                        <a:pt x="233874" y="198859"/>
                        <a:pt x="208636" y="159377"/>
                        <a:pt x="183310" y="119904"/>
                      </a:cubicBezTo>
                      <a:cubicBezTo>
                        <a:pt x="190995" y="229616"/>
                        <a:pt x="200776" y="345344"/>
                        <a:pt x="264265" y="435564"/>
                      </a:cubicBezTo>
                      <a:cubicBezTo>
                        <a:pt x="208811" y="444952"/>
                        <a:pt x="147767" y="446262"/>
                        <a:pt x="100784" y="415574"/>
                      </a:cubicBezTo>
                      <a:cubicBezTo>
                        <a:pt x="70044" y="395515"/>
                        <a:pt x="48824" y="363875"/>
                        <a:pt x="33018" y="330979"/>
                      </a:cubicBezTo>
                      <a:cubicBezTo>
                        <a:pt x="6" y="262539"/>
                        <a:pt x="-12830" y="180860"/>
                        <a:pt x="15988" y="110578"/>
                      </a:cubicBezTo>
                      <a:cubicBezTo>
                        <a:pt x="44719" y="40295"/>
                        <a:pt x="122355" y="-12382"/>
                        <a:pt x="197370" y="2543"/>
                      </a:cubicBezTo>
                      <a:cubicBezTo>
                        <a:pt x="248807" y="12795"/>
                        <a:pt x="289590" y="50548"/>
                        <a:pt x="327403" y="8671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35" name="Google Shape;2235;p11"/>
              <p:cNvGrpSpPr/>
              <p:nvPr/>
            </p:nvGrpSpPr>
            <p:grpSpPr>
              <a:xfrm rot="1005313">
                <a:off x="6982132" y="1446380"/>
                <a:ext cx="1629026" cy="1790762"/>
                <a:chOff x="6953284" y="1585069"/>
                <a:chExt cx="1628933" cy="1790659"/>
              </a:xfrm>
            </p:grpSpPr>
            <p:sp>
              <p:nvSpPr>
                <p:cNvPr id="2236" name="Google Shape;2236;p11"/>
                <p:cNvSpPr/>
                <p:nvPr/>
              </p:nvSpPr>
              <p:spPr>
                <a:xfrm>
                  <a:off x="6969400" y="1601061"/>
                  <a:ext cx="1596073" cy="1757830"/>
                </a:xfrm>
                <a:custGeom>
                  <a:rect b="b" l="l" r="r" t="t"/>
                  <a:pathLst>
                    <a:path extrusionOk="0" h="340335" w="309017">
                      <a:moveTo>
                        <a:pt x="116044" y="339735"/>
                      </a:moveTo>
                      <a:cubicBezTo>
                        <a:pt x="186605" y="345961"/>
                        <a:pt x="282580" y="304174"/>
                        <a:pt x="305024" y="194917"/>
                      </a:cubicBezTo>
                      <a:cubicBezTo>
                        <a:pt x="327468" y="85660"/>
                        <a:pt x="250705" y="11264"/>
                        <a:pt x="189575" y="1466"/>
                      </a:cubicBezTo>
                      <a:cubicBezTo>
                        <a:pt x="128358" y="-8341"/>
                        <a:pt x="36487" y="29761"/>
                        <a:pt x="5572" y="154990"/>
                      </a:cubicBezTo>
                      <a:cubicBezTo>
                        <a:pt x="-25342" y="280220"/>
                        <a:pt x="80850" y="336626"/>
                        <a:pt x="116044" y="3397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37" name="Google Shape;2237;p11"/>
                <p:cNvSpPr/>
                <p:nvPr/>
              </p:nvSpPr>
              <p:spPr>
                <a:xfrm>
                  <a:off x="6953284" y="1585069"/>
                  <a:ext cx="1628933" cy="1790659"/>
                </a:xfrm>
                <a:custGeom>
                  <a:rect b="b" l="l" r="r" t="t"/>
                  <a:pathLst>
                    <a:path extrusionOk="0" h="346691" w="315379">
                      <a:moveTo>
                        <a:pt x="133924" y="346674"/>
                      </a:moveTo>
                      <a:cubicBezTo>
                        <a:pt x="128859" y="346674"/>
                        <a:pt x="123881" y="346456"/>
                        <a:pt x="118904" y="346020"/>
                      </a:cubicBezTo>
                      <a:lnTo>
                        <a:pt x="118904" y="346020"/>
                      </a:lnTo>
                      <a:cubicBezTo>
                        <a:pt x="97071" y="344098"/>
                        <a:pt x="53930" y="324013"/>
                        <a:pt x="26335" y="285396"/>
                      </a:cubicBezTo>
                      <a:cubicBezTo>
                        <a:pt x="835" y="249792"/>
                        <a:pt x="-6327" y="205507"/>
                        <a:pt x="5638" y="157336"/>
                      </a:cubicBezTo>
                      <a:cubicBezTo>
                        <a:pt x="37949" y="26081"/>
                        <a:pt x="135496" y="-7829"/>
                        <a:pt x="193133" y="1428"/>
                      </a:cubicBezTo>
                      <a:cubicBezTo>
                        <a:pt x="227366" y="6895"/>
                        <a:pt x="262909" y="31085"/>
                        <a:pt x="286052" y="64549"/>
                      </a:cubicBezTo>
                      <a:cubicBezTo>
                        <a:pt x="304565" y="91412"/>
                        <a:pt x="324040" y="136474"/>
                        <a:pt x="311289" y="198678"/>
                      </a:cubicBezTo>
                      <a:cubicBezTo>
                        <a:pt x="290942" y="297962"/>
                        <a:pt x="209289" y="346692"/>
                        <a:pt x="133924" y="346692"/>
                      </a:cubicBezTo>
                      <a:close/>
                      <a:moveTo>
                        <a:pt x="119427" y="339653"/>
                      </a:moveTo>
                      <a:cubicBezTo>
                        <a:pt x="181169" y="345085"/>
                        <a:pt x="281597" y="311699"/>
                        <a:pt x="305001" y="197377"/>
                      </a:cubicBezTo>
                      <a:cubicBezTo>
                        <a:pt x="317315" y="137382"/>
                        <a:pt x="298626" y="93997"/>
                        <a:pt x="280812" y="68165"/>
                      </a:cubicBezTo>
                      <a:cubicBezTo>
                        <a:pt x="258630" y="36089"/>
                        <a:pt x="224659" y="12920"/>
                        <a:pt x="192173" y="7716"/>
                      </a:cubicBezTo>
                      <a:cubicBezTo>
                        <a:pt x="136806" y="-1139"/>
                        <a:pt x="43189" y="31784"/>
                        <a:pt x="11751" y="158847"/>
                      </a:cubicBezTo>
                      <a:cubicBezTo>
                        <a:pt x="223" y="205822"/>
                        <a:pt x="6861" y="247146"/>
                        <a:pt x="31488" y="281667"/>
                      </a:cubicBezTo>
                      <a:cubicBezTo>
                        <a:pt x="57948" y="318642"/>
                        <a:pt x="98818" y="337828"/>
                        <a:pt x="119427" y="339644"/>
                      </a:cubicBezTo>
                      <a:lnTo>
                        <a:pt x="119427" y="3396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38" name="Google Shape;2238;p11"/>
                <p:cNvSpPr/>
                <p:nvPr/>
              </p:nvSpPr>
              <p:spPr>
                <a:xfrm>
                  <a:off x="7533452" y="1817827"/>
                  <a:ext cx="995895" cy="1549908"/>
                </a:xfrm>
                <a:custGeom>
                  <a:rect b="b" l="l" r="r" t="t"/>
                  <a:pathLst>
                    <a:path extrusionOk="0" h="300079" w="192816">
                      <a:moveTo>
                        <a:pt x="7161" y="300080"/>
                      </a:moveTo>
                      <a:cubicBezTo>
                        <a:pt x="4017" y="300080"/>
                        <a:pt x="960" y="299058"/>
                        <a:pt x="0" y="294989"/>
                      </a:cubicBezTo>
                      <a:lnTo>
                        <a:pt x="6200" y="293487"/>
                      </a:lnTo>
                      <a:cubicBezTo>
                        <a:pt x="6200" y="293617"/>
                        <a:pt x="6200" y="293670"/>
                        <a:pt x="6200" y="293670"/>
                      </a:cubicBezTo>
                      <a:cubicBezTo>
                        <a:pt x="6899" y="294002"/>
                        <a:pt x="9868" y="293443"/>
                        <a:pt x="11440" y="293137"/>
                      </a:cubicBezTo>
                      <a:cubicBezTo>
                        <a:pt x="12576" y="292919"/>
                        <a:pt x="13711" y="292709"/>
                        <a:pt x="14759" y="292587"/>
                      </a:cubicBezTo>
                      <a:cubicBezTo>
                        <a:pt x="78159" y="285234"/>
                        <a:pt x="148809" y="220785"/>
                        <a:pt x="175618" y="145874"/>
                      </a:cubicBezTo>
                      <a:cubicBezTo>
                        <a:pt x="195530" y="90193"/>
                        <a:pt x="187583" y="39962"/>
                        <a:pt x="153349" y="4436"/>
                      </a:cubicBezTo>
                      <a:lnTo>
                        <a:pt x="157891" y="0"/>
                      </a:lnTo>
                      <a:cubicBezTo>
                        <a:pt x="194045" y="37359"/>
                        <a:pt x="202428" y="89931"/>
                        <a:pt x="181644" y="148023"/>
                      </a:cubicBezTo>
                      <a:cubicBezTo>
                        <a:pt x="154136" y="225029"/>
                        <a:pt x="81129" y="291312"/>
                        <a:pt x="15544" y="298927"/>
                      </a:cubicBezTo>
                      <a:cubicBezTo>
                        <a:pt x="14584" y="299032"/>
                        <a:pt x="13623" y="299224"/>
                        <a:pt x="12663" y="299408"/>
                      </a:cubicBezTo>
                      <a:cubicBezTo>
                        <a:pt x="11091" y="299704"/>
                        <a:pt x="9083" y="300071"/>
                        <a:pt x="7161" y="3000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39" name="Google Shape;2239;p11"/>
                <p:cNvSpPr/>
                <p:nvPr/>
              </p:nvSpPr>
              <p:spPr>
                <a:xfrm>
                  <a:off x="7571783" y="1725834"/>
                  <a:ext cx="686454" cy="1633850"/>
                </a:xfrm>
                <a:custGeom>
                  <a:rect b="b" l="l" r="r" t="t"/>
                  <a:pathLst>
                    <a:path extrusionOk="0" h="316331" w="132905">
                      <a:moveTo>
                        <a:pt x="3057" y="316332"/>
                      </a:moveTo>
                      <a:lnTo>
                        <a:pt x="0" y="310708"/>
                      </a:lnTo>
                      <a:cubicBezTo>
                        <a:pt x="33971" y="292508"/>
                        <a:pt x="71348" y="239430"/>
                        <a:pt x="97634" y="172204"/>
                      </a:cubicBezTo>
                      <a:cubicBezTo>
                        <a:pt x="123658" y="105406"/>
                        <a:pt x="132915" y="40101"/>
                        <a:pt x="121824" y="1782"/>
                      </a:cubicBezTo>
                      <a:lnTo>
                        <a:pt x="127937" y="0"/>
                      </a:lnTo>
                      <a:cubicBezTo>
                        <a:pt x="153088" y="86770"/>
                        <a:pt x="78334" y="275977"/>
                        <a:pt x="3057" y="3163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0" name="Google Shape;2240;p11"/>
                <p:cNvSpPr/>
                <p:nvPr/>
              </p:nvSpPr>
              <p:spPr>
                <a:xfrm>
                  <a:off x="7552393" y="1605208"/>
                  <a:ext cx="411811" cy="1754643"/>
                </a:xfrm>
                <a:custGeom>
                  <a:rect b="b" l="l" r="r" t="t"/>
                  <a:pathLst>
                    <a:path extrusionOk="0" h="339718" w="79731">
                      <a:moveTo>
                        <a:pt x="6200" y="339718"/>
                      </a:moveTo>
                      <a:lnTo>
                        <a:pt x="0" y="338147"/>
                      </a:lnTo>
                      <a:cubicBezTo>
                        <a:pt x="20347" y="258057"/>
                        <a:pt x="37377" y="174868"/>
                        <a:pt x="53882" y="94411"/>
                      </a:cubicBezTo>
                      <a:cubicBezTo>
                        <a:pt x="60257" y="63392"/>
                        <a:pt x="66894" y="31307"/>
                        <a:pt x="73531" y="0"/>
                      </a:cubicBezTo>
                      <a:lnTo>
                        <a:pt x="79731" y="1327"/>
                      </a:lnTo>
                      <a:cubicBezTo>
                        <a:pt x="73095" y="32617"/>
                        <a:pt x="66545" y="64684"/>
                        <a:pt x="60169" y="95695"/>
                      </a:cubicBezTo>
                      <a:cubicBezTo>
                        <a:pt x="43664" y="176221"/>
                        <a:pt x="26548" y="259489"/>
                        <a:pt x="6200" y="3397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1" name="Google Shape;2241;p11"/>
                <p:cNvSpPr/>
                <p:nvPr/>
              </p:nvSpPr>
              <p:spPr>
                <a:xfrm>
                  <a:off x="7251963" y="1585141"/>
                  <a:ext cx="621649" cy="1786305"/>
                </a:xfrm>
                <a:custGeom>
                  <a:rect b="b" l="l" r="r" t="t"/>
                  <a:pathLst>
                    <a:path extrusionOk="0" h="345848" w="120358">
                      <a:moveTo>
                        <a:pt x="60276" y="345840"/>
                      </a:moveTo>
                      <a:cubicBezTo>
                        <a:pt x="7180" y="327388"/>
                        <a:pt x="-8278" y="236164"/>
                        <a:pt x="3948" y="155594"/>
                      </a:cubicBezTo>
                      <a:cubicBezTo>
                        <a:pt x="14516" y="85294"/>
                        <a:pt x="51369" y="2367"/>
                        <a:pt x="120096" y="0"/>
                      </a:cubicBezTo>
                      <a:lnTo>
                        <a:pt x="120359" y="6384"/>
                      </a:lnTo>
                      <a:cubicBezTo>
                        <a:pt x="55472" y="8619"/>
                        <a:pt x="20454" y="88674"/>
                        <a:pt x="10236" y="156546"/>
                      </a:cubicBezTo>
                      <a:cubicBezTo>
                        <a:pt x="-1291" y="232601"/>
                        <a:pt x="13118" y="322681"/>
                        <a:pt x="62372" y="339814"/>
                      </a:cubicBezTo>
                      <a:lnTo>
                        <a:pt x="60276" y="3458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2" name="Google Shape;2242;p11"/>
                <p:cNvSpPr/>
                <p:nvPr/>
              </p:nvSpPr>
              <p:spPr>
                <a:xfrm>
                  <a:off x="7109902" y="1747073"/>
                  <a:ext cx="464246" cy="1624289"/>
                </a:xfrm>
                <a:custGeom>
                  <a:rect b="b" l="l" r="r" t="t"/>
                  <a:pathLst>
                    <a:path extrusionOk="0" h="314480" w="89883">
                      <a:moveTo>
                        <a:pt x="87787" y="314480"/>
                      </a:moveTo>
                      <a:cubicBezTo>
                        <a:pt x="49014" y="301224"/>
                        <a:pt x="22553" y="273829"/>
                        <a:pt x="9191" y="233046"/>
                      </a:cubicBezTo>
                      <a:cubicBezTo>
                        <a:pt x="-14911" y="159253"/>
                        <a:pt x="11637" y="56607"/>
                        <a:pt x="51197" y="0"/>
                      </a:cubicBezTo>
                      <a:lnTo>
                        <a:pt x="56437" y="3659"/>
                      </a:lnTo>
                      <a:cubicBezTo>
                        <a:pt x="17750" y="58982"/>
                        <a:pt x="-8187" y="159166"/>
                        <a:pt x="15304" y="231073"/>
                      </a:cubicBezTo>
                      <a:cubicBezTo>
                        <a:pt x="27967" y="269838"/>
                        <a:pt x="53031" y="295871"/>
                        <a:pt x="89884" y="308437"/>
                      </a:cubicBezTo>
                      <a:lnTo>
                        <a:pt x="87787" y="3144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3" name="Google Shape;2243;p11"/>
                <p:cNvSpPr/>
                <p:nvPr/>
              </p:nvSpPr>
              <p:spPr>
                <a:xfrm>
                  <a:off x="7567760" y="2047498"/>
                  <a:ext cx="136155" cy="135085"/>
                </a:xfrm>
                <a:custGeom>
                  <a:rect b="b" l="l" r="r" t="t"/>
                  <a:pathLst>
                    <a:path extrusionOk="0" h="26154" w="26361">
                      <a:moveTo>
                        <a:pt x="430" y="9772"/>
                      </a:moveTo>
                      <a:cubicBezTo>
                        <a:pt x="-1403" y="16758"/>
                        <a:pt x="2788" y="23902"/>
                        <a:pt x="9862" y="25727"/>
                      </a:cubicBezTo>
                      <a:cubicBezTo>
                        <a:pt x="16936" y="27552"/>
                        <a:pt x="24097" y="23369"/>
                        <a:pt x="25931" y="16383"/>
                      </a:cubicBezTo>
                      <a:cubicBezTo>
                        <a:pt x="27765" y="9396"/>
                        <a:pt x="23572" y="2253"/>
                        <a:pt x="16499" y="428"/>
                      </a:cubicBezTo>
                      <a:cubicBezTo>
                        <a:pt x="9513" y="-1397"/>
                        <a:pt x="2265" y="2786"/>
                        <a:pt x="430"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4" name="Google Shape;2244;p11"/>
                <p:cNvSpPr/>
                <p:nvPr/>
              </p:nvSpPr>
              <p:spPr>
                <a:xfrm>
                  <a:off x="7545478" y="2025118"/>
                  <a:ext cx="181038" cy="179892"/>
                </a:xfrm>
                <a:custGeom>
                  <a:rect b="b" l="l" r="r" t="t"/>
                  <a:pathLst>
                    <a:path extrusionOk="0" h="34829" w="35051">
                      <a:moveTo>
                        <a:pt x="17495" y="34829"/>
                      </a:moveTo>
                      <a:cubicBezTo>
                        <a:pt x="16011" y="34829"/>
                        <a:pt x="14526" y="34646"/>
                        <a:pt x="13129" y="34262"/>
                      </a:cubicBezTo>
                      <a:cubicBezTo>
                        <a:pt x="8588" y="33083"/>
                        <a:pt x="4745" y="30210"/>
                        <a:pt x="2388" y="26175"/>
                      </a:cubicBezTo>
                      <a:cubicBezTo>
                        <a:pt x="30" y="22167"/>
                        <a:pt x="-582" y="17495"/>
                        <a:pt x="553" y="13006"/>
                      </a:cubicBezTo>
                      <a:lnTo>
                        <a:pt x="553" y="13006"/>
                      </a:lnTo>
                      <a:cubicBezTo>
                        <a:pt x="2998" y="3723"/>
                        <a:pt x="12605" y="-1849"/>
                        <a:pt x="21949" y="562"/>
                      </a:cubicBezTo>
                      <a:cubicBezTo>
                        <a:pt x="26490" y="1740"/>
                        <a:pt x="30333" y="4614"/>
                        <a:pt x="32690" y="8648"/>
                      </a:cubicBezTo>
                      <a:cubicBezTo>
                        <a:pt x="35048" y="12656"/>
                        <a:pt x="35660" y="17329"/>
                        <a:pt x="34437" y="21817"/>
                      </a:cubicBezTo>
                      <a:cubicBezTo>
                        <a:pt x="32428" y="29625"/>
                        <a:pt x="25267" y="34821"/>
                        <a:pt x="17495" y="34821"/>
                      </a:cubicBezTo>
                      <a:close/>
                      <a:moveTo>
                        <a:pt x="17495" y="8666"/>
                      </a:moveTo>
                      <a:cubicBezTo>
                        <a:pt x="13566" y="8666"/>
                        <a:pt x="9985" y="11277"/>
                        <a:pt x="8937" y="15207"/>
                      </a:cubicBezTo>
                      <a:lnTo>
                        <a:pt x="8937" y="15207"/>
                      </a:lnTo>
                      <a:cubicBezTo>
                        <a:pt x="8326" y="17451"/>
                        <a:pt x="8675" y="19783"/>
                        <a:pt x="9898" y="21791"/>
                      </a:cubicBezTo>
                      <a:cubicBezTo>
                        <a:pt x="11033" y="23826"/>
                        <a:pt x="12954" y="25276"/>
                        <a:pt x="15312" y="25869"/>
                      </a:cubicBezTo>
                      <a:cubicBezTo>
                        <a:pt x="20027" y="27101"/>
                        <a:pt x="24831" y="24289"/>
                        <a:pt x="26054" y="19617"/>
                      </a:cubicBezTo>
                      <a:cubicBezTo>
                        <a:pt x="26665" y="17372"/>
                        <a:pt x="26315" y="15041"/>
                        <a:pt x="25180" y="13032"/>
                      </a:cubicBezTo>
                      <a:cubicBezTo>
                        <a:pt x="23957" y="10997"/>
                        <a:pt x="22037" y="9548"/>
                        <a:pt x="19766" y="8954"/>
                      </a:cubicBezTo>
                      <a:cubicBezTo>
                        <a:pt x="18980" y="8762"/>
                        <a:pt x="18281" y="8666"/>
                        <a:pt x="17495" y="86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5" name="Google Shape;2245;p11"/>
                <p:cNvSpPr/>
                <p:nvPr/>
              </p:nvSpPr>
              <p:spPr>
                <a:xfrm>
                  <a:off x="8098103" y="2849240"/>
                  <a:ext cx="136547" cy="135085"/>
                </a:xfrm>
                <a:custGeom>
                  <a:rect b="b" l="l" r="r" t="t"/>
                  <a:pathLst>
                    <a:path extrusionOk="0" h="26154" w="26437">
                      <a:moveTo>
                        <a:pt x="425" y="9772"/>
                      </a:moveTo>
                      <a:cubicBezTo>
                        <a:pt x="-1409" y="16758"/>
                        <a:pt x="2870" y="23902"/>
                        <a:pt x="9856" y="25727"/>
                      </a:cubicBezTo>
                      <a:cubicBezTo>
                        <a:pt x="16930" y="27552"/>
                        <a:pt x="24091" y="23369"/>
                        <a:pt x="26012" y="16383"/>
                      </a:cubicBezTo>
                      <a:cubicBezTo>
                        <a:pt x="27846" y="9396"/>
                        <a:pt x="23567" y="2253"/>
                        <a:pt x="16581" y="428"/>
                      </a:cubicBezTo>
                      <a:cubicBezTo>
                        <a:pt x="9507" y="-1397"/>
                        <a:pt x="2259" y="2786"/>
                        <a:pt x="425"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6" name="Google Shape;2246;p11"/>
                <p:cNvSpPr/>
                <p:nvPr/>
              </p:nvSpPr>
              <p:spPr>
                <a:xfrm>
                  <a:off x="8075930" y="2826844"/>
                  <a:ext cx="181038" cy="179861"/>
                </a:xfrm>
                <a:custGeom>
                  <a:rect b="b" l="l" r="r" t="t"/>
                  <a:pathLst>
                    <a:path extrusionOk="0" h="34823" w="35051">
                      <a:moveTo>
                        <a:pt x="17469" y="34824"/>
                      </a:moveTo>
                      <a:cubicBezTo>
                        <a:pt x="16072" y="34824"/>
                        <a:pt x="14587" y="34640"/>
                        <a:pt x="13103" y="34256"/>
                      </a:cubicBezTo>
                      <a:cubicBezTo>
                        <a:pt x="8561" y="33077"/>
                        <a:pt x="4719" y="30204"/>
                        <a:pt x="2361" y="26169"/>
                      </a:cubicBezTo>
                      <a:cubicBezTo>
                        <a:pt x="3" y="22161"/>
                        <a:pt x="-608" y="17489"/>
                        <a:pt x="615" y="13000"/>
                      </a:cubicBezTo>
                      <a:cubicBezTo>
                        <a:pt x="3060" y="3726"/>
                        <a:pt x="12579" y="-1855"/>
                        <a:pt x="21923" y="565"/>
                      </a:cubicBezTo>
                      <a:cubicBezTo>
                        <a:pt x="26464" y="1743"/>
                        <a:pt x="30307" y="4616"/>
                        <a:pt x="32665" y="8651"/>
                      </a:cubicBezTo>
                      <a:cubicBezTo>
                        <a:pt x="35023" y="12659"/>
                        <a:pt x="35633" y="17332"/>
                        <a:pt x="34498" y="21820"/>
                      </a:cubicBezTo>
                      <a:cubicBezTo>
                        <a:pt x="32403" y="29636"/>
                        <a:pt x="25242" y="34824"/>
                        <a:pt x="17469" y="34824"/>
                      </a:cubicBezTo>
                      <a:close/>
                      <a:moveTo>
                        <a:pt x="17469" y="8668"/>
                      </a:moveTo>
                      <a:cubicBezTo>
                        <a:pt x="13539" y="8668"/>
                        <a:pt x="9959" y="11271"/>
                        <a:pt x="8911" y="15209"/>
                      </a:cubicBezTo>
                      <a:cubicBezTo>
                        <a:pt x="8387" y="17454"/>
                        <a:pt x="8649" y="19786"/>
                        <a:pt x="9871" y="21794"/>
                      </a:cubicBezTo>
                      <a:cubicBezTo>
                        <a:pt x="11007" y="23829"/>
                        <a:pt x="13016" y="25278"/>
                        <a:pt x="15286" y="25872"/>
                      </a:cubicBezTo>
                      <a:cubicBezTo>
                        <a:pt x="20002" y="27104"/>
                        <a:pt x="24892" y="24292"/>
                        <a:pt x="26115" y="19620"/>
                      </a:cubicBezTo>
                      <a:cubicBezTo>
                        <a:pt x="26639" y="17384"/>
                        <a:pt x="26377" y="15044"/>
                        <a:pt x="25154" y="13044"/>
                      </a:cubicBezTo>
                      <a:cubicBezTo>
                        <a:pt x="24019" y="11009"/>
                        <a:pt x="22010" y="9559"/>
                        <a:pt x="19740" y="8965"/>
                      </a:cubicBezTo>
                      <a:cubicBezTo>
                        <a:pt x="19041" y="8773"/>
                        <a:pt x="18255" y="8677"/>
                        <a:pt x="17469" y="86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7" name="Google Shape;2247;p11"/>
                <p:cNvSpPr/>
                <p:nvPr/>
              </p:nvSpPr>
              <p:spPr>
                <a:xfrm>
                  <a:off x="7102832" y="2408798"/>
                  <a:ext cx="136149" cy="135085"/>
                </a:xfrm>
                <a:custGeom>
                  <a:rect b="b" l="l" r="r" t="t"/>
                  <a:pathLst>
                    <a:path extrusionOk="0" h="26154" w="26360">
                      <a:moveTo>
                        <a:pt x="430" y="9772"/>
                      </a:moveTo>
                      <a:cubicBezTo>
                        <a:pt x="-1403" y="16758"/>
                        <a:pt x="2788" y="23902"/>
                        <a:pt x="9862" y="25727"/>
                      </a:cubicBezTo>
                      <a:cubicBezTo>
                        <a:pt x="16936" y="27552"/>
                        <a:pt x="24096" y="23369"/>
                        <a:pt x="25931" y="16383"/>
                      </a:cubicBezTo>
                      <a:cubicBezTo>
                        <a:pt x="27764" y="9397"/>
                        <a:pt x="23572" y="2253"/>
                        <a:pt x="16499" y="428"/>
                      </a:cubicBezTo>
                      <a:cubicBezTo>
                        <a:pt x="9425" y="-1397"/>
                        <a:pt x="2264" y="2786"/>
                        <a:pt x="430"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8" name="Google Shape;2248;p11"/>
                <p:cNvSpPr/>
                <p:nvPr/>
              </p:nvSpPr>
              <p:spPr>
                <a:xfrm>
                  <a:off x="7080349" y="2386357"/>
                  <a:ext cx="181142" cy="179902"/>
                </a:xfrm>
                <a:custGeom>
                  <a:rect b="b" l="l" r="r" t="t"/>
                  <a:pathLst>
                    <a:path extrusionOk="0" h="34831" w="35071">
                      <a:moveTo>
                        <a:pt x="17534" y="34832"/>
                      </a:moveTo>
                      <a:cubicBezTo>
                        <a:pt x="16050" y="34832"/>
                        <a:pt x="14565" y="34648"/>
                        <a:pt x="13080" y="34264"/>
                      </a:cubicBezTo>
                      <a:cubicBezTo>
                        <a:pt x="8539" y="33085"/>
                        <a:pt x="4784" y="30212"/>
                        <a:pt x="2426" y="26178"/>
                      </a:cubicBezTo>
                      <a:cubicBezTo>
                        <a:pt x="68" y="22169"/>
                        <a:pt x="-630" y="17497"/>
                        <a:pt x="593" y="13008"/>
                      </a:cubicBezTo>
                      <a:cubicBezTo>
                        <a:pt x="3038" y="3734"/>
                        <a:pt x="12644" y="-1855"/>
                        <a:pt x="21988" y="564"/>
                      </a:cubicBezTo>
                      <a:cubicBezTo>
                        <a:pt x="26529" y="1752"/>
                        <a:pt x="30284" y="4625"/>
                        <a:pt x="32729" y="8659"/>
                      </a:cubicBezTo>
                      <a:cubicBezTo>
                        <a:pt x="35000" y="12668"/>
                        <a:pt x="35699" y="17340"/>
                        <a:pt x="34476" y="21829"/>
                      </a:cubicBezTo>
                      <a:cubicBezTo>
                        <a:pt x="32468" y="29645"/>
                        <a:pt x="25306" y="34832"/>
                        <a:pt x="17534" y="34832"/>
                      </a:cubicBezTo>
                      <a:close/>
                      <a:moveTo>
                        <a:pt x="17534" y="8677"/>
                      </a:moveTo>
                      <a:cubicBezTo>
                        <a:pt x="13604" y="8677"/>
                        <a:pt x="10024" y="11288"/>
                        <a:pt x="8976" y="15218"/>
                      </a:cubicBezTo>
                      <a:cubicBezTo>
                        <a:pt x="8364" y="17462"/>
                        <a:pt x="8714" y="19794"/>
                        <a:pt x="9849" y="21802"/>
                      </a:cubicBezTo>
                      <a:cubicBezTo>
                        <a:pt x="11072" y="23837"/>
                        <a:pt x="12993" y="25287"/>
                        <a:pt x="15264" y="25881"/>
                      </a:cubicBezTo>
                      <a:cubicBezTo>
                        <a:pt x="19980" y="27112"/>
                        <a:pt x="24870" y="24300"/>
                        <a:pt x="26093" y="19628"/>
                      </a:cubicBezTo>
                      <a:cubicBezTo>
                        <a:pt x="26703" y="17383"/>
                        <a:pt x="26355" y="15052"/>
                        <a:pt x="25219" y="13043"/>
                      </a:cubicBezTo>
                      <a:cubicBezTo>
                        <a:pt x="23997" y="11008"/>
                        <a:pt x="22075" y="9559"/>
                        <a:pt x="19805" y="8965"/>
                      </a:cubicBezTo>
                      <a:cubicBezTo>
                        <a:pt x="19019" y="8773"/>
                        <a:pt x="18320" y="8677"/>
                        <a:pt x="17534" y="86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49" name="Google Shape;2249;p11"/>
                <p:cNvSpPr/>
                <p:nvPr/>
              </p:nvSpPr>
              <p:spPr>
                <a:xfrm>
                  <a:off x="8128291" y="2468187"/>
                  <a:ext cx="136149" cy="135085"/>
                </a:xfrm>
                <a:custGeom>
                  <a:rect b="b" l="l" r="r" t="t"/>
                  <a:pathLst>
                    <a:path extrusionOk="0" h="26154" w="26360">
                      <a:moveTo>
                        <a:pt x="431" y="9772"/>
                      </a:moveTo>
                      <a:cubicBezTo>
                        <a:pt x="-1404" y="16758"/>
                        <a:pt x="2788" y="23902"/>
                        <a:pt x="9862" y="25727"/>
                      </a:cubicBezTo>
                      <a:cubicBezTo>
                        <a:pt x="16935" y="27552"/>
                        <a:pt x="24096" y="23369"/>
                        <a:pt x="25930" y="16383"/>
                      </a:cubicBezTo>
                      <a:cubicBezTo>
                        <a:pt x="27764" y="9396"/>
                        <a:pt x="23573" y="2253"/>
                        <a:pt x="16499" y="428"/>
                      </a:cubicBezTo>
                      <a:cubicBezTo>
                        <a:pt x="9512" y="-1397"/>
                        <a:pt x="2264" y="2786"/>
                        <a:pt x="431"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0" name="Google Shape;2250;p11"/>
                <p:cNvSpPr/>
                <p:nvPr/>
              </p:nvSpPr>
              <p:spPr>
                <a:xfrm>
                  <a:off x="8105808" y="2445813"/>
                  <a:ext cx="181126" cy="179845"/>
                </a:xfrm>
                <a:custGeom>
                  <a:rect b="b" l="l" r="r" t="t"/>
                  <a:pathLst>
                    <a:path extrusionOk="0" h="34820" w="35068">
                      <a:moveTo>
                        <a:pt x="17534" y="34820"/>
                      </a:moveTo>
                      <a:cubicBezTo>
                        <a:pt x="16049" y="34820"/>
                        <a:pt x="14565" y="34637"/>
                        <a:pt x="13081" y="34252"/>
                      </a:cubicBezTo>
                      <a:cubicBezTo>
                        <a:pt x="8539" y="33074"/>
                        <a:pt x="4784" y="30200"/>
                        <a:pt x="2426" y="26166"/>
                      </a:cubicBezTo>
                      <a:cubicBezTo>
                        <a:pt x="68" y="22157"/>
                        <a:pt x="-630" y="17485"/>
                        <a:pt x="592" y="13005"/>
                      </a:cubicBezTo>
                      <a:lnTo>
                        <a:pt x="592" y="13005"/>
                      </a:lnTo>
                      <a:cubicBezTo>
                        <a:pt x="3038" y="3731"/>
                        <a:pt x="12644" y="-1849"/>
                        <a:pt x="21988" y="561"/>
                      </a:cubicBezTo>
                      <a:cubicBezTo>
                        <a:pt x="26529" y="1740"/>
                        <a:pt x="30284" y="4613"/>
                        <a:pt x="32642" y="8648"/>
                      </a:cubicBezTo>
                      <a:cubicBezTo>
                        <a:pt x="35000" y="12656"/>
                        <a:pt x="35698" y="17328"/>
                        <a:pt x="34476" y="21817"/>
                      </a:cubicBezTo>
                      <a:cubicBezTo>
                        <a:pt x="32380" y="29633"/>
                        <a:pt x="25307" y="34820"/>
                        <a:pt x="17534" y="34820"/>
                      </a:cubicBezTo>
                      <a:close/>
                      <a:moveTo>
                        <a:pt x="17534" y="8665"/>
                      </a:moveTo>
                      <a:cubicBezTo>
                        <a:pt x="13604" y="8665"/>
                        <a:pt x="10024" y="11276"/>
                        <a:pt x="8976" y="15206"/>
                      </a:cubicBezTo>
                      <a:lnTo>
                        <a:pt x="8976" y="15206"/>
                      </a:lnTo>
                      <a:cubicBezTo>
                        <a:pt x="8365" y="17450"/>
                        <a:pt x="8714" y="19782"/>
                        <a:pt x="9849" y="21782"/>
                      </a:cubicBezTo>
                      <a:cubicBezTo>
                        <a:pt x="11071" y="23817"/>
                        <a:pt x="12993" y="25266"/>
                        <a:pt x="15264" y="25860"/>
                      </a:cubicBezTo>
                      <a:cubicBezTo>
                        <a:pt x="19979" y="27100"/>
                        <a:pt x="24870" y="24288"/>
                        <a:pt x="26092" y="19607"/>
                      </a:cubicBezTo>
                      <a:cubicBezTo>
                        <a:pt x="26704" y="17363"/>
                        <a:pt x="26354" y="15031"/>
                        <a:pt x="25219" y="13023"/>
                      </a:cubicBezTo>
                      <a:cubicBezTo>
                        <a:pt x="23997" y="10988"/>
                        <a:pt x="22075" y="9538"/>
                        <a:pt x="19804" y="8944"/>
                      </a:cubicBezTo>
                      <a:cubicBezTo>
                        <a:pt x="19019" y="8752"/>
                        <a:pt x="18233" y="8656"/>
                        <a:pt x="17534" y="86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1" name="Google Shape;2251;p11"/>
                <p:cNvSpPr/>
                <p:nvPr/>
              </p:nvSpPr>
              <p:spPr>
                <a:xfrm>
                  <a:off x="8048949" y="1878032"/>
                  <a:ext cx="136547" cy="135085"/>
                </a:xfrm>
                <a:custGeom>
                  <a:rect b="b" l="l" r="r" t="t"/>
                  <a:pathLst>
                    <a:path extrusionOk="0" h="26154" w="26437">
                      <a:moveTo>
                        <a:pt x="425" y="9772"/>
                      </a:moveTo>
                      <a:cubicBezTo>
                        <a:pt x="-1409" y="16758"/>
                        <a:pt x="2870" y="23902"/>
                        <a:pt x="9856" y="25727"/>
                      </a:cubicBezTo>
                      <a:cubicBezTo>
                        <a:pt x="16930" y="27552"/>
                        <a:pt x="24178" y="23369"/>
                        <a:pt x="26012" y="16383"/>
                      </a:cubicBezTo>
                      <a:cubicBezTo>
                        <a:pt x="27846" y="9397"/>
                        <a:pt x="23567" y="2253"/>
                        <a:pt x="16581" y="428"/>
                      </a:cubicBezTo>
                      <a:cubicBezTo>
                        <a:pt x="9507" y="-1397"/>
                        <a:pt x="2346" y="2786"/>
                        <a:pt x="425"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2" name="Google Shape;2252;p11"/>
                <p:cNvSpPr/>
                <p:nvPr/>
              </p:nvSpPr>
              <p:spPr>
                <a:xfrm>
                  <a:off x="8026776" y="1855647"/>
                  <a:ext cx="181038" cy="179892"/>
                </a:xfrm>
                <a:custGeom>
                  <a:rect b="b" l="l" r="r" t="t"/>
                  <a:pathLst>
                    <a:path extrusionOk="0" h="34829" w="35051">
                      <a:moveTo>
                        <a:pt x="17556" y="34829"/>
                      </a:moveTo>
                      <a:cubicBezTo>
                        <a:pt x="16072" y="34829"/>
                        <a:pt x="14587" y="34646"/>
                        <a:pt x="13103" y="34262"/>
                      </a:cubicBezTo>
                      <a:cubicBezTo>
                        <a:pt x="8562" y="33083"/>
                        <a:pt x="4719" y="30210"/>
                        <a:pt x="2361" y="26175"/>
                      </a:cubicBezTo>
                      <a:cubicBezTo>
                        <a:pt x="4" y="22167"/>
                        <a:pt x="-608" y="17495"/>
                        <a:pt x="614" y="13006"/>
                      </a:cubicBezTo>
                      <a:lnTo>
                        <a:pt x="614" y="13006"/>
                      </a:lnTo>
                      <a:cubicBezTo>
                        <a:pt x="3060" y="3723"/>
                        <a:pt x="12578" y="-1849"/>
                        <a:pt x="21923" y="562"/>
                      </a:cubicBezTo>
                      <a:cubicBezTo>
                        <a:pt x="26464" y="1741"/>
                        <a:pt x="30306" y="4614"/>
                        <a:pt x="32664" y="8648"/>
                      </a:cubicBezTo>
                      <a:cubicBezTo>
                        <a:pt x="35022" y="12657"/>
                        <a:pt x="35634" y="17329"/>
                        <a:pt x="34499" y="21817"/>
                      </a:cubicBezTo>
                      <a:cubicBezTo>
                        <a:pt x="32402" y="29625"/>
                        <a:pt x="25329" y="34821"/>
                        <a:pt x="17556" y="34821"/>
                      </a:cubicBezTo>
                      <a:close/>
                      <a:moveTo>
                        <a:pt x="17556" y="8666"/>
                      </a:moveTo>
                      <a:cubicBezTo>
                        <a:pt x="13627" y="8666"/>
                        <a:pt x="9959" y="11277"/>
                        <a:pt x="8998" y="15207"/>
                      </a:cubicBezTo>
                      <a:lnTo>
                        <a:pt x="8998" y="15207"/>
                      </a:lnTo>
                      <a:cubicBezTo>
                        <a:pt x="8387" y="17451"/>
                        <a:pt x="8649" y="19783"/>
                        <a:pt x="9872" y="21791"/>
                      </a:cubicBezTo>
                      <a:cubicBezTo>
                        <a:pt x="11007" y="23826"/>
                        <a:pt x="13015" y="25276"/>
                        <a:pt x="15286" y="25869"/>
                      </a:cubicBezTo>
                      <a:cubicBezTo>
                        <a:pt x="20001" y="27101"/>
                        <a:pt x="24892" y="24289"/>
                        <a:pt x="26114" y="19617"/>
                      </a:cubicBezTo>
                      <a:cubicBezTo>
                        <a:pt x="26726" y="17372"/>
                        <a:pt x="26376" y="15041"/>
                        <a:pt x="25154" y="13032"/>
                      </a:cubicBezTo>
                      <a:cubicBezTo>
                        <a:pt x="24019" y="10997"/>
                        <a:pt x="22098" y="9548"/>
                        <a:pt x="19740" y="8954"/>
                      </a:cubicBezTo>
                      <a:cubicBezTo>
                        <a:pt x="19041" y="8762"/>
                        <a:pt x="18255" y="8666"/>
                        <a:pt x="17556" y="86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3" name="Google Shape;2253;p11"/>
                <p:cNvSpPr/>
                <p:nvPr/>
              </p:nvSpPr>
              <p:spPr>
                <a:xfrm>
                  <a:off x="7429164" y="2745612"/>
                  <a:ext cx="136273" cy="135085"/>
                </a:xfrm>
                <a:custGeom>
                  <a:rect b="b" l="l" r="r" t="t"/>
                  <a:pathLst>
                    <a:path extrusionOk="0" h="26154" w="26384">
                      <a:moveTo>
                        <a:pt x="460" y="9772"/>
                      </a:moveTo>
                      <a:cubicBezTo>
                        <a:pt x="-1461" y="16758"/>
                        <a:pt x="2817" y="23902"/>
                        <a:pt x="9891" y="25727"/>
                      </a:cubicBezTo>
                      <a:cubicBezTo>
                        <a:pt x="16878" y="27552"/>
                        <a:pt x="24126" y="23369"/>
                        <a:pt x="25960" y="16383"/>
                      </a:cubicBezTo>
                      <a:cubicBezTo>
                        <a:pt x="27794" y="9396"/>
                        <a:pt x="23514" y="2253"/>
                        <a:pt x="16528" y="428"/>
                      </a:cubicBezTo>
                      <a:cubicBezTo>
                        <a:pt x="9455" y="-1397"/>
                        <a:pt x="2294" y="2786"/>
                        <a:pt x="460"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4" name="Google Shape;2254;p11"/>
                <p:cNvSpPr/>
                <p:nvPr/>
              </p:nvSpPr>
              <p:spPr>
                <a:xfrm>
                  <a:off x="7406820" y="2723233"/>
                  <a:ext cx="180940" cy="179892"/>
                </a:xfrm>
                <a:custGeom>
                  <a:rect b="b" l="l" r="r" t="t"/>
                  <a:pathLst>
                    <a:path extrusionOk="0" h="34829" w="35032">
                      <a:moveTo>
                        <a:pt x="17537" y="34830"/>
                      </a:moveTo>
                      <a:cubicBezTo>
                        <a:pt x="16052" y="34830"/>
                        <a:pt x="14568" y="34646"/>
                        <a:pt x="13084" y="34262"/>
                      </a:cubicBezTo>
                      <a:cubicBezTo>
                        <a:pt x="8542" y="33083"/>
                        <a:pt x="4700" y="30210"/>
                        <a:pt x="2342" y="26175"/>
                      </a:cubicBezTo>
                      <a:cubicBezTo>
                        <a:pt x="71" y="22167"/>
                        <a:pt x="-627" y="17495"/>
                        <a:pt x="595" y="13006"/>
                      </a:cubicBezTo>
                      <a:lnTo>
                        <a:pt x="595" y="13006"/>
                      </a:lnTo>
                      <a:cubicBezTo>
                        <a:pt x="3041" y="3723"/>
                        <a:pt x="12559" y="-1849"/>
                        <a:pt x="21904" y="561"/>
                      </a:cubicBezTo>
                      <a:cubicBezTo>
                        <a:pt x="26445" y="1740"/>
                        <a:pt x="30287" y="4614"/>
                        <a:pt x="32645" y="8648"/>
                      </a:cubicBezTo>
                      <a:cubicBezTo>
                        <a:pt x="35003" y="12657"/>
                        <a:pt x="35614" y="17329"/>
                        <a:pt x="34479" y="21817"/>
                      </a:cubicBezTo>
                      <a:cubicBezTo>
                        <a:pt x="32383" y="29625"/>
                        <a:pt x="25310" y="34821"/>
                        <a:pt x="17537" y="34821"/>
                      </a:cubicBezTo>
                      <a:close/>
                      <a:moveTo>
                        <a:pt x="17537" y="8666"/>
                      </a:moveTo>
                      <a:cubicBezTo>
                        <a:pt x="13607" y="8666"/>
                        <a:pt x="9939" y="11277"/>
                        <a:pt x="8979" y="15207"/>
                      </a:cubicBezTo>
                      <a:lnTo>
                        <a:pt x="8979" y="15207"/>
                      </a:lnTo>
                      <a:cubicBezTo>
                        <a:pt x="8368" y="17451"/>
                        <a:pt x="8629" y="19783"/>
                        <a:pt x="9852" y="21791"/>
                      </a:cubicBezTo>
                      <a:cubicBezTo>
                        <a:pt x="11074" y="23826"/>
                        <a:pt x="12996" y="25276"/>
                        <a:pt x="15267" y="25870"/>
                      </a:cubicBezTo>
                      <a:cubicBezTo>
                        <a:pt x="19982" y="27101"/>
                        <a:pt x="24873" y="24289"/>
                        <a:pt x="26095" y="19617"/>
                      </a:cubicBezTo>
                      <a:cubicBezTo>
                        <a:pt x="26707" y="17372"/>
                        <a:pt x="26357" y="15041"/>
                        <a:pt x="25135" y="13032"/>
                      </a:cubicBezTo>
                      <a:cubicBezTo>
                        <a:pt x="24000" y="10997"/>
                        <a:pt x="22078" y="9548"/>
                        <a:pt x="19720" y="8954"/>
                      </a:cubicBezTo>
                      <a:cubicBezTo>
                        <a:pt x="19022" y="8762"/>
                        <a:pt x="18236" y="8666"/>
                        <a:pt x="17537" y="86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5" name="Google Shape;2255;p11"/>
                <p:cNvSpPr/>
                <p:nvPr/>
              </p:nvSpPr>
              <p:spPr>
                <a:xfrm>
                  <a:off x="7812654" y="2775237"/>
                  <a:ext cx="136547" cy="135085"/>
                </a:xfrm>
                <a:custGeom>
                  <a:rect b="b" l="l" r="r" t="t"/>
                  <a:pathLst>
                    <a:path extrusionOk="0" h="26154" w="26437">
                      <a:moveTo>
                        <a:pt x="425" y="9772"/>
                      </a:moveTo>
                      <a:cubicBezTo>
                        <a:pt x="-1409" y="16758"/>
                        <a:pt x="2870" y="23902"/>
                        <a:pt x="9856" y="25727"/>
                      </a:cubicBezTo>
                      <a:cubicBezTo>
                        <a:pt x="16930" y="27552"/>
                        <a:pt x="24091" y="23369"/>
                        <a:pt x="26012" y="16383"/>
                      </a:cubicBezTo>
                      <a:cubicBezTo>
                        <a:pt x="27846" y="9397"/>
                        <a:pt x="23567" y="2253"/>
                        <a:pt x="16581" y="428"/>
                      </a:cubicBezTo>
                      <a:cubicBezTo>
                        <a:pt x="9507" y="-1397"/>
                        <a:pt x="2259" y="2786"/>
                        <a:pt x="425"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6" name="Google Shape;2256;p11"/>
                <p:cNvSpPr/>
                <p:nvPr/>
              </p:nvSpPr>
              <p:spPr>
                <a:xfrm>
                  <a:off x="7790480" y="2752888"/>
                  <a:ext cx="181038" cy="179861"/>
                </a:xfrm>
                <a:custGeom>
                  <a:rect b="b" l="l" r="r" t="t"/>
                  <a:pathLst>
                    <a:path extrusionOk="0" h="34823" w="35051">
                      <a:moveTo>
                        <a:pt x="17469" y="34824"/>
                      </a:moveTo>
                      <a:cubicBezTo>
                        <a:pt x="16072" y="34824"/>
                        <a:pt x="14587" y="34640"/>
                        <a:pt x="13103" y="34256"/>
                      </a:cubicBezTo>
                      <a:cubicBezTo>
                        <a:pt x="8561" y="33077"/>
                        <a:pt x="4719" y="30204"/>
                        <a:pt x="2361" y="26169"/>
                      </a:cubicBezTo>
                      <a:cubicBezTo>
                        <a:pt x="3" y="22161"/>
                        <a:pt x="-608" y="17480"/>
                        <a:pt x="615" y="13000"/>
                      </a:cubicBezTo>
                      <a:cubicBezTo>
                        <a:pt x="3060" y="3726"/>
                        <a:pt x="12579" y="-1855"/>
                        <a:pt x="21923" y="565"/>
                      </a:cubicBezTo>
                      <a:cubicBezTo>
                        <a:pt x="26464" y="1744"/>
                        <a:pt x="30307" y="4617"/>
                        <a:pt x="32665" y="8651"/>
                      </a:cubicBezTo>
                      <a:cubicBezTo>
                        <a:pt x="35022" y="12660"/>
                        <a:pt x="35633" y="17332"/>
                        <a:pt x="34498" y="21820"/>
                      </a:cubicBezTo>
                      <a:cubicBezTo>
                        <a:pt x="32402" y="29636"/>
                        <a:pt x="25329" y="34824"/>
                        <a:pt x="17469" y="34824"/>
                      </a:cubicBezTo>
                      <a:close/>
                      <a:moveTo>
                        <a:pt x="17469" y="8669"/>
                      </a:moveTo>
                      <a:cubicBezTo>
                        <a:pt x="13539" y="8669"/>
                        <a:pt x="9959" y="11271"/>
                        <a:pt x="8911" y="15210"/>
                      </a:cubicBezTo>
                      <a:cubicBezTo>
                        <a:pt x="8387" y="17454"/>
                        <a:pt x="8649" y="19794"/>
                        <a:pt x="9871" y="21794"/>
                      </a:cubicBezTo>
                      <a:cubicBezTo>
                        <a:pt x="11006" y="23829"/>
                        <a:pt x="12928" y="25279"/>
                        <a:pt x="15286" y="25872"/>
                      </a:cubicBezTo>
                      <a:cubicBezTo>
                        <a:pt x="20002" y="27104"/>
                        <a:pt x="24892" y="24300"/>
                        <a:pt x="26115" y="19620"/>
                      </a:cubicBezTo>
                      <a:cubicBezTo>
                        <a:pt x="26639" y="17375"/>
                        <a:pt x="26377" y="15044"/>
                        <a:pt x="25154" y="13035"/>
                      </a:cubicBezTo>
                      <a:cubicBezTo>
                        <a:pt x="24019" y="11000"/>
                        <a:pt x="22010" y="9551"/>
                        <a:pt x="19739" y="8957"/>
                      </a:cubicBezTo>
                      <a:cubicBezTo>
                        <a:pt x="19041" y="8765"/>
                        <a:pt x="18255" y="8669"/>
                        <a:pt x="17469" y="86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57" name="Google Shape;2257;p11"/>
                <p:cNvSpPr/>
                <p:nvPr/>
              </p:nvSpPr>
              <p:spPr>
                <a:xfrm>
                  <a:off x="6985191" y="1615597"/>
                  <a:ext cx="1542966" cy="1737119"/>
                </a:xfrm>
                <a:custGeom>
                  <a:rect b="b" l="l" r="r" t="t"/>
                  <a:pathLst>
                    <a:path extrusionOk="0" h="336325" w="298735">
                      <a:moveTo>
                        <a:pt x="297687" y="140001"/>
                      </a:moveTo>
                      <a:cubicBezTo>
                        <a:pt x="299870" y="118527"/>
                        <a:pt x="295417" y="96416"/>
                        <a:pt x="284937" y="77465"/>
                      </a:cubicBezTo>
                      <a:cubicBezTo>
                        <a:pt x="279873" y="68243"/>
                        <a:pt x="271488" y="58803"/>
                        <a:pt x="260922" y="59772"/>
                      </a:cubicBezTo>
                      <a:cubicBezTo>
                        <a:pt x="249569" y="60820"/>
                        <a:pt x="243194" y="72941"/>
                        <a:pt x="238915" y="83438"/>
                      </a:cubicBezTo>
                      <a:cubicBezTo>
                        <a:pt x="221799" y="125610"/>
                        <a:pt x="204682" y="167781"/>
                        <a:pt x="187566" y="209961"/>
                      </a:cubicBezTo>
                      <a:cubicBezTo>
                        <a:pt x="189399" y="173920"/>
                        <a:pt x="191234" y="137871"/>
                        <a:pt x="193067" y="101830"/>
                      </a:cubicBezTo>
                      <a:cubicBezTo>
                        <a:pt x="148529" y="174304"/>
                        <a:pt x="102595" y="251468"/>
                        <a:pt x="101983" y="336326"/>
                      </a:cubicBezTo>
                      <a:cubicBezTo>
                        <a:pt x="62772" y="317681"/>
                        <a:pt x="23824" y="291482"/>
                        <a:pt x="8017" y="251363"/>
                      </a:cubicBezTo>
                      <a:cubicBezTo>
                        <a:pt x="-2288" y="225147"/>
                        <a:pt x="-1327" y="195848"/>
                        <a:pt x="3476" y="168121"/>
                      </a:cubicBezTo>
                      <a:cubicBezTo>
                        <a:pt x="13519" y="110432"/>
                        <a:pt x="42163" y="53345"/>
                        <a:pt x="91940" y="21863"/>
                      </a:cubicBezTo>
                      <a:cubicBezTo>
                        <a:pt x="141718" y="-9628"/>
                        <a:pt x="214201" y="-8432"/>
                        <a:pt x="254721" y="34168"/>
                      </a:cubicBezTo>
                      <a:cubicBezTo>
                        <a:pt x="282492" y="63414"/>
                        <a:pt x="291137" y="105227"/>
                        <a:pt x="298735" y="14472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2258" name="Google Shape;2258;p11"/>
            <p:cNvGrpSpPr/>
            <p:nvPr/>
          </p:nvGrpSpPr>
          <p:grpSpPr>
            <a:xfrm>
              <a:off x="-116296" y="4431579"/>
              <a:ext cx="1175826" cy="1040800"/>
              <a:chOff x="5784272" y="3460887"/>
              <a:chExt cx="2333450" cy="2065899"/>
            </a:xfrm>
          </p:grpSpPr>
          <p:sp>
            <p:nvSpPr>
              <p:cNvPr id="2259" name="Google Shape;2259;p11"/>
              <p:cNvSpPr/>
              <p:nvPr/>
            </p:nvSpPr>
            <p:spPr>
              <a:xfrm>
                <a:off x="5793638" y="3469779"/>
                <a:ext cx="2311224" cy="2053345"/>
              </a:xfrm>
              <a:custGeom>
                <a:rect b="b" l="l" r="r" t="t"/>
                <a:pathLst>
                  <a:path extrusionOk="0" h="697231" w="784796">
                    <a:moveTo>
                      <a:pt x="21279" y="686481"/>
                    </a:moveTo>
                    <a:cubicBezTo>
                      <a:pt x="-21337" y="531149"/>
                      <a:pt x="757" y="359390"/>
                      <a:pt x="81275" y="219646"/>
                    </a:cubicBezTo>
                    <a:cubicBezTo>
                      <a:pt x="83720" y="215481"/>
                      <a:pt x="86601" y="210983"/>
                      <a:pt x="91317" y="209796"/>
                    </a:cubicBezTo>
                    <a:cubicBezTo>
                      <a:pt x="96033" y="208582"/>
                      <a:pt x="100924" y="211271"/>
                      <a:pt x="105115" y="213856"/>
                    </a:cubicBezTo>
                    <a:cubicBezTo>
                      <a:pt x="121446" y="223908"/>
                      <a:pt x="137776" y="233951"/>
                      <a:pt x="154020" y="244002"/>
                    </a:cubicBezTo>
                    <a:cubicBezTo>
                      <a:pt x="132187" y="221358"/>
                      <a:pt x="134632" y="183256"/>
                      <a:pt x="151400" y="156665"/>
                    </a:cubicBezTo>
                    <a:cubicBezTo>
                      <a:pt x="168254" y="130073"/>
                      <a:pt x="196024" y="112502"/>
                      <a:pt x="223271" y="96635"/>
                    </a:cubicBezTo>
                    <a:cubicBezTo>
                      <a:pt x="268420" y="70436"/>
                      <a:pt x="314792" y="46403"/>
                      <a:pt x="362211" y="24667"/>
                    </a:cubicBezTo>
                    <a:cubicBezTo>
                      <a:pt x="366054" y="50385"/>
                      <a:pt x="369809" y="76104"/>
                      <a:pt x="373652" y="101822"/>
                    </a:cubicBezTo>
                    <a:cubicBezTo>
                      <a:pt x="392776" y="50132"/>
                      <a:pt x="445785" y="16781"/>
                      <a:pt x="500191" y="5673"/>
                    </a:cubicBezTo>
                    <a:cubicBezTo>
                      <a:pt x="554510" y="-5444"/>
                      <a:pt x="610837" y="1953"/>
                      <a:pt x="665854" y="9376"/>
                    </a:cubicBezTo>
                    <a:cubicBezTo>
                      <a:pt x="705502" y="14729"/>
                      <a:pt x="745149" y="20082"/>
                      <a:pt x="784797" y="25435"/>
                    </a:cubicBezTo>
                    <a:cubicBezTo>
                      <a:pt x="760345" y="78418"/>
                      <a:pt x="710392" y="116004"/>
                      <a:pt x="657035" y="140509"/>
                    </a:cubicBezTo>
                    <a:cubicBezTo>
                      <a:pt x="603764" y="165013"/>
                      <a:pt x="546127" y="178462"/>
                      <a:pt x="490498" y="197124"/>
                    </a:cubicBezTo>
                    <a:cubicBezTo>
                      <a:pt x="376184" y="235462"/>
                      <a:pt x="268769" y="297055"/>
                      <a:pt x="184497" y="382724"/>
                    </a:cubicBezTo>
                    <a:cubicBezTo>
                      <a:pt x="100312" y="468394"/>
                      <a:pt x="40055" y="578813"/>
                      <a:pt x="22589" y="697231"/>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0" name="Google Shape;2260;p11"/>
              <p:cNvSpPr/>
              <p:nvPr/>
            </p:nvSpPr>
            <p:spPr>
              <a:xfrm>
                <a:off x="5834827" y="3589477"/>
                <a:ext cx="2246640" cy="1931991"/>
              </a:xfrm>
              <a:custGeom>
                <a:rect b="b" l="l" r="r" t="t"/>
                <a:pathLst>
                  <a:path extrusionOk="0" h="656024" w="762866">
                    <a:moveTo>
                      <a:pt x="3104" y="656024"/>
                    </a:moveTo>
                    <a:cubicBezTo>
                      <a:pt x="-7550" y="527371"/>
                      <a:pt x="9304" y="396517"/>
                      <a:pt x="52357" y="274685"/>
                    </a:cubicBezTo>
                    <a:cubicBezTo>
                      <a:pt x="54716" y="267812"/>
                      <a:pt x="57510" y="260581"/>
                      <a:pt x="63361" y="256118"/>
                    </a:cubicBezTo>
                    <a:cubicBezTo>
                      <a:pt x="68863" y="251918"/>
                      <a:pt x="76024" y="250896"/>
                      <a:pt x="82923" y="250075"/>
                    </a:cubicBezTo>
                    <a:cubicBezTo>
                      <a:pt x="125277" y="245036"/>
                      <a:pt x="168068" y="242661"/>
                      <a:pt x="210773" y="242967"/>
                    </a:cubicBezTo>
                    <a:cubicBezTo>
                      <a:pt x="210074" y="210114"/>
                      <a:pt x="209986" y="175147"/>
                      <a:pt x="227540" y="147280"/>
                    </a:cubicBezTo>
                    <a:cubicBezTo>
                      <a:pt x="235487" y="134609"/>
                      <a:pt x="246752" y="124208"/>
                      <a:pt x="259065" y="115580"/>
                    </a:cubicBezTo>
                    <a:cubicBezTo>
                      <a:pt x="359930" y="44843"/>
                      <a:pt x="510573" y="97512"/>
                      <a:pt x="615106" y="32364"/>
                    </a:cubicBezTo>
                    <a:cubicBezTo>
                      <a:pt x="602792" y="44625"/>
                      <a:pt x="590479" y="56886"/>
                      <a:pt x="578166" y="69147"/>
                    </a:cubicBezTo>
                    <a:cubicBezTo>
                      <a:pt x="615106" y="60423"/>
                      <a:pt x="651871" y="51245"/>
                      <a:pt x="688549" y="41595"/>
                    </a:cubicBezTo>
                    <a:cubicBezTo>
                      <a:pt x="713613" y="35001"/>
                      <a:pt x="748894" y="21684"/>
                      <a:pt x="762867" y="0"/>
                    </a:cubicBezTo>
                    <a:cubicBezTo>
                      <a:pt x="746798" y="51367"/>
                      <a:pt x="679904" y="78858"/>
                      <a:pt x="628991" y="97433"/>
                    </a:cubicBezTo>
                    <a:cubicBezTo>
                      <a:pt x="448831" y="163227"/>
                      <a:pt x="281421" y="263227"/>
                      <a:pt x="138551" y="390413"/>
                    </a:cubicBezTo>
                    <a:cubicBezTo>
                      <a:pt x="114711" y="411616"/>
                      <a:pt x="91307" y="433833"/>
                      <a:pt x="73841" y="460442"/>
                    </a:cubicBezTo>
                    <a:cubicBezTo>
                      <a:pt x="59257" y="482790"/>
                      <a:pt x="49126" y="507731"/>
                      <a:pt x="40131" y="532829"/>
                    </a:cubicBezTo>
                    <a:cubicBezTo>
                      <a:pt x="26595" y="570433"/>
                      <a:pt x="15243" y="608823"/>
                      <a:pt x="6248" y="64774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1" name="Google Shape;2261;p11"/>
              <p:cNvSpPr/>
              <p:nvPr/>
            </p:nvSpPr>
            <p:spPr>
              <a:xfrm>
                <a:off x="5836765" y="3544618"/>
                <a:ext cx="2268104" cy="1981420"/>
              </a:xfrm>
              <a:custGeom>
                <a:rect b="b" l="l" r="r" t="t"/>
                <a:pathLst>
                  <a:path extrusionOk="0" h="672808" w="770154">
                    <a:moveTo>
                      <a:pt x="2271" y="672809"/>
                    </a:moveTo>
                    <a:cubicBezTo>
                      <a:pt x="13362" y="544444"/>
                      <a:pt x="53620" y="418629"/>
                      <a:pt x="119204" y="307433"/>
                    </a:cubicBezTo>
                    <a:cubicBezTo>
                      <a:pt x="124182" y="298988"/>
                      <a:pt x="129858" y="290098"/>
                      <a:pt x="139028" y="286387"/>
                    </a:cubicBezTo>
                    <a:cubicBezTo>
                      <a:pt x="145229" y="283854"/>
                      <a:pt x="152215" y="284116"/>
                      <a:pt x="158939" y="284422"/>
                    </a:cubicBezTo>
                    <a:cubicBezTo>
                      <a:pt x="183217" y="285513"/>
                      <a:pt x="207494" y="286605"/>
                      <a:pt x="231771" y="287697"/>
                    </a:cubicBezTo>
                    <a:cubicBezTo>
                      <a:pt x="209503" y="237037"/>
                      <a:pt x="250285" y="177601"/>
                      <a:pt x="301373" y="155585"/>
                    </a:cubicBezTo>
                    <a:cubicBezTo>
                      <a:pt x="352460" y="133570"/>
                      <a:pt x="410359" y="137072"/>
                      <a:pt x="465988" y="133762"/>
                    </a:cubicBezTo>
                    <a:cubicBezTo>
                      <a:pt x="540218" y="129352"/>
                      <a:pt x="613574" y="111999"/>
                      <a:pt x="681865" y="82744"/>
                    </a:cubicBezTo>
                    <a:cubicBezTo>
                      <a:pt x="722735" y="65200"/>
                      <a:pt x="754522" y="41420"/>
                      <a:pt x="770155" y="0"/>
                    </a:cubicBezTo>
                    <a:cubicBezTo>
                      <a:pt x="746489" y="75304"/>
                      <a:pt x="682476" y="120427"/>
                      <a:pt x="612439" y="157664"/>
                    </a:cubicBezTo>
                    <a:cubicBezTo>
                      <a:pt x="492449" y="221362"/>
                      <a:pt x="368005" y="277942"/>
                      <a:pt x="256660" y="355534"/>
                    </a:cubicBezTo>
                    <a:cubicBezTo>
                      <a:pt x="145403" y="433126"/>
                      <a:pt x="46110" y="535073"/>
                      <a:pt x="0" y="662032"/>
                    </a:cubicBezTo>
                    <a:cubicBezTo>
                      <a:pt x="4541" y="659255"/>
                      <a:pt x="9257" y="656469"/>
                      <a:pt x="13799" y="6536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2" name="Google Shape;2262;p11"/>
              <p:cNvSpPr/>
              <p:nvPr/>
            </p:nvSpPr>
            <p:spPr>
              <a:xfrm>
                <a:off x="5834968" y="3618312"/>
                <a:ext cx="2228237" cy="1903209"/>
              </a:xfrm>
              <a:custGeom>
                <a:rect b="b" l="l" r="r" t="t"/>
                <a:pathLst>
                  <a:path extrusionOk="0" h="646251" w="756617">
                    <a:moveTo>
                      <a:pt x="0" y="627040"/>
                    </a:moveTo>
                    <a:cubicBezTo>
                      <a:pt x="30129" y="541143"/>
                      <a:pt x="64449" y="476546"/>
                      <a:pt x="122609" y="406228"/>
                    </a:cubicBezTo>
                    <a:cubicBezTo>
                      <a:pt x="182430" y="333876"/>
                      <a:pt x="263646" y="281767"/>
                      <a:pt x="347918" y="239823"/>
                    </a:cubicBezTo>
                    <a:cubicBezTo>
                      <a:pt x="432279" y="197879"/>
                      <a:pt x="520917" y="164956"/>
                      <a:pt x="605627" y="123675"/>
                    </a:cubicBezTo>
                    <a:cubicBezTo>
                      <a:pt x="661691" y="96341"/>
                      <a:pt x="728236" y="55183"/>
                      <a:pt x="756618" y="0"/>
                    </a:cubicBezTo>
                    <a:cubicBezTo>
                      <a:pt x="750243" y="25334"/>
                      <a:pt x="723521" y="53646"/>
                      <a:pt x="704570" y="71758"/>
                    </a:cubicBezTo>
                    <a:cubicBezTo>
                      <a:pt x="620210" y="152258"/>
                      <a:pt x="505809" y="191207"/>
                      <a:pt x="401102" y="242984"/>
                    </a:cubicBezTo>
                    <a:cubicBezTo>
                      <a:pt x="267663" y="308926"/>
                      <a:pt x="147498" y="401766"/>
                      <a:pt x="57986" y="519948"/>
                    </a:cubicBezTo>
                    <a:cubicBezTo>
                      <a:pt x="30129" y="556635"/>
                      <a:pt x="9518" y="600815"/>
                      <a:pt x="3057" y="64625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3" name="Google Shape;2263;p11"/>
              <p:cNvSpPr/>
              <p:nvPr/>
            </p:nvSpPr>
            <p:spPr>
              <a:xfrm>
                <a:off x="5784272" y="3460887"/>
                <a:ext cx="2333450" cy="2063497"/>
              </a:xfrm>
              <a:custGeom>
                <a:rect b="b" l="l" r="r" t="t"/>
                <a:pathLst>
                  <a:path extrusionOk="0" h="700678" w="792343">
                    <a:moveTo>
                      <a:pt x="28652" y="700669"/>
                    </a:moveTo>
                    <a:lnTo>
                      <a:pt x="22800" y="699796"/>
                    </a:lnTo>
                    <a:cubicBezTo>
                      <a:pt x="23237" y="696355"/>
                      <a:pt x="23849" y="692932"/>
                      <a:pt x="24372" y="689491"/>
                    </a:cubicBezTo>
                    <a:lnTo>
                      <a:pt x="21578" y="690277"/>
                    </a:lnTo>
                    <a:cubicBezTo>
                      <a:pt x="-21476" y="533338"/>
                      <a:pt x="532" y="362357"/>
                      <a:pt x="81922" y="221172"/>
                    </a:cubicBezTo>
                    <a:cubicBezTo>
                      <a:pt x="84542" y="216500"/>
                      <a:pt x="87948" y="211391"/>
                      <a:pt x="93712" y="209924"/>
                    </a:cubicBezTo>
                    <a:cubicBezTo>
                      <a:pt x="99563" y="208431"/>
                      <a:pt x="105151" y="211426"/>
                      <a:pt x="109868" y="214334"/>
                    </a:cubicBezTo>
                    <a:lnTo>
                      <a:pt x="145847" y="236533"/>
                    </a:lnTo>
                    <a:cubicBezTo>
                      <a:pt x="132748" y="212221"/>
                      <a:pt x="137988" y="180398"/>
                      <a:pt x="152047" y="158086"/>
                    </a:cubicBezTo>
                    <a:cubicBezTo>
                      <a:pt x="169251" y="130900"/>
                      <a:pt x="197546" y="113041"/>
                      <a:pt x="224967" y="97078"/>
                    </a:cubicBezTo>
                    <a:cubicBezTo>
                      <a:pt x="270029" y="70923"/>
                      <a:pt x="316837" y="46671"/>
                      <a:pt x="364170" y="24970"/>
                    </a:cubicBezTo>
                    <a:lnTo>
                      <a:pt x="367750" y="23320"/>
                    </a:lnTo>
                    <a:lnTo>
                      <a:pt x="378142" y="93873"/>
                    </a:lnTo>
                    <a:cubicBezTo>
                      <a:pt x="402245" y="42995"/>
                      <a:pt x="457262" y="15067"/>
                      <a:pt x="502761" y="5766"/>
                    </a:cubicBezTo>
                    <a:cubicBezTo>
                      <a:pt x="558215" y="-5569"/>
                      <a:pt x="614804" y="2064"/>
                      <a:pt x="669385" y="9434"/>
                    </a:cubicBezTo>
                    <a:lnTo>
                      <a:pt x="792344" y="26035"/>
                    </a:lnTo>
                    <a:lnTo>
                      <a:pt x="790684" y="29686"/>
                    </a:lnTo>
                    <a:cubicBezTo>
                      <a:pt x="763001" y="89628"/>
                      <a:pt x="705189" y="126141"/>
                      <a:pt x="661525" y="146218"/>
                    </a:cubicBezTo>
                    <a:cubicBezTo>
                      <a:pt x="625022" y="162967"/>
                      <a:pt x="586072" y="174748"/>
                      <a:pt x="548346" y="186136"/>
                    </a:cubicBezTo>
                    <a:cubicBezTo>
                      <a:pt x="530618" y="191472"/>
                      <a:pt x="512367" y="196999"/>
                      <a:pt x="494552" y="202955"/>
                    </a:cubicBezTo>
                    <a:cubicBezTo>
                      <a:pt x="374561" y="243214"/>
                      <a:pt x="269156" y="307139"/>
                      <a:pt x="189861" y="387822"/>
                    </a:cubicBezTo>
                    <a:cubicBezTo>
                      <a:pt x="102619" y="476513"/>
                      <a:pt x="45419" y="587622"/>
                      <a:pt x="28652" y="700678"/>
                    </a:cubicBezTo>
                    <a:close/>
                    <a:moveTo>
                      <a:pt x="96943" y="215478"/>
                    </a:moveTo>
                    <a:cubicBezTo>
                      <a:pt x="96332" y="215478"/>
                      <a:pt x="95808" y="215539"/>
                      <a:pt x="95196" y="215688"/>
                    </a:cubicBezTo>
                    <a:cubicBezTo>
                      <a:pt x="91703" y="216587"/>
                      <a:pt x="89170" y="220526"/>
                      <a:pt x="87075" y="224150"/>
                    </a:cubicBezTo>
                    <a:cubicBezTo>
                      <a:pt x="7518" y="362139"/>
                      <a:pt x="-14751" y="528850"/>
                      <a:pt x="25595" y="682584"/>
                    </a:cubicBezTo>
                    <a:cubicBezTo>
                      <a:pt x="45594" y="574278"/>
                      <a:pt x="101921" y="468732"/>
                      <a:pt x="185582" y="383648"/>
                    </a:cubicBezTo>
                    <a:cubicBezTo>
                      <a:pt x="265575" y="302301"/>
                      <a:pt x="371768" y="237861"/>
                      <a:pt x="492718" y="197314"/>
                    </a:cubicBezTo>
                    <a:cubicBezTo>
                      <a:pt x="510533" y="191332"/>
                      <a:pt x="528872" y="185795"/>
                      <a:pt x="546600" y="180442"/>
                    </a:cubicBezTo>
                    <a:cubicBezTo>
                      <a:pt x="584151" y="169115"/>
                      <a:pt x="622925" y="157396"/>
                      <a:pt x="658992" y="140821"/>
                    </a:cubicBezTo>
                    <a:cubicBezTo>
                      <a:pt x="700910" y="121573"/>
                      <a:pt x="756015" y="86982"/>
                      <a:pt x="783524" y="30847"/>
                    </a:cubicBezTo>
                    <a:lnTo>
                      <a:pt x="668598" y="15338"/>
                    </a:lnTo>
                    <a:cubicBezTo>
                      <a:pt x="614454" y="8020"/>
                      <a:pt x="558477" y="466"/>
                      <a:pt x="503983" y="11600"/>
                    </a:cubicBezTo>
                    <a:cubicBezTo>
                      <a:pt x="457175" y="21163"/>
                      <a:pt x="399975" y="50959"/>
                      <a:pt x="379627" y="105872"/>
                    </a:cubicBezTo>
                    <a:lnTo>
                      <a:pt x="375523" y="116762"/>
                    </a:lnTo>
                    <a:lnTo>
                      <a:pt x="363035" y="32044"/>
                    </a:lnTo>
                    <a:cubicBezTo>
                      <a:pt x="317099" y="53238"/>
                      <a:pt x="271688" y="76835"/>
                      <a:pt x="228024" y="102221"/>
                    </a:cubicBezTo>
                    <a:cubicBezTo>
                      <a:pt x="201126" y="117818"/>
                      <a:pt x="173618" y="135214"/>
                      <a:pt x="157112" y="161273"/>
                    </a:cubicBezTo>
                    <a:cubicBezTo>
                      <a:pt x="142004" y="185123"/>
                      <a:pt x="137726" y="222561"/>
                      <a:pt x="159383" y="244952"/>
                    </a:cubicBezTo>
                    <a:lnTo>
                      <a:pt x="175888" y="261972"/>
                    </a:lnTo>
                    <a:lnTo>
                      <a:pt x="106724" y="219417"/>
                    </a:lnTo>
                    <a:cubicBezTo>
                      <a:pt x="103493" y="217408"/>
                      <a:pt x="100087" y="215496"/>
                      <a:pt x="96943" y="2154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4" name="Google Shape;2264;p11"/>
              <p:cNvSpPr/>
              <p:nvPr/>
            </p:nvSpPr>
            <p:spPr>
              <a:xfrm>
                <a:off x="5820047" y="3541558"/>
                <a:ext cx="2293051" cy="1985227"/>
              </a:xfrm>
              <a:custGeom>
                <a:rect b="b" l="l" r="r" t="t"/>
                <a:pathLst>
                  <a:path extrusionOk="0" h="674101" w="778625">
                    <a:moveTo>
                      <a:pt x="10916" y="674101"/>
                    </a:moveTo>
                    <a:lnTo>
                      <a:pt x="5066" y="673595"/>
                    </a:lnTo>
                    <a:cubicBezTo>
                      <a:pt x="5240" y="671246"/>
                      <a:pt x="5415" y="668896"/>
                      <a:pt x="5676" y="666547"/>
                    </a:cubicBezTo>
                    <a:lnTo>
                      <a:pt x="0" y="669953"/>
                    </a:lnTo>
                    <a:lnTo>
                      <a:pt x="2883" y="662067"/>
                    </a:lnTo>
                    <a:cubicBezTo>
                      <a:pt x="4279" y="658085"/>
                      <a:pt x="5851" y="654112"/>
                      <a:pt x="7336" y="650147"/>
                    </a:cubicBezTo>
                    <a:cubicBezTo>
                      <a:pt x="21134" y="529694"/>
                      <a:pt x="60607" y="411520"/>
                      <a:pt x="122348" y="306961"/>
                    </a:cubicBezTo>
                    <a:cubicBezTo>
                      <a:pt x="127675" y="297879"/>
                      <a:pt x="133701" y="288675"/>
                      <a:pt x="143569" y="284675"/>
                    </a:cubicBezTo>
                    <a:cubicBezTo>
                      <a:pt x="150556" y="281854"/>
                      <a:pt x="158065" y="282204"/>
                      <a:pt x="164790" y="282492"/>
                    </a:cubicBezTo>
                    <a:lnTo>
                      <a:pt x="232994" y="285566"/>
                    </a:lnTo>
                    <a:cubicBezTo>
                      <a:pt x="226095" y="266886"/>
                      <a:pt x="226794" y="246215"/>
                      <a:pt x="234915" y="225466"/>
                    </a:cubicBezTo>
                    <a:cubicBezTo>
                      <a:pt x="246879" y="195014"/>
                      <a:pt x="274126" y="167584"/>
                      <a:pt x="305826" y="153900"/>
                    </a:cubicBezTo>
                    <a:cubicBezTo>
                      <a:pt x="346696" y="136312"/>
                      <a:pt x="392195" y="134792"/>
                      <a:pt x="436121" y="133325"/>
                    </a:cubicBezTo>
                    <a:cubicBezTo>
                      <a:pt x="447736" y="132932"/>
                      <a:pt x="459787" y="132539"/>
                      <a:pt x="471490" y="131841"/>
                    </a:cubicBezTo>
                    <a:cubicBezTo>
                      <a:pt x="545719" y="127422"/>
                      <a:pt x="618027" y="110340"/>
                      <a:pt x="686319" y="81068"/>
                    </a:cubicBezTo>
                    <a:cubicBezTo>
                      <a:pt x="732603" y="61235"/>
                      <a:pt x="759326" y="36233"/>
                      <a:pt x="773036" y="0"/>
                    </a:cubicBezTo>
                    <a:lnTo>
                      <a:pt x="778626" y="1947"/>
                    </a:lnTo>
                    <a:cubicBezTo>
                      <a:pt x="753824" y="81120"/>
                      <a:pt x="684223" y="126950"/>
                      <a:pt x="619512" y="161349"/>
                    </a:cubicBezTo>
                    <a:cubicBezTo>
                      <a:pt x="589034" y="177522"/>
                      <a:pt x="557770" y="193495"/>
                      <a:pt x="527555" y="208935"/>
                    </a:cubicBezTo>
                    <a:cubicBezTo>
                      <a:pt x="438741" y="254311"/>
                      <a:pt x="346959" y="301241"/>
                      <a:pt x="264083" y="359027"/>
                    </a:cubicBezTo>
                    <a:cubicBezTo>
                      <a:pt x="140163" y="445387"/>
                      <a:pt x="55804" y="543763"/>
                      <a:pt x="13187" y="651597"/>
                    </a:cubicBezTo>
                    <a:cubicBezTo>
                      <a:pt x="13012" y="652837"/>
                      <a:pt x="12925" y="654085"/>
                      <a:pt x="12751" y="655325"/>
                    </a:cubicBezTo>
                    <a:lnTo>
                      <a:pt x="17990" y="652190"/>
                    </a:lnTo>
                    <a:lnTo>
                      <a:pt x="21047" y="657290"/>
                    </a:lnTo>
                    <a:lnTo>
                      <a:pt x="12052" y="662731"/>
                    </a:lnTo>
                    <a:cubicBezTo>
                      <a:pt x="11615" y="666521"/>
                      <a:pt x="11266" y="670311"/>
                      <a:pt x="11004" y="674101"/>
                    </a:cubicBezTo>
                    <a:close/>
                    <a:moveTo>
                      <a:pt x="158240" y="288247"/>
                    </a:moveTo>
                    <a:cubicBezTo>
                      <a:pt x="153962" y="288247"/>
                      <a:pt x="149682" y="288631"/>
                      <a:pt x="145839" y="290186"/>
                    </a:cubicBezTo>
                    <a:cubicBezTo>
                      <a:pt x="137718" y="293495"/>
                      <a:pt x="132303" y="301783"/>
                      <a:pt x="127413" y="309983"/>
                    </a:cubicBezTo>
                    <a:cubicBezTo>
                      <a:pt x="69776" y="407713"/>
                      <a:pt x="31613" y="517415"/>
                      <a:pt x="15982" y="629712"/>
                    </a:cubicBezTo>
                    <a:cubicBezTo>
                      <a:pt x="61218" y="528471"/>
                      <a:pt x="143394" y="435911"/>
                      <a:pt x="260677" y="354145"/>
                    </a:cubicBezTo>
                    <a:cubicBezTo>
                      <a:pt x="343902" y="296124"/>
                      <a:pt x="435946" y="249106"/>
                      <a:pt x="524847" y="203634"/>
                    </a:cubicBezTo>
                    <a:cubicBezTo>
                      <a:pt x="555064" y="188203"/>
                      <a:pt x="586327" y="172239"/>
                      <a:pt x="616718" y="156083"/>
                    </a:cubicBezTo>
                    <a:cubicBezTo>
                      <a:pt x="667020" y="129369"/>
                      <a:pt x="720202" y="95704"/>
                      <a:pt x="752339" y="44739"/>
                    </a:cubicBezTo>
                    <a:cubicBezTo>
                      <a:pt x="736883" y="61261"/>
                      <a:pt x="716098" y="74789"/>
                      <a:pt x="688677" y="86526"/>
                    </a:cubicBezTo>
                    <a:cubicBezTo>
                      <a:pt x="619774" y="116078"/>
                      <a:pt x="546767" y="133316"/>
                      <a:pt x="471839" y="137770"/>
                    </a:cubicBezTo>
                    <a:cubicBezTo>
                      <a:pt x="460050" y="138469"/>
                      <a:pt x="447998" y="138871"/>
                      <a:pt x="436383" y="139264"/>
                    </a:cubicBezTo>
                    <a:cubicBezTo>
                      <a:pt x="392893" y="140713"/>
                      <a:pt x="348006" y="142206"/>
                      <a:pt x="308271" y="159358"/>
                    </a:cubicBezTo>
                    <a:cubicBezTo>
                      <a:pt x="277881" y="172440"/>
                      <a:pt x="251944" y="198604"/>
                      <a:pt x="240504" y="227641"/>
                    </a:cubicBezTo>
                    <a:cubicBezTo>
                      <a:pt x="232295" y="248503"/>
                      <a:pt x="232121" y="269227"/>
                      <a:pt x="240243" y="287539"/>
                    </a:cubicBezTo>
                    <a:lnTo>
                      <a:pt x="242076" y="291915"/>
                    </a:lnTo>
                    <a:lnTo>
                      <a:pt x="164528" y="288421"/>
                    </a:lnTo>
                    <a:cubicBezTo>
                      <a:pt x="162520" y="288334"/>
                      <a:pt x="160424" y="288229"/>
                      <a:pt x="158240" y="2882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265" name="Google Shape;2265;p11"/>
            <p:cNvGrpSpPr/>
            <p:nvPr/>
          </p:nvGrpSpPr>
          <p:grpSpPr>
            <a:xfrm rot="1060600">
              <a:off x="-376737" y="1772975"/>
              <a:ext cx="1243595" cy="2476004"/>
              <a:chOff x="3848399" y="539511"/>
              <a:chExt cx="2333817" cy="4646641"/>
            </a:xfrm>
          </p:grpSpPr>
          <p:sp>
            <p:nvSpPr>
              <p:cNvPr id="2266" name="Google Shape;2266;p11"/>
              <p:cNvSpPr/>
              <p:nvPr/>
            </p:nvSpPr>
            <p:spPr>
              <a:xfrm>
                <a:off x="3848399" y="910127"/>
                <a:ext cx="2153945" cy="4276025"/>
              </a:xfrm>
              <a:custGeom>
                <a:rect b="b" l="l" r="r" t="t"/>
                <a:pathLst>
                  <a:path extrusionOk="0" h="1117915" w="563123">
                    <a:moveTo>
                      <a:pt x="3955" y="1117907"/>
                    </a:moveTo>
                    <a:lnTo>
                      <a:pt x="0" y="1116562"/>
                    </a:lnTo>
                    <a:cubicBezTo>
                      <a:pt x="13676" y="1076417"/>
                      <a:pt x="27255" y="1036158"/>
                      <a:pt x="40861" y="995839"/>
                    </a:cubicBezTo>
                    <a:cubicBezTo>
                      <a:pt x="124321" y="748488"/>
                      <a:pt x="210620" y="492719"/>
                      <a:pt x="321938" y="253333"/>
                    </a:cubicBezTo>
                    <a:cubicBezTo>
                      <a:pt x="355385" y="181409"/>
                      <a:pt x="400831" y="119833"/>
                      <a:pt x="457009" y="70317"/>
                    </a:cubicBezTo>
                    <a:cubicBezTo>
                      <a:pt x="490003" y="41237"/>
                      <a:pt x="525048" y="17579"/>
                      <a:pt x="561289" y="0"/>
                    </a:cubicBezTo>
                    <a:lnTo>
                      <a:pt x="563124" y="3764"/>
                    </a:lnTo>
                    <a:cubicBezTo>
                      <a:pt x="527231" y="21177"/>
                      <a:pt x="492483" y="44625"/>
                      <a:pt x="459769" y="73461"/>
                    </a:cubicBezTo>
                    <a:cubicBezTo>
                      <a:pt x="404027" y="122592"/>
                      <a:pt x="358931" y="183705"/>
                      <a:pt x="325728" y="255105"/>
                    </a:cubicBezTo>
                    <a:cubicBezTo>
                      <a:pt x="214506" y="494282"/>
                      <a:pt x="128242" y="749938"/>
                      <a:pt x="44826" y="997183"/>
                    </a:cubicBezTo>
                    <a:cubicBezTo>
                      <a:pt x="31220" y="1037503"/>
                      <a:pt x="17640" y="1077771"/>
                      <a:pt x="3965" y="11179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7" name="Google Shape;2267;p11"/>
              <p:cNvSpPr/>
              <p:nvPr/>
            </p:nvSpPr>
            <p:spPr>
              <a:xfrm>
                <a:off x="5009584" y="1613175"/>
                <a:ext cx="1047660" cy="429326"/>
              </a:xfrm>
              <a:custGeom>
                <a:rect b="b" l="l" r="r" t="t"/>
                <a:pathLst>
                  <a:path extrusionOk="0" h="112242" w="273898">
                    <a:moveTo>
                      <a:pt x="4183" y="110279"/>
                    </a:moveTo>
                    <a:cubicBezTo>
                      <a:pt x="19981" y="82849"/>
                      <a:pt x="50773" y="58082"/>
                      <a:pt x="82796" y="41962"/>
                    </a:cubicBezTo>
                    <a:cubicBezTo>
                      <a:pt x="114829" y="25841"/>
                      <a:pt x="148093" y="17422"/>
                      <a:pt x="179793" y="12270"/>
                    </a:cubicBezTo>
                    <a:cubicBezTo>
                      <a:pt x="211458" y="7117"/>
                      <a:pt x="242198" y="4986"/>
                      <a:pt x="273898" y="0"/>
                    </a:cubicBezTo>
                    <a:cubicBezTo>
                      <a:pt x="213118"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8" name="Google Shape;2268;p11"/>
              <p:cNvSpPr/>
              <p:nvPr/>
            </p:nvSpPr>
            <p:spPr>
              <a:xfrm>
                <a:off x="5009118" y="1597307"/>
                <a:ext cx="1092890" cy="453848"/>
              </a:xfrm>
              <a:custGeom>
                <a:rect b="b" l="l" r="r" t="t"/>
                <a:pathLst>
                  <a:path extrusionOk="0" h="118653" w="285723">
                    <a:moveTo>
                      <a:pt x="5965" y="118654"/>
                    </a:moveTo>
                    <a:cubicBezTo>
                      <a:pt x="3939" y="118654"/>
                      <a:pt x="1948" y="118601"/>
                      <a:pt x="0" y="118497"/>
                    </a:cubicBezTo>
                    <a:lnTo>
                      <a:pt x="236" y="113982"/>
                    </a:lnTo>
                    <a:cubicBezTo>
                      <a:pt x="1389" y="114043"/>
                      <a:pt x="2559" y="114087"/>
                      <a:pt x="3746" y="114104"/>
                    </a:cubicBezTo>
                    <a:lnTo>
                      <a:pt x="2341" y="113292"/>
                    </a:lnTo>
                    <a:cubicBezTo>
                      <a:pt x="17152" y="87582"/>
                      <a:pt x="46887" y="61707"/>
                      <a:pt x="81897" y="44084"/>
                    </a:cubicBezTo>
                    <a:cubicBezTo>
                      <a:pt x="109991" y="29945"/>
                      <a:pt x="141028" y="20444"/>
                      <a:pt x="179549" y="14182"/>
                    </a:cubicBezTo>
                    <a:cubicBezTo>
                      <a:pt x="195888" y="11527"/>
                      <a:pt x="212192" y="9641"/>
                      <a:pt x="227999" y="7816"/>
                    </a:cubicBezTo>
                    <a:cubicBezTo>
                      <a:pt x="242932" y="6096"/>
                      <a:pt x="258302" y="4323"/>
                      <a:pt x="273672" y="1904"/>
                    </a:cubicBezTo>
                    <a:lnTo>
                      <a:pt x="285724" y="0"/>
                    </a:lnTo>
                    <a:lnTo>
                      <a:pt x="275156" y="6096"/>
                    </a:lnTo>
                    <a:cubicBezTo>
                      <a:pt x="209922" y="43612"/>
                      <a:pt x="150922" y="76561"/>
                      <a:pt x="88832" y="99756"/>
                    </a:cubicBezTo>
                    <a:cubicBezTo>
                      <a:pt x="54537" y="112567"/>
                      <a:pt x="27972" y="118636"/>
                      <a:pt x="5974" y="118645"/>
                    </a:cubicBezTo>
                    <a:close/>
                    <a:moveTo>
                      <a:pt x="262581" y="8130"/>
                    </a:moveTo>
                    <a:cubicBezTo>
                      <a:pt x="251054" y="9720"/>
                      <a:pt x="239701" y="11038"/>
                      <a:pt x="228523" y="12322"/>
                    </a:cubicBezTo>
                    <a:cubicBezTo>
                      <a:pt x="212804" y="14139"/>
                      <a:pt x="196525" y="16016"/>
                      <a:pt x="180282" y="18653"/>
                    </a:cubicBezTo>
                    <a:cubicBezTo>
                      <a:pt x="142224" y="24836"/>
                      <a:pt x="111616" y="34207"/>
                      <a:pt x="83941" y="48136"/>
                    </a:cubicBezTo>
                    <a:cubicBezTo>
                      <a:pt x="50346" y="65051"/>
                      <a:pt x="21763" y="89626"/>
                      <a:pt x="7109" y="114130"/>
                    </a:cubicBezTo>
                    <a:cubicBezTo>
                      <a:pt x="28330" y="113929"/>
                      <a:pt x="54057" y="107939"/>
                      <a:pt x="87251" y="95538"/>
                    </a:cubicBezTo>
                    <a:cubicBezTo>
                      <a:pt x="145726" y="73697"/>
                      <a:pt x="201626" y="43088"/>
                      <a:pt x="262581" y="81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69" name="Google Shape;2269;p11"/>
              <p:cNvSpPr/>
              <p:nvPr/>
            </p:nvSpPr>
            <p:spPr>
              <a:xfrm>
                <a:off x="5398004" y="1231400"/>
                <a:ext cx="763168" cy="202878"/>
              </a:xfrm>
              <a:custGeom>
                <a:rect b="b" l="l" r="r" t="t"/>
                <a:pathLst>
                  <a:path extrusionOk="0" h="53040" w="199521">
                    <a:moveTo>
                      <a:pt x="3083" y="41604"/>
                    </a:moveTo>
                    <a:cubicBezTo>
                      <a:pt x="19824" y="20802"/>
                      <a:pt x="45289" y="7380"/>
                      <a:pt x="69375" y="2507"/>
                    </a:cubicBezTo>
                    <a:cubicBezTo>
                      <a:pt x="93460" y="-2357"/>
                      <a:pt x="116384" y="455"/>
                      <a:pt x="137518" y="5843"/>
                    </a:cubicBezTo>
                    <a:cubicBezTo>
                      <a:pt x="158651" y="11231"/>
                      <a:pt x="178474" y="19160"/>
                      <a:pt x="199521" y="24697"/>
                    </a:cubicBezTo>
                    <a:cubicBezTo>
                      <a:pt x="152712" y="38076"/>
                      <a:pt x="105293" y="50983"/>
                      <a:pt x="59707" y="52843"/>
                    </a:cubicBezTo>
                    <a:cubicBezTo>
                      <a:pt x="38041" y="53725"/>
                      <a:pt x="16349" y="51909"/>
                      <a:pt x="0" y="4196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0" name="Google Shape;2270;p11"/>
              <p:cNvSpPr/>
              <p:nvPr/>
            </p:nvSpPr>
            <p:spPr>
              <a:xfrm>
                <a:off x="5395200" y="1225818"/>
                <a:ext cx="787017" cy="214016"/>
              </a:xfrm>
              <a:custGeom>
                <a:rect b="b" l="l" r="r" t="t"/>
                <a:pathLst>
                  <a:path extrusionOk="0" h="55952" w="205756">
                    <a:moveTo>
                      <a:pt x="51219" y="55944"/>
                    </a:moveTo>
                    <a:cubicBezTo>
                      <a:pt x="28985" y="55944"/>
                      <a:pt x="12558" y="52302"/>
                      <a:pt x="0" y="44661"/>
                    </a:cubicBezTo>
                    <a:lnTo>
                      <a:pt x="1502" y="42189"/>
                    </a:lnTo>
                    <a:cubicBezTo>
                      <a:pt x="15239" y="50547"/>
                      <a:pt x="33963" y="53953"/>
                      <a:pt x="60397" y="52852"/>
                    </a:cubicBezTo>
                    <a:cubicBezTo>
                      <a:pt x="103319" y="51097"/>
                      <a:pt x="146809" y="39849"/>
                      <a:pt x="194927" y="26191"/>
                    </a:cubicBezTo>
                    <a:cubicBezTo>
                      <a:pt x="186369" y="23781"/>
                      <a:pt x="177898" y="21021"/>
                      <a:pt x="169689" y="18340"/>
                    </a:cubicBezTo>
                    <a:cubicBezTo>
                      <a:pt x="159384" y="14969"/>
                      <a:pt x="148730" y="11476"/>
                      <a:pt x="137901" y="8716"/>
                    </a:cubicBezTo>
                    <a:cubicBezTo>
                      <a:pt x="112576" y="2254"/>
                      <a:pt x="91163" y="1197"/>
                      <a:pt x="70405" y="5398"/>
                    </a:cubicBezTo>
                    <a:cubicBezTo>
                      <a:pt x="44686" y="10594"/>
                      <a:pt x="20217" y="25021"/>
                      <a:pt x="4951" y="43980"/>
                    </a:cubicBezTo>
                    <a:lnTo>
                      <a:pt x="2698" y="42163"/>
                    </a:lnTo>
                    <a:cubicBezTo>
                      <a:pt x="18374" y="22689"/>
                      <a:pt x="43473" y="7887"/>
                      <a:pt x="69837" y="2560"/>
                    </a:cubicBezTo>
                    <a:cubicBezTo>
                      <a:pt x="91032" y="-1720"/>
                      <a:pt x="112926" y="-654"/>
                      <a:pt x="138600" y="5913"/>
                    </a:cubicBezTo>
                    <a:cubicBezTo>
                      <a:pt x="149516" y="8699"/>
                      <a:pt x="160257" y="12201"/>
                      <a:pt x="170650" y="15598"/>
                    </a:cubicBezTo>
                    <a:cubicBezTo>
                      <a:pt x="180343" y="18785"/>
                      <a:pt x="190474" y="22095"/>
                      <a:pt x="200603" y="24767"/>
                    </a:cubicBezTo>
                    <a:lnTo>
                      <a:pt x="205756" y="26112"/>
                    </a:lnTo>
                    <a:lnTo>
                      <a:pt x="200691" y="27562"/>
                    </a:lnTo>
                    <a:cubicBezTo>
                      <a:pt x="150477" y="41910"/>
                      <a:pt x="105240" y="53935"/>
                      <a:pt x="60510" y="55760"/>
                    </a:cubicBezTo>
                    <a:cubicBezTo>
                      <a:pt x="57305" y="55891"/>
                      <a:pt x="54205" y="55953"/>
                      <a:pt x="51219" y="559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1" name="Google Shape;2271;p11"/>
              <p:cNvSpPr/>
              <p:nvPr/>
            </p:nvSpPr>
            <p:spPr>
              <a:xfrm>
                <a:off x="5571631" y="565436"/>
                <a:ext cx="414190" cy="642879"/>
              </a:xfrm>
              <a:custGeom>
                <a:rect b="b" l="l" r="r" t="t"/>
                <a:pathLst>
                  <a:path extrusionOk="0" h="168073" w="108285">
                    <a:moveTo>
                      <a:pt x="3045" y="165436"/>
                    </a:moveTo>
                    <a:cubicBezTo>
                      <a:pt x="-3530" y="139630"/>
                      <a:pt x="1080" y="111397"/>
                      <a:pt x="11734" y="89425"/>
                    </a:cubicBezTo>
                    <a:cubicBezTo>
                      <a:pt x="22388" y="67453"/>
                      <a:pt x="38509" y="51035"/>
                      <a:pt x="55626" y="37586"/>
                    </a:cubicBezTo>
                    <a:cubicBezTo>
                      <a:pt x="72743" y="24138"/>
                      <a:pt x="91082" y="13300"/>
                      <a:pt x="108286" y="0"/>
                    </a:cubicBezTo>
                    <a:cubicBezTo>
                      <a:pt x="90645" y="45088"/>
                      <a:pt x="72393" y="90351"/>
                      <a:pt x="46308" y="127483"/>
                    </a:cubicBezTo>
                    <a:cubicBezTo>
                      <a:pt x="33916" y="145141"/>
                      <a:pt x="19340" y="161174"/>
                      <a:pt x="1473" y="16807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2" name="Google Shape;2272;p11"/>
              <p:cNvSpPr/>
              <p:nvPr/>
            </p:nvSpPr>
            <p:spPr>
              <a:xfrm>
                <a:off x="5563120" y="539511"/>
                <a:ext cx="442074" cy="676918"/>
              </a:xfrm>
              <a:custGeom>
                <a:rect b="b" l="l" r="r" t="t"/>
                <a:pathLst>
                  <a:path extrusionOk="0" h="176972" w="115575">
                    <a:moveTo>
                      <a:pt x="4520" y="176963"/>
                    </a:moveTo>
                    <a:lnTo>
                      <a:pt x="2887" y="172745"/>
                    </a:lnTo>
                    <a:cubicBezTo>
                      <a:pt x="2939" y="172728"/>
                      <a:pt x="3000" y="172702"/>
                      <a:pt x="3052" y="172684"/>
                    </a:cubicBezTo>
                    <a:cubicBezTo>
                      <a:pt x="-3122" y="148354"/>
                      <a:pt x="188" y="119405"/>
                      <a:pt x="11916" y="95215"/>
                    </a:cubicBezTo>
                    <a:cubicBezTo>
                      <a:pt x="21348" y="75767"/>
                      <a:pt x="35495" y="59052"/>
                      <a:pt x="56454" y="42590"/>
                    </a:cubicBezTo>
                    <a:cubicBezTo>
                      <a:pt x="65274" y="35630"/>
                      <a:pt x="74618" y="29281"/>
                      <a:pt x="83613" y="23142"/>
                    </a:cubicBezTo>
                    <a:cubicBezTo>
                      <a:pt x="92084" y="17378"/>
                      <a:pt x="100817" y="11414"/>
                      <a:pt x="109113" y="4995"/>
                    </a:cubicBezTo>
                    <a:lnTo>
                      <a:pt x="115576" y="0"/>
                    </a:lnTo>
                    <a:lnTo>
                      <a:pt x="112606" y="7606"/>
                    </a:lnTo>
                    <a:cubicBezTo>
                      <a:pt x="93744" y="56022"/>
                      <a:pt x="76016" y="99066"/>
                      <a:pt x="50376" y="135570"/>
                    </a:cubicBezTo>
                    <a:cubicBezTo>
                      <a:pt x="34823" y="157742"/>
                      <a:pt x="20247" y="170894"/>
                      <a:pt x="4510" y="176972"/>
                    </a:cubicBezTo>
                    <a:close/>
                    <a:moveTo>
                      <a:pt x="105445" y="13370"/>
                    </a:moveTo>
                    <a:cubicBezTo>
                      <a:pt x="99070" y="18068"/>
                      <a:pt x="92521" y="22522"/>
                      <a:pt x="86146" y="26871"/>
                    </a:cubicBezTo>
                    <a:cubicBezTo>
                      <a:pt x="77238" y="32967"/>
                      <a:pt x="67982" y="39272"/>
                      <a:pt x="59249" y="46136"/>
                    </a:cubicBezTo>
                    <a:cubicBezTo>
                      <a:pt x="38857" y="62152"/>
                      <a:pt x="25120" y="78369"/>
                      <a:pt x="15994" y="97180"/>
                    </a:cubicBezTo>
                    <a:cubicBezTo>
                      <a:pt x="4834" y="120200"/>
                      <a:pt x="1585" y="147665"/>
                      <a:pt x="7262" y="170833"/>
                    </a:cubicBezTo>
                    <a:cubicBezTo>
                      <a:pt x="20509" y="164414"/>
                      <a:pt x="33146" y="152241"/>
                      <a:pt x="46682" y="132958"/>
                    </a:cubicBezTo>
                    <a:cubicBezTo>
                      <a:pt x="70688" y="98734"/>
                      <a:pt x="87805" y="58484"/>
                      <a:pt x="105445" y="133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3" name="Google Shape;2273;p11"/>
              <p:cNvSpPr/>
              <p:nvPr/>
            </p:nvSpPr>
            <p:spPr>
              <a:xfrm>
                <a:off x="4752888" y="2247969"/>
                <a:ext cx="1047794" cy="429326"/>
              </a:xfrm>
              <a:custGeom>
                <a:rect b="b" l="l" r="r" t="t"/>
                <a:pathLst>
                  <a:path extrusionOk="0" h="112242" w="273933">
                    <a:moveTo>
                      <a:pt x="4183" y="110279"/>
                    </a:moveTo>
                    <a:cubicBezTo>
                      <a:pt x="19981" y="82849"/>
                      <a:pt x="50773" y="58083"/>
                      <a:pt x="82796" y="41962"/>
                    </a:cubicBezTo>
                    <a:cubicBezTo>
                      <a:pt x="114828" y="25841"/>
                      <a:pt x="148093" y="17422"/>
                      <a:pt x="179793" y="12270"/>
                    </a:cubicBezTo>
                    <a:cubicBezTo>
                      <a:pt x="211493" y="7117"/>
                      <a:pt x="242242" y="4987"/>
                      <a:pt x="273933" y="0"/>
                    </a:cubicBezTo>
                    <a:cubicBezTo>
                      <a:pt x="213073"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4" name="Google Shape;2274;p11"/>
              <p:cNvSpPr/>
              <p:nvPr/>
            </p:nvSpPr>
            <p:spPr>
              <a:xfrm>
                <a:off x="4752452" y="2232170"/>
                <a:ext cx="1092990" cy="453783"/>
              </a:xfrm>
              <a:custGeom>
                <a:rect b="b" l="l" r="r" t="t"/>
                <a:pathLst>
                  <a:path extrusionOk="0" h="118636" w="285749">
                    <a:moveTo>
                      <a:pt x="5955" y="118636"/>
                    </a:moveTo>
                    <a:cubicBezTo>
                      <a:pt x="3930" y="118636"/>
                      <a:pt x="1947" y="118584"/>
                      <a:pt x="0" y="118488"/>
                    </a:cubicBezTo>
                    <a:lnTo>
                      <a:pt x="235" y="113973"/>
                    </a:lnTo>
                    <a:cubicBezTo>
                      <a:pt x="1388" y="114034"/>
                      <a:pt x="2567" y="114078"/>
                      <a:pt x="3746" y="114095"/>
                    </a:cubicBezTo>
                    <a:lnTo>
                      <a:pt x="2340" y="113283"/>
                    </a:lnTo>
                    <a:cubicBezTo>
                      <a:pt x="17151" y="87574"/>
                      <a:pt x="46895" y="61698"/>
                      <a:pt x="81897" y="44075"/>
                    </a:cubicBezTo>
                    <a:cubicBezTo>
                      <a:pt x="109990" y="29936"/>
                      <a:pt x="141027" y="20435"/>
                      <a:pt x="179548" y="14174"/>
                    </a:cubicBezTo>
                    <a:cubicBezTo>
                      <a:pt x="195896" y="11519"/>
                      <a:pt x="212244" y="9632"/>
                      <a:pt x="228051" y="7807"/>
                    </a:cubicBezTo>
                    <a:cubicBezTo>
                      <a:pt x="242940" y="6087"/>
                      <a:pt x="258336" y="4314"/>
                      <a:pt x="273697" y="1904"/>
                    </a:cubicBezTo>
                    <a:lnTo>
                      <a:pt x="285749" y="0"/>
                    </a:lnTo>
                    <a:lnTo>
                      <a:pt x="275182" y="6096"/>
                    </a:lnTo>
                    <a:cubicBezTo>
                      <a:pt x="209921" y="43621"/>
                      <a:pt x="150886" y="76570"/>
                      <a:pt x="88822" y="99747"/>
                    </a:cubicBezTo>
                    <a:cubicBezTo>
                      <a:pt x="54519" y="112558"/>
                      <a:pt x="27954" y="118636"/>
                      <a:pt x="5947" y="118636"/>
                    </a:cubicBezTo>
                    <a:close/>
                    <a:moveTo>
                      <a:pt x="262554" y="8113"/>
                    </a:moveTo>
                    <a:cubicBezTo>
                      <a:pt x="251088" y="9702"/>
                      <a:pt x="239692" y="11021"/>
                      <a:pt x="228574" y="12296"/>
                    </a:cubicBezTo>
                    <a:cubicBezTo>
                      <a:pt x="212820" y="14112"/>
                      <a:pt x="196525" y="15999"/>
                      <a:pt x="180281" y="18636"/>
                    </a:cubicBezTo>
                    <a:cubicBezTo>
                      <a:pt x="142223" y="24819"/>
                      <a:pt x="111615" y="34189"/>
                      <a:pt x="83940" y="48118"/>
                    </a:cubicBezTo>
                    <a:cubicBezTo>
                      <a:pt x="50345" y="65034"/>
                      <a:pt x="21762" y="89608"/>
                      <a:pt x="7100" y="114113"/>
                    </a:cubicBezTo>
                    <a:cubicBezTo>
                      <a:pt x="28329" y="113903"/>
                      <a:pt x="54048" y="107921"/>
                      <a:pt x="87250" y="95512"/>
                    </a:cubicBezTo>
                    <a:cubicBezTo>
                      <a:pt x="145700" y="73679"/>
                      <a:pt x="201581" y="43071"/>
                      <a:pt x="262563" y="81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5" name="Google Shape;2275;p11"/>
              <p:cNvSpPr/>
              <p:nvPr/>
            </p:nvSpPr>
            <p:spPr>
              <a:xfrm>
                <a:off x="5083460" y="582107"/>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5"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6" name="Google Shape;2276;p11"/>
              <p:cNvSpPr/>
              <p:nvPr/>
            </p:nvSpPr>
            <p:spPr>
              <a:xfrm>
                <a:off x="5076712" y="545861"/>
                <a:ext cx="219785" cy="1159361"/>
              </a:xfrm>
              <a:custGeom>
                <a:rect b="b" l="l" r="r" t="t"/>
                <a:pathLst>
                  <a:path extrusionOk="0" h="303101" w="57460">
                    <a:moveTo>
                      <a:pt x="27698" y="303093"/>
                    </a:moveTo>
                    <a:lnTo>
                      <a:pt x="24667" y="301285"/>
                    </a:lnTo>
                    <a:cubicBezTo>
                      <a:pt x="25409" y="300036"/>
                      <a:pt x="26134" y="298761"/>
                      <a:pt x="26842" y="297451"/>
                    </a:cubicBezTo>
                    <a:lnTo>
                      <a:pt x="25017" y="298639"/>
                    </a:lnTo>
                    <a:cubicBezTo>
                      <a:pt x="8931" y="273803"/>
                      <a:pt x="-413" y="235780"/>
                      <a:pt x="14" y="196927"/>
                    </a:cubicBezTo>
                    <a:cubicBezTo>
                      <a:pt x="364" y="165724"/>
                      <a:pt x="6215" y="134085"/>
                      <a:pt x="18423" y="97354"/>
                    </a:cubicBezTo>
                    <a:cubicBezTo>
                      <a:pt x="23602" y="81766"/>
                      <a:pt x="29471" y="66536"/>
                      <a:pt x="35147" y="51812"/>
                    </a:cubicBezTo>
                    <a:cubicBezTo>
                      <a:pt x="40500" y="37910"/>
                      <a:pt x="46037" y="23535"/>
                      <a:pt x="50980" y="8916"/>
                    </a:cubicBezTo>
                    <a:lnTo>
                      <a:pt x="53993" y="0"/>
                    </a:lnTo>
                    <a:lnTo>
                      <a:pt x="54421" y="9397"/>
                    </a:lnTo>
                    <a:cubicBezTo>
                      <a:pt x="57800" y="84080"/>
                      <a:pt x="59957" y="151210"/>
                      <a:pt x="51984" y="216497"/>
                    </a:cubicBezTo>
                    <a:cubicBezTo>
                      <a:pt x="47181" y="255848"/>
                      <a:pt x="39470" y="283365"/>
                      <a:pt x="27715" y="303101"/>
                    </a:cubicBezTo>
                    <a:close/>
                    <a:moveTo>
                      <a:pt x="51294" y="18767"/>
                    </a:moveTo>
                    <a:cubicBezTo>
                      <a:pt x="47155" y="30443"/>
                      <a:pt x="42736" y="41909"/>
                      <a:pt x="38439" y="53070"/>
                    </a:cubicBezTo>
                    <a:cubicBezTo>
                      <a:pt x="32780" y="67759"/>
                      <a:pt x="26929" y="82954"/>
                      <a:pt x="21777" y="98463"/>
                    </a:cubicBezTo>
                    <a:cubicBezTo>
                      <a:pt x="9690" y="134836"/>
                      <a:pt x="3892" y="166135"/>
                      <a:pt x="3552" y="196962"/>
                    </a:cubicBezTo>
                    <a:cubicBezTo>
                      <a:pt x="3123" y="234819"/>
                      <a:pt x="12101" y="271794"/>
                      <a:pt x="27576" y="296080"/>
                    </a:cubicBezTo>
                    <a:cubicBezTo>
                      <a:pt x="37452" y="277200"/>
                      <a:pt x="44142" y="251534"/>
                      <a:pt x="48473" y="216061"/>
                    </a:cubicBezTo>
                    <a:cubicBezTo>
                      <a:pt x="56079" y="153743"/>
                      <a:pt x="54421" y="89617"/>
                      <a:pt x="51303" y="187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7" name="Google Shape;2277;p11"/>
              <p:cNvSpPr/>
              <p:nvPr/>
            </p:nvSpPr>
            <p:spPr>
              <a:xfrm>
                <a:off x="4779054" y="1269619"/>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6"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8" name="Google Shape;2278;p11"/>
              <p:cNvSpPr/>
              <p:nvPr/>
            </p:nvSpPr>
            <p:spPr>
              <a:xfrm>
                <a:off x="4772310" y="1233374"/>
                <a:ext cx="219781" cy="1159361"/>
              </a:xfrm>
              <a:custGeom>
                <a:rect b="b" l="l" r="r" t="t"/>
                <a:pathLst>
                  <a:path extrusionOk="0" h="303101" w="57459">
                    <a:moveTo>
                      <a:pt x="27697" y="303093"/>
                    </a:moveTo>
                    <a:lnTo>
                      <a:pt x="24667" y="301285"/>
                    </a:lnTo>
                    <a:cubicBezTo>
                      <a:pt x="25409" y="300036"/>
                      <a:pt x="26133" y="298761"/>
                      <a:pt x="26841" y="297451"/>
                    </a:cubicBezTo>
                    <a:lnTo>
                      <a:pt x="25016" y="298639"/>
                    </a:lnTo>
                    <a:cubicBezTo>
                      <a:pt x="8930" y="273803"/>
                      <a:pt x="-414" y="235780"/>
                      <a:pt x="14" y="196927"/>
                    </a:cubicBezTo>
                    <a:cubicBezTo>
                      <a:pt x="363" y="165724"/>
                      <a:pt x="6214" y="134085"/>
                      <a:pt x="18423" y="97354"/>
                    </a:cubicBezTo>
                    <a:cubicBezTo>
                      <a:pt x="23610" y="81757"/>
                      <a:pt x="29478" y="66518"/>
                      <a:pt x="35155" y="51786"/>
                    </a:cubicBezTo>
                    <a:cubicBezTo>
                      <a:pt x="40508" y="37892"/>
                      <a:pt x="46045" y="23526"/>
                      <a:pt x="50979" y="8916"/>
                    </a:cubicBezTo>
                    <a:lnTo>
                      <a:pt x="53992" y="0"/>
                    </a:lnTo>
                    <a:lnTo>
                      <a:pt x="54420" y="9397"/>
                    </a:lnTo>
                    <a:cubicBezTo>
                      <a:pt x="57800" y="84089"/>
                      <a:pt x="59956" y="151219"/>
                      <a:pt x="51983" y="216497"/>
                    </a:cubicBezTo>
                    <a:cubicBezTo>
                      <a:pt x="47172" y="255856"/>
                      <a:pt x="39461" y="283374"/>
                      <a:pt x="27715" y="303101"/>
                    </a:cubicBezTo>
                    <a:close/>
                    <a:moveTo>
                      <a:pt x="51293" y="18767"/>
                    </a:moveTo>
                    <a:cubicBezTo>
                      <a:pt x="47154" y="30434"/>
                      <a:pt x="42744" y="41892"/>
                      <a:pt x="38447" y="53052"/>
                    </a:cubicBezTo>
                    <a:cubicBezTo>
                      <a:pt x="32788" y="67750"/>
                      <a:pt x="26928" y="82954"/>
                      <a:pt x="21776" y="98472"/>
                    </a:cubicBezTo>
                    <a:cubicBezTo>
                      <a:pt x="9690" y="134845"/>
                      <a:pt x="3891" y="166135"/>
                      <a:pt x="3551" y="196971"/>
                    </a:cubicBezTo>
                    <a:cubicBezTo>
                      <a:pt x="3123" y="234828"/>
                      <a:pt x="12100" y="271803"/>
                      <a:pt x="27575" y="296089"/>
                    </a:cubicBezTo>
                    <a:cubicBezTo>
                      <a:pt x="37451" y="277208"/>
                      <a:pt x="44141" y="251542"/>
                      <a:pt x="48472" y="216069"/>
                    </a:cubicBezTo>
                    <a:cubicBezTo>
                      <a:pt x="56079" y="153751"/>
                      <a:pt x="54420" y="89626"/>
                      <a:pt x="51302" y="187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79" name="Google Shape;2279;p11"/>
              <p:cNvSpPr/>
              <p:nvPr/>
            </p:nvSpPr>
            <p:spPr>
              <a:xfrm>
                <a:off x="5384106" y="1315386"/>
                <a:ext cx="791427" cy="121604"/>
              </a:xfrm>
              <a:custGeom>
                <a:rect b="b" l="l" r="r" t="t"/>
                <a:pathLst>
                  <a:path extrusionOk="0" h="31792" w="206909">
                    <a:moveTo>
                      <a:pt x="3694" y="23762"/>
                    </a:moveTo>
                    <a:cubicBezTo>
                      <a:pt x="18689" y="11327"/>
                      <a:pt x="38346" y="5598"/>
                      <a:pt x="57803" y="3720"/>
                    </a:cubicBezTo>
                    <a:cubicBezTo>
                      <a:pt x="77261" y="1843"/>
                      <a:pt x="96857" y="3493"/>
                      <a:pt x="116349" y="4148"/>
                    </a:cubicBezTo>
                    <a:cubicBezTo>
                      <a:pt x="146652" y="5161"/>
                      <a:pt x="176955" y="3773"/>
                      <a:pt x="206909" y="0"/>
                    </a:cubicBezTo>
                    <a:cubicBezTo>
                      <a:pt x="163506" y="15737"/>
                      <a:pt x="118008" y="26024"/>
                      <a:pt x="71994" y="30548"/>
                    </a:cubicBezTo>
                    <a:cubicBezTo>
                      <a:pt x="56957" y="32024"/>
                      <a:pt x="41561" y="32862"/>
                      <a:pt x="26942" y="29081"/>
                    </a:cubicBezTo>
                    <a:cubicBezTo>
                      <a:pt x="17536" y="26644"/>
                      <a:pt x="8733" y="22365"/>
                      <a:pt x="0" y="181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0" name="Google Shape;2280;p11"/>
              <p:cNvSpPr/>
              <p:nvPr/>
            </p:nvSpPr>
            <p:spPr>
              <a:xfrm>
                <a:off x="5002236" y="1617650"/>
                <a:ext cx="1047660" cy="436245"/>
              </a:xfrm>
              <a:custGeom>
                <a:rect b="b" l="l" r="r" t="t"/>
                <a:pathLst>
                  <a:path extrusionOk="0" h="114051" w="273898">
                    <a:moveTo>
                      <a:pt x="1878" y="112480"/>
                    </a:moveTo>
                    <a:cubicBezTo>
                      <a:pt x="83967" y="58292"/>
                      <a:pt x="179679" y="28801"/>
                      <a:pt x="273898" y="0"/>
                    </a:cubicBezTo>
                    <a:cubicBezTo>
                      <a:pt x="250844" y="12575"/>
                      <a:pt x="227789" y="25159"/>
                      <a:pt x="204647" y="37735"/>
                    </a:cubicBezTo>
                    <a:cubicBezTo>
                      <a:pt x="140268" y="72832"/>
                      <a:pt x="73286" y="108716"/>
                      <a:pt x="0" y="11405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1" name="Google Shape;2281;p11"/>
              <p:cNvSpPr/>
              <p:nvPr/>
            </p:nvSpPr>
            <p:spPr>
              <a:xfrm>
                <a:off x="4739859" y="2239217"/>
                <a:ext cx="1072178" cy="444798"/>
              </a:xfrm>
              <a:custGeom>
                <a:rect b="b" l="l" r="r" t="t"/>
                <a:pathLst>
                  <a:path extrusionOk="0" h="116287" w="280308">
                    <a:moveTo>
                      <a:pt x="1747" y="116148"/>
                    </a:moveTo>
                    <a:cubicBezTo>
                      <a:pt x="87757" y="62763"/>
                      <a:pt x="179941" y="14759"/>
                      <a:pt x="280309" y="0"/>
                    </a:cubicBezTo>
                    <a:cubicBezTo>
                      <a:pt x="219134" y="35578"/>
                      <a:pt x="156171" y="68134"/>
                      <a:pt x="91748" y="97529"/>
                    </a:cubicBezTo>
                    <a:cubicBezTo>
                      <a:pt x="62790" y="110742"/>
                      <a:pt x="29535" y="123439"/>
                      <a:pt x="0" y="11156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2" name="Google Shape;2282;p11"/>
              <p:cNvSpPr/>
              <p:nvPr/>
            </p:nvSpPr>
            <p:spPr>
              <a:xfrm>
                <a:off x="5585383" y="565669"/>
                <a:ext cx="401441" cy="641942"/>
              </a:xfrm>
              <a:custGeom>
                <a:rect b="b" l="l" r="r" t="t"/>
                <a:pathLst>
                  <a:path extrusionOk="0" h="167828" w="104952">
                    <a:moveTo>
                      <a:pt x="104953" y="0"/>
                    </a:moveTo>
                    <a:cubicBezTo>
                      <a:pt x="92115" y="23858"/>
                      <a:pt x="69846" y="41080"/>
                      <a:pt x="52642" y="62021"/>
                    </a:cubicBezTo>
                    <a:cubicBezTo>
                      <a:pt x="27475" y="92656"/>
                      <a:pt x="13510" y="130635"/>
                      <a:pt x="0" y="167829"/>
                    </a:cubicBezTo>
                    <a:cubicBezTo>
                      <a:pt x="10427" y="158668"/>
                      <a:pt x="20855" y="149507"/>
                      <a:pt x="31282" y="140346"/>
                    </a:cubicBezTo>
                    <a:cubicBezTo>
                      <a:pt x="37893" y="134539"/>
                      <a:pt x="44538" y="128697"/>
                      <a:pt x="49935" y="121772"/>
                    </a:cubicBezTo>
                    <a:cubicBezTo>
                      <a:pt x="54302" y="116156"/>
                      <a:pt x="57795" y="109912"/>
                      <a:pt x="61113" y="103642"/>
                    </a:cubicBezTo>
                    <a:cubicBezTo>
                      <a:pt x="78579" y="70937"/>
                      <a:pt x="92813" y="36521"/>
                      <a:pt x="103468" y="104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3" name="Google Shape;2283;p11"/>
              <p:cNvSpPr/>
              <p:nvPr/>
            </p:nvSpPr>
            <p:spPr>
              <a:xfrm>
                <a:off x="5151683" y="542051"/>
                <a:ext cx="140833" cy="1150411"/>
              </a:xfrm>
              <a:custGeom>
                <a:rect b="b" l="l" r="r" t="t"/>
                <a:pathLst>
                  <a:path extrusionOk="0" h="300761" w="36819">
                    <a:moveTo>
                      <a:pt x="35311" y="9405"/>
                    </a:moveTo>
                    <a:cubicBezTo>
                      <a:pt x="25976" y="57759"/>
                      <a:pt x="13121" y="105458"/>
                      <a:pt x="5741" y="154144"/>
                    </a:cubicBezTo>
                    <a:cubicBezTo>
                      <a:pt x="-1629" y="202830"/>
                      <a:pt x="-3375" y="253184"/>
                      <a:pt x="9409" y="300761"/>
                    </a:cubicBezTo>
                    <a:cubicBezTo>
                      <a:pt x="42594" y="205048"/>
                      <a:pt x="38316" y="101110"/>
                      <a:pt x="33652"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84" name="Google Shape;2284;p11"/>
              <p:cNvSpPr/>
              <p:nvPr/>
            </p:nvSpPr>
            <p:spPr>
              <a:xfrm>
                <a:off x="4875183" y="1230367"/>
                <a:ext cx="121777" cy="1125357"/>
              </a:xfrm>
              <a:custGeom>
                <a:rect b="b" l="l" r="r" t="t"/>
                <a:pathLst>
                  <a:path extrusionOk="0" h="294211" w="31837">
                    <a:moveTo>
                      <a:pt x="27816" y="0"/>
                    </a:moveTo>
                    <a:cubicBezTo>
                      <a:pt x="709" y="90892"/>
                      <a:pt x="-4749" y="199783"/>
                      <a:pt x="3582" y="294211"/>
                    </a:cubicBezTo>
                    <a:cubicBezTo>
                      <a:pt x="24900" y="251778"/>
                      <a:pt x="29126" y="203092"/>
                      <a:pt x="30829" y="155708"/>
                    </a:cubicBezTo>
                    <a:cubicBezTo>
                      <a:pt x="32069" y="121178"/>
                      <a:pt x="32165" y="86613"/>
                      <a:pt x="31117" y="52074"/>
                    </a:cubicBezTo>
                    <a:cubicBezTo>
                      <a:pt x="30663" y="37185"/>
                      <a:pt x="29903" y="21893"/>
                      <a:pt x="23799" y="828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285" name="Shape 22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286" name="Shape 2286"/>
        <p:cNvGrpSpPr/>
        <p:nvPr/>
      </p:nvGrpSpPr>
      <p:grpSpPr>
        <a:xfrm>
          <a:off x="0" y="0"/>
          <a:ext cx="0" cy="0"/>
          <a:chOff x="0" y="0"/>
          <a:chExt cx="0" cy="0"/>
        </a:xfrm>
      </p:grpSpPr>
      <p:sp>
        <p:nvSpPr>
          <p:cNvPr id="2287" name="Google Shape;228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88" name="Google Shape;2288;p13"/>
          <p:cNvSpPr txBox="1"/>
          <p:nvPr>
            <p:ph idx="1" type="subTitle"/>
          </p:nvPr>
        </p:nvSpPr>
        <p:spPr>
          <a:xfrm>
            <a:off x="827475" y="2485099"/>
            <a:ext cx="2433300" cy="211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89" name="Google Shape;2289;p13"/>
          <p:cNvSpPr txBox="1"/>
          <p:nvPr>
            <p:ph idx="2" type="subTitle"/>
          </p:nvPr>
        </p:nvSpPr>
        <p:spPr>
          <a:xfrm>
            <a:off x="3412473" y="2485099"/>
            <a:ext cx="2433300" cy="211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90" name="Google Shape;2290;p13"/>
          <p:cNvSpPr txBox="1"/>
          <p:nvPr>
            <p:ph idx="3" type="subTitle"/>
          </p:nvPr>
        </p:nvSpPr>
        <p:spPr>
          <a:xfrm>
            <a:off x="5997478" y="2485099"/>
            <a:ext cx="2433300" cy="2118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291" name="Google Shape;2291;p13"/>
          <p:cNvSpPr txBox="1"/>
          <p:nvPr>
            <p:ph idx="4" type="subTitle"/>
          </p:nvPr>
        </p:nvSpPr>
        <p:spPr>
          <a:xfrm>
            <a:off x="827475" y="1912375"/>
            <a:ext cx="2433300" cy="5727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2400"/>
              <a:buFont typeface="Mouse Memoir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2pPr>
            <a:lvl3pPr lvl="2"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3pPr>
            <a:lvl4pPr lvl="3"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4pPr>
            <a:lvl5pPr lvl="4"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5pPr>
            <a:lvl6pPr lvl="5"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6pPr>
            <a:lvl7pPr lvl="6"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7pPr>
            <a:lvl8pPr lvl="7"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8pPr>
            <a:lvl9pPr lvl="8"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9pPr>
          </a:lstStyle>
          <a:p/>
        </p:txBody>
      </p:sp>
      <p:sp>
        <p:nvSpPr>
          <p:cNvPr id="2292" name="Google Shape;2292;p13"/>
          <p:cNvSpPr txBox="1"/>
          <p:nvPr>
            <p:ph idx="5" type="subTitle"/>
          </p:nvPr>
        </p:nvSpPr>
        <p:spPr>
          <a:xfrm>
            <a:off x="3412476" y="1912375"/>
            <a:ext cx="2433300" cy="5727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2400"/>
              <a:buFont typeface="Mouse Memoir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2pPr>
            <a:lvl3pPr lvl="2"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3pPr>
            <a:lvl4pPr lvl="3"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4pPr>
            <a:lvl5pPr lvl="4"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5pPr>
            <a:lvl6pPr lvl="5"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6pPr>
            <a:lvl7pPr lvl="6"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7pPr>
            <a:lvl8pPr lvl="7"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8pPr>
            <a:lvl9pPr lvl="8"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9pPr>
          </a:lstStyle>
          <a:p/>
        </p:txBody>
      </p:sp>
      <p:sp>
        <p:nvSpPr>
          <p:cNvPr id="2293" name="Google Shape;2293;p13"/>
          <p:cNvSpPr txBox="1"/>
          <p:nvPr>
            <p:ph idx="6" type="subTitle"/>
          </p:nvPr>
        </p:nvSpPr>
        <p:spPr>
          <a:xfrm>
            <a:off x="5997476" y="1912375"/>
            <a:ext cx="2433300" cy="572700"/>
          </a:xfrm>
          <a:prstGeom prst="rect">
            <a:avLst/>
          </a:prstGeom>
          <a:solidFill>
            <a:schemeClr val="lt2"/>
          </a:solidFill>
        </p:spPr>
        <p:txBody>
          <a:bodyPr anchorCtr="0" anchor="ctr" bIns="91425" lIns="91425" spcFirstLastPara="1" rIns="91425" wrap="square" tIns="91425">
            <a:noAutofit/>
          </a:bodyPr>
          <a:lstStyle>
            <a:lvl1pPr lvl="0" rtl="0">
              <a:spcBef>
                <a:spcPts val="0"/>
              </a:spcBef>
              <a:spcAft>
                <a:spcPts val="0"/>
              </a:spcAft>
              <a:buSzPts val="2400"/>
              <a:buFont typeface="Mouse Memoir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2pPr>
            <a:lvl3pPr lvl="2"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3pPr>
            <a:lvl4pPr lvl="3"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4pPr>
            <a:lvl5pPr lvl="4"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5pPr>
            <a:lvl6pPr lvl="5"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6pPr>
            <a:lvl7pPr lvl="6"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7pPr>
            <a:lvl8pPr lvl="7"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8pPr>
            <a:lvl9pPr lvl="8"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9pPr>
          </a:lstStyle>
          <a:p/>
        </p:txBody>
      </p:sp>
      <p:cxnSp>
        <p:nvCxnSpPr>
          <p:cNvPr id="2294" name="Google Shape;2294;p13"/>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grpSp>
        <p:nvGrpSpPr>
          <p:cNvPr id="2295" name="Google Shape;2295;p13"/>
          <p:cNvGrpSpPr/>
          <p:nvPr/>
        </p:nvGrpSpPr>
        <p:grpSpPr>
          <a:xfrm>
            <a:off x="8140842" y="210338"/>
            <a:ext cx="1559358" cy="5068322"/>
            <a:chOff x="8140842" y="210338"/>
            <a:chExt cx="1559358" cy="5068322"/>
          </a:xfrm>
        </p:grpSpPr>
        <p:grpSp>
          <p:nvGrpSpPr>
            <p:cNvPr id="2296" name="Google Shape;2296;p13"/>
            <p:cNvGrpSpPr/>
            <p:nvPr/>
          </p:nvGrpSpPr>
          <p:grpSpPr>
            <a:xfrm flipH="1" rot="-2700000">
              <a:off x="8794501" y="1427464"/>
              <a:ext cx="567578" cy="544252"/>
              <a:chOff x="3775867" y="3773288"/>
              <a:chExt cx="1732893" cy="1661676"/>
            </a:xfrm>
          </p:grpSpPr>
          <p:sp>
            <p:nvSpPr>
              <p:cNvPr id="2297" name="Google Shape;2297;p13"/>
              <p:cNvSpPr/>
              <p:nvPr/>
            </p:nvSpPr>
            <p:spPr>
              <a:xfrm>
                <a:off x="3786700" y="3784521"/>
                <a:ext cx="1710700" cy="1639051"/>
              </a:xfrm>
              <a:custGeom>
                <a:rect b="b" l="l" r="r" t="t"/>
                <a:pathLst>
                  <a:path extrusionOk="0" h="529153" w="552284">
                    <a:moveTo>
                      <a:pt x="43818" y="488729"/>
                    </a:moveTo>
                    <a:cubicBezTo>
                      <a:pt x="43818" y="488729"/>
                      <a:pt x="-31687" y="375306"/>
                      <a:pt x="15532" y="262346"/>
                    </a:cubicBezTo>
                    <a:cubicBezTo>
                      <a:pt x="62751" y="149386"/>
                      <a:pt x="137749" y="61227"/>
                      <a:pt x="212747" y="44696"/>
                    </a:cubicBezTo>
                    <a:cubicBezTo>
                      <a:pt x="287745" y="28165"/>
                      <a:pt x="384960" y="-4898"/>
                      <a:pt x="434964" y="612"/>
                    </a:cubicBezTo>
                    <a:cubicBezTo>
                      <a:pt x="484960" y="6123"/>
                      <a:pt x="518294" y="28165"/>
                      <a:pt x="546073" y="25405"/>
                    </a:cubicBezTo>
                    <a:cubicBezTo>
                      <a:pt x="546073" y="25405"/>
                      <a:pt x="529411" y="97041"/>
                      <a:pt x="546073" y="196221"/>
                    </a:cubicBezTo>
                    <a:cubicBezTo>
                      <a:pt x="562735" y="295400"/>
                      <a:pt x="551627" y="428577"/>
                      <a:pt x="440519" y="488720"/>
                    </a:cubicBezTo>
                    <a:cubicBezTo>
                      <a:pt x="329410" y="548864"/>
                      <a:pt x="99883" y="536017"/>
                      <a:pt x="43818" y="488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8" name="Google Shape;2298;p13"/>
              <p:cNvSpPr/>
              <p:nvPr/>
            </p:nvSpPr>
            <p:spPr>
              <a:xfrm>
                <a:off x="3775867" y="3773288"/>
                <a:ext cx="1732893" cy="1661676"/>
              </a:xfrm>
              <a:custGeom>
                <a:rect b="b" l="l" r="r" t="t"/>
                <a:pathLst>
                  <a:path extrusionOk="0" h="536457" w="559449">
                    <a:moveTo>
                      <a:pt x="239623" y="536457"/>
                    </a:moveTo>
                    <a:cubicBezTo>
                      <a:pt x="234759" y="536457"/>
                      <a:pt x="229877" y="536405"/>
                      <a:pt x="224952" y="536309"/>
                    </a:cubicBezTo>
                    <a:cubicBezTo>
                      <a:pt x="143256" y="534632"/>
                      <a:pt x="72606" y="518476"/>
                      <a:pt x="44966" y="495159"/>
                    </a:cubicBezTo>
                    <a:lnTo>
                      <a:pt x="44286" y="494391"/>
                    </a:lnTo>
                    <a:cubicBezTo>
                      <a:pt x="43517" y="493238"/>
                      <a:pt x="-31752" y="378025"/>
                      <a:pt x="15668" y="264576"/>
                    </a:cubicBezTo>
                    <a:cubicBezTo>
                      <a:pt x="65585" y="145153"/>
                      <a:pt x="142146" y="60925"/>
                      <a:pt x="215468" y="44769"/>
                    </a:cubicBezTo>
                    <a:cubicBezTo>
                      <a:pt x="237160" y="39992"/>
                      <a:pt x="261237" y="33678"/>
                      <a:pt x="284528" y="27582"/>
                    </a:cubicBezTo>
                    <a:cubicBezTo>
                      <a:pt x="342627" y="12370"/>
                      <a:pt x="402701" y="-3349"/>
                      <a:pt x="438864" y="624"/>
                    </a:cubicBezTo>
                    <a:cubicBezTo>
                      <a:pt x="463648" y="3358"/>
                      <a:pt x="484126" y="10003"/>
                      <a:pt x="502195" y="15863"/>
                    </a:cubicBezTo>
                    <a:cubicBezTo>
                      <a:pt x="520202" y="21705"/>
                      <a:pt x="535747" y="26744"/>
                      <a:pt x="549204" y="25417"/>
                    </a:cubicBezTo>
                    <a:lnTo>
                      <a:pt x="554278" y="24910"/>
                    </a:lnTo>
                    <a:lnTo>
                      <a:pt x="553125" y="29879"/>
                    </a:lnTo>
                    <a:cubicBezTo>
                      <a:pt x="552959" y="30586"/>
                      <a:pt x="536839" y="102030"/>
                      <a:pt x="553169" y="199254"/>
                    </a:cubicBezTo>
                    <a:cubicBezTo>
                      <a:pt x="564199" y="264899"/>
                      <a:pt x="575813" y="425165"/>
                      <a:pt x="445754" y="495570"/>
                    </a:cubicBezTo>
                    <a:cubicBezTo>
                      <a:pt x="397383" y="521751"/>
                      <a:pt x="322865" y="536457"/>
                      <a:pt x="239623" y="536457"/>
                    </a:cubicBezTo>
                    <a:close/>
                    <a:moveTo>
                      <a:pt x="50084" y="489911"/>
                    </a:moveTo>
                    <a:cubicBezTo>
                      <a:pt x="104071" y="534562"/>
                      <a:pt x="329965" y="549950"/>
                      <a:pt x="442278" y="489151"/>
                    </a:cubicBezTo>
                    <a:cubicBezTo>
                      <a:pt x="568190" y="420991"/>
                      <a:pt x="556732" y="264558"/>
                      <a:pt x="545964" y="200468"/>
                    </a:cubicBezTo>
                    <a:cubicBezTo>
                      <a:pt x="531773" y="116029"/>
                      <a:pt x="541764" y="50585"/>
                      <a:pt x="545056" y="32936"/>
                    </a:cubicBezTo>
                    <a:cubicBezTo>
                      <a:pt x="531354" y="32892"/>
                      <a:pt x="516709" y="28246"/>
                      <a:pt x="499942" y="22806"/>
                    </a:cubicBezTo>
                    <a:cubicBezTo>
                      <a:pt x="482205" y="17050"/>
                      <a:pt x="462102" y="10527"/>
                      <a:pt x="438060" y="7881"/>
                    </a:cubicBezTo>
                    <a:cubicBezTo>
                      <a:pt x="403251" y="4073"/>
                      <a:pt x="343832" y="19600"/>
                      <a:pt x="286379" y="34647"/>
                    </a:cubicBezTo>
                    <a:cubicBezTo>
                      <a:pt x="263018" y="40760"/>
                      <a:pt x="238872" y="47083"/>
                      <a:pt x="217040" y="51895"/>
                    </a:cubicBezTo>
                    <a:cubicBezTo>
                      <a:pt x="146006" y="67553"/>
                      <a:pt x="71427" y="150123"/>
                      <a:pt x="22409" y="267388"/>
                    </a:cubicBezTo>
                    <a:cubicBezTo>
                      <a:pt x="-22050" y="373746"/>
                      <a:pt x="45167" y="482217"/>
                      <a:pt x="50093" y="4899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99" name="Google Shape;2299;p13"/>
              <p:cNvSpPr/>
              <p:nvPr/>
            </p:nvSpPr>
            <p:spPr>
              <a:xfrm>
                <a:off x="4067171" y="5103480"/>
                <a:ext cx="1078785" cy="96066"/>
              </a:xfrm>
              <a:custGeom>
                <a:rect b="b" l="l" r="r" t="t"/>
                <a:pathLst>
                  <a:path extrusionOk="0" h="31014" w="348276">
                    <a:moveTo>
                      <a:pt x="4288" y="31006"/>
                    </a:moveTo>
                    <a:lnTo>
                      <a:pt x="0" y="25085"/>
                    </a:lnTo>
                    <a:cubicBezTo>
                      <a:pt x="40625" y="-4310"/>
                      <a:pt x="93486" y="-2057"/>
                      <a:pt x="148634" y="3183"/>
                    </a:cubicBezTo>
                    <a:lnTo>
                      <a:pt x="253298" y="13112"/>
                    </a:lnTo>
                    <a:cubicBezTo>
                      <a:pt x="284186" y="16046"/>
                      <a:pt x="316122" y="19077"/>
                      <a:pt x="347255" y="14684"/>
                    </a:cubicBezTo>
                    <a:lnTo>
                      <a:pt x="348277" y="21924"/>
                    </a:lnTo>
                    <a:cubicBezTo>
                      <a:pt x="316297" y="26439"/>
                      <a:pt x="283915" y="23365"/>
                      <a:pt x="252608" y="20395"/>
                    </a:cubicBezTo>
                    <a:lnTo>
                      <a:pt x="147944" y="10466"/>
                    </a:lnTo>
                    <a:cubicBezTo>
                      <a:pt x="94245" y="5375"/>
                      <a:pt x="42861" y="3113"/>
                      <a:pt x="4288" y="31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0" name="Google Shape;2300;p13"/>
              <p:cNvSpPr/>
              <p:nvPr/>
            </p:nvSpPr>
            <p:spPr>
              <a:xfrm>
                <a:off x="4067440" y="4205979"/>
                <a:ext cx="178909" cy="965553"/>
              </a:xfrm>
              <a:custGeom>
                <a:rect b="b" l="l" r="r" t="t"/>
                <a:pathLst>
                  <a:path extrusionOk="0" h="311720" w="57759">
                    <a:moveTo>
                      <a:pt x="5362" y="311721"/>
                    </a:moveTo>
                    <a:lnTo>
                      <a:pt x="0" y="306761"/>
                    </a:lnTo>
                    <a:cubicBezTo>
                      <a:pt x="29290" y="275095"/>
                      <a:pt x="42581" y="228322"/>
                      <a:pt x="41822" y="159585"/>
                    </a:cubicBezTo>
                    <a:cubicBezTo>
                      <a:pt x="41700" y="148634"/>
                      <a:pt x="41324" y="137412"/>
                      <a:pt x="40966" y="126558"/>
                    </a:cubicBezTo>
                    <a:cubicBezTo>
                      <a:pt x="39560" y="84438"/>
                      <a:pt x="38102" y="40888"/>
                      <a:pt x="50782" y="0"/>
                    </a:cubicBezTo>
                    <a:lnTo>
                      <a:pt x="57759" y="2166"/>
                    </a:lnTo>
                    <a:cubicBezTo>
                      <a:pt x="45446" y="41874"/>
                      <a:pt x="46878" y="84805"/>
                      <a:pt x="48266" y="126322"/>
                    </a:cubicBezTo>
                    <a:cubicBezTo>
                      <a:pt x="48633" y="137211"/>
                      <a:pt x="49009" y="148477"/>
                      <a:pt x="49131" y="159507"/>
                    </a:cubicBezTo>
                    <a:cubicBezTo>
                      <a:pt x="49629" y="204010"/>
                      <a:pt x="45620" y="268205"/>
                      <a:pt x="5371" y="311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1" name="Google Shape;2301;p13"/>
              <p:cNvSpPr/>
              <p:nvPr/>
            </p:nvSpPr>
            <p:spPr>
              <a:xfrm>
                <a:off x="4553653" y="3987681"/>
                <a:ext cx="183697" cy="704529"/>
              </a:xfrm>
              <a:custGeom>
                <a:rect b="b" l="l" r="r" t="t"/>
                <a:pathLst>
                  <a:path extrusionOk="0" h="227451" w="59305">
                    <a:moveTo>
                      <a:pt x="6148" y="227443"/>
                    </a:moveTo>
                    <a:lnTo>
                      <a:pt x="0" y="223495"/>
                    </a:lnTo>
                    <a:cubicBezTo>
                      <a:pt x="10017" y="207898"/>
                      <a:pt x="13257" y="188713"/>
                      <a:pt x="16383" y="170164"/>
                    </a:cubicBezTo>
                    <a:cubicBezTo>
                      <a:pt x="25107" y="118465"/>
                      <a:pt x="34739" y="66225"/>
                      <a:pt x="45018" y="14893"/>
                    </a:cubicBezTo>
                    <a:cubicBezTo>
                      <a:pt x="47035" y="4798"/>
                      <a:pt x="52642" y="-1001"/>
                      <a:pt x="59305" y="143"/>
                    </a:cubicBezTo>
                    <a:lnTo>
                      <a:pt x="58074" y="7348"/>
                    </a:lnTo>
                    <a:cubicBezTo>
                      <a:pt x="55515" y="6928"/>
                      <a:pt x="53113" y="11644"/>
                      <a:pt x="52179" y="16325"/>
                    </a:cubicBezTo>
                    <a:cubicBezTo>
                      <a:pt x="41918" y="67587"/>
                      <a:pt x="32303" y="119758"/>
                      <a:pt x="23587" y="171386"/>
                    </a:cubicBezTo>
                    <a:cubicBezTo>
                      <a:pt x="20330" y="190668"/>
                      <a:pt x="16968" y="210597"/>
                      <a:pt x="6148" y="2274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2" name="Google Shape;2302;p13"/>
              <p:cNvSpPr/>
              <p:nvPr/>
            </p:nvSpPr>
            <p:spPr>
              <a:xfrm>
                <a:off x="4598710" y="4514738"/>
                <a:ext cx="815962" cy="139465"/>
              </a:xfrm>
              <a:custGeom>
                <a:rect b="b" l="l" r="r" t="t"/>
                <a:pathLst>
                  <a:path extrusionOk="0" h="45025" w="263426">
                    <a:moveTo>
                      <a:pt x="1877" y="45026"/>
                    </a:moveTo>
                    <a:lnTo>
                      <a:pt x="0" y="37970"/>
                    </a:lnTo>
                    <a:cubicBezTo>
                      <a:pt x="82692" y="15945"/>
                      <a:pt x="168012" y="4348"/>
                      <a:pt x="253638" y="3475"/>
                    </a:cubicBezTo>
                    <a:cubicBezTo>
                      <a:pt x="253813" y="2488"/>
                      <a:pt x="254346" y="1580"/>
                      <a:pt x="255193" y="933"/>
                    </a:cubicBezTo>
                    <a:cubicBezTo>
                      <a:pt x="257061" y="-516"/>
                      <a:pt x="259699" y="-114"/>
                      <a:pt x="261341" y="1030"/>
                    </a:cubicBezTo>
                    <a:cubicBezTo>
                      <a:pt x="263096" y="2252"/>
                      <a:pt x="263830" y="4322"/>
                      <a:pt x="263209" y="6304"/>
                    </a:cubicBezTo>
                    <a:cubicBezTo>
                      <a:pt x="262694" y="7946"/>
                      <a:pt x="261009" y="10723"/>
                      <a:pt x="255472" y="10767"/>
                    </a:cubicBezTo>
                    <a:cubicBezTo>
                      <a:pt x="169872" y="11483"/>
                      <a:pt x="84543" y="23019"/>
                      <a:pt x="1877" y="45026"/>
                    </a:cubicBezTo>
                    <a:close/>
                    <a:moveTo>
                      <a:pt x="256127" y="4994"/>
                    </a:moveTo>
                    <a:cubicBezTo>
                      <a:pt x="256153" y="5798"/>
                      <a:pt x="256537" y="6584"/>
                      <a:pt x="257166" y="7029"/>
                    </a:cubicBezTo>
                    <a:cubicBezTo>
                      <a:pt x="258031" y="7640"/>
                      <a:pt x="259149" y="7125"/>
                      <a:pt x="259664" y="6723"/>
                    </a:cubicBezTo>
                    <a:cubicBezTo>
                      <a:pt x="260712" y="5911"/>
                      <a:pt x="261157" y="4479"/>
                      <a:pt x="260729" y="3309"/>
                    </a:cubicBezTo>
                    <a:lnTo>
                      <a:pt x="256127" y="50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3" name="Google Shape;2303;p13"/>
              <p:cNvSpPr/>
              <p:nvPr/>
            </p:nvSpPr>
            <p:spPr>
              <a:xfrm>
                <a:off x="3886429" y="3922972"/>
                <a:ext cx="1505664" cy="1467822"/>
              </a:xfrm>
              <a:custGeom>
                <a:rect b="b" l="l" r="r" t="t"/>
                <a:pathLst>
                  <a:path extrusionOk="0" h="473873" w="486090">
                    <a:moveTo>
                      <a:pt x="0" y="457342"/>
                    </a:moveTo>
                    <a:cubicBezTo>
                      <a:pt x="2777" y="449080"/>
                      <a:pt x="341657" y="104690"/>
                      <a:pt x="486091" y="0"/>
                    </a:cubicBezTo>
                    <a:cubicBezTo>
                      <a:pt x="486091" y="0"/>
                      <a:pt x="80552" y="380195"/>
                      <a:pt x="11108" y="473873"/>
                    </a:cubicBezTo>
                    <a:lnTo>
                      <a:pt x="0" y="45734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4" name="Google Shape;2304;p13"/>
              <p:cNvSpPr/>
              <p:nvPr/>
            </p:nvSpPr>
            <p:spPr>
              <a:xfrm>
                <a:off x="3853252" y="3889788"/>
                <a:ext cx="1571997" cy="1534201"/>
              </a:xfrm>
              <a:custGeom>
                <a:rect b="b" l="l" r="r" t="t"/>
                <a:pathLst>
                  <a:path extrusionOk="0" h="495303" w="507505">
                    <a:moveTo>
                      <a:pt x="496803" y="10715"/>
                    </a:moveTo>
                    <a:cubicBezTo>
                      <a:pt x="496803" y="10715"/>
                      <a:pt x="91265" y="390911"/>
                      <a:pt x="21821" y="484588"/>
                    </a:cubicBezTo>
                    <a:lnTo>
                      <a:pt x="10713" y="468057"/>
                    </a:lnTo>
                    <a:cubicBezTo>
                      <a:pt x="13490" y="459796"/>
                      <a:pt x="352361" y="115405"/>
                      <a:pt x="496803" y="10715"/>
                    </a:cubicBezTo>
                    <a:moveTo>
                      <a:pt x="496794" y="0"/>
                    </a:moveTo>
                    <a:cubicBezTo>
                      <a:pt x="494611" y="0"/>
                      <a:pt x="492410" y="663"/>
                      <a:pt x="490516" y="2043"/>
                    </a:cubicBezTo>
                    <a:cubicBezTo>
                      <a:pt x="408976" y="61148"/>
                      <a:pt x="269215" y="193957"/>
                      <a:pt x="193169" y="267864"/>
                    </a:cubicBezTo>
                    <a:cubicBezTo>
                      <a:pt x="130799" y="328479"/>
                      <a:pt x="82890" y="376877"/>
                      <a:pt x="59879" y="400333"/>
                    </a:cubicBezTo>
                    <a:cubicBezTo>
                      <a:pt x="2521" y="458800"/>
                      <a:pt x="1482" y="461909"/>
                      <a:pt x="556" y="464651"/>
                    </a:cubicBezTo>
                    <a:cubicBezTo>
                      <a:pt x="-500" y="467804"/>
                      <a:pt x="-38" y="471279"/>
                      <a:pt x="1822" y="474039"/>
                    </a:cubicBezTo>
                    <a:lnTo>
                      <a:pt x="12931" y="490571"/>
                    </a:lnTo>
                    <a:cubicBezTo>
                      <a:pt x="14869" y="493461"/>
                      <a:pt x="18092" y="495225"/>
                      <a:pt x="21576" y="495304"/>
                    </a:cubicBezTo>
                    <a:cubicBezTo>
                      <a:pt x="21655" y="495304"/>
                      <a:pt x="21742" y="495304"/>
                      <a:pt x="21821" y="495304"/>
                    </a:cubicBezTo>
                    <a:cubicBezTo>
                      <a:pt x="25209" y="495304"/>
                      <a:pt x="28405" y="493697"/>
                      <a:pt x="30423" y="490972"/>
                    </a:cubicBezTo>
                    <a:cubicBezTo>
                      <a:pt x="98504" y="399137"/>
                      <a:pt x="500078" y="22330"/>
                      <a:pt x="504121" y="18540"/>
                    </a:cubicBezTo>
                    <a:cubicBezTo>
                      <a:pt x="508243" y="14671"/>
                      <a:pt x="508654" y="8261"/>
                      <a:pt x="505056" y="3903"/>
                    </a:cubicBezTo>
                    <a:cubicBezTo>
                      <a:pt x="502942" y="1345"/>
                      <a:pt x="499886" y="9"/>
                      <a:pt x="496786" y="9"/>
                    </a:cubicBezTo>
                    <a:lnTo>
                      <a:pt x="496786" y="9"/>
                    </a:lnTo>
                    <a:close/>
                    <a:moveTo>
                      <a:pt x="496803" y="21431"/>
                    </a:moveTo>
                    <a:lnTo>
                      <a:pt x="496821" y="21431"/>
                    </a:lnTo>
                    <a:lnTo>
                      <a:pt x="496803" y="214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5" name="Google Shape;2305;p13"/>
              <p:cNvSpPr/>
              <p:nvPr/>
            </p:nvSpPr>
            <p:spPr>
              <a:xfrm>
                <a:off x="3855417" y="3869558"/>
                <a:ext cx="1624053" cy="1555822"/>
              </a:xfrm>
              <a:custGeom>
                <a:rect b="b" l="l" r="r" t="t"/>
                <a:pathLst>
                  <a:path extrusionOk="0" h="502283" w="524311">
                    <a:moveTo>
                      <a:pt x="24886" y="450757"/>
                    </a:moveTo>
                    <a:cubicBezTo>
                      <a:pt x="-14613" y="403538"/>
                      <a:pt x="-1767" y="331763"/>
                      <a:pt x="26536" y="277208"/>
                    </a:cubicBezTo>
                    <a:cubicBezTo>
                      <a:pt x="54840" y="222654"/>
                      <a:pt x="96513" y="173986"/>
                      <a:pt x="112294" y="114654"/>
                    </a:cubicBezTo>
                    <a:cubicBezTo>
                      <a:pt x="117655" y="159698"/>
                      <a:pt x="132274" y="203642"/>
                      <a:pt x="154997" y="243010"/>
                    </a:cubicBezTo>
                    <a:cubicBezTo>
                      <a:pt x="190182" y="217475"/>
                      <a:pt x="217586" y="181530"/>
                      <a:pt x="232781" y="141001"/>
                    </a:cubicBezTo>
                    <a:cubicBezTo>
                      <a:pt x="247252" y="102393"/>
                      <a:pt x="259748" y="51367"/>
                      <a:pt x="300872" y="45629"/>
                    </a:cubicBezTo>
                    <a:cubicBezTo>
                      <a:pt x="299483" y="64981"/>
                      <a:pt x="298104" y="84333"/>
                      <a:pt x="296715" y="103686"/>
                    </a:cubicBezTo>
                    <a:cubicBezTo>
                      <a:pt x="329201" y="72754"/>
                      <a:pt x="364063" y="44267"/>
                      <a:pt x="400889" y="18548"/>
                    </a:cubicBezTo>
                    <a:cubicBezTo>
                      <a:pt x="396733" y="34800"/>
                      <a:pt x="392585" y="51044"/>
                      <a:pt x="388428" y="67296"/>
                    </a:cubicBezTo>
                    <a:cubicBezTo>
                      <a:pt x="426573" y="39167"/>
                      <a:pt x="468762" y="16435"/>
                      <a:pt x="513317" y="0"/>
                    </a:cubicBezTo>
                    <a:cubicBezTo>
                      <a:pt x="495886" y="122522"/>
                      <a:pt x="555532" y="255961"/>
                      <a:pt x="500174" y="366851"/>
                    </a:cubicBezTo>
                    <a:cubicBezTo>
                      <a:pt x="462657" y="442007"/>
                      <a:pt x="378961" y="485916"/>
                      <a:pt x="295283" y="497915"/>
                    </a:cubicBezTo>
                    <a:cubicBezTo>
                      <a:pt x="211604" y="509922"/>
                      <a:pt x="126650" y="494946"/>
                      <a:pt x="43461" y="479960"/>
                    </a:cubicBezTo>
                    <a:cubicBezTo>
                      <a:pt x="36247" y="485689"/>
                      <a:pt x="29034" y="491417"/>
                      <a:pt x="21829" y="497138"/>
                    </a:cubicBezTo>
                    <a:cubicBezTo>
                      <a:pt x="15568" y="491252"/>
                      <a:pt x="9315" y="485357"/>
                      <a:pt x="3053" y="479471"/>
                    </a:cubicBezTo>
                    <a:cubicBezTo>
                      <a:pt x="13096" y="460975"/>
                      <a:pt x="23148" y="442478"/>
                      <a:pt x="33191" y="42398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06" name="Google Shape;2306;p13"/>
            <p:cNvGrpSpPr/>
            <p:nvPr/>
          </p:nvGrpSpPr>
          <p:grpSpPr>
            <a:xfrm rot="-1629792">
              <a:off x="8629894" y="361178"/>
              <a:ext cx="896794" cy="976786"/>
              <a:chOff x="3591335" y="3639035"/>
              <a:chExt cx="1598011" cy="1740548"/>
            </a:xfrm>
          </p:grpSpPr>
          <p:sp>
            <p:nvSpPr>
              <p:cNvPr id="2307" name="Google Shape;2307;p13"/>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8" name="Google Shape;2308;p13"/>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09" name="Google Shape;2309;p13"/>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0" name="Google Shape;2310;p13"/>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1" name="Google Shape;2311;p13"/>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2" name="Google Shape;2312;p13"/>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3" name="Google Shape;2313;p13"/>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4" name="Google Shape;2314;p13"/>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5" name="Google Shape;2315;p13"/>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6" name="Google Shape;2316;p13"/>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7" name="Google Shape;2317;p13"/>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8" name="Google Shape;2318;p13"/>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19" name="Google Shape;2319;p13"/>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0" name="Google Shape;2320;p13"/>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1" name="Google Shape;2321;p13"/>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2" name="Google Shape;2322;p13"/>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3" name="Google Shape;2323;p13"/>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4" name="Google Shape;2324;p13"/>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25" name="Google Shape;2325;p13"/>
            <p:cNvGrpSpPr/>
            <p:nvPr/>
          </p:nvGrpSpPr>
          <p:grpSpPr>
            <a:xfrm flipH="1" rot="-1349933">
              <a:off x="8646658" y="2257644"/>
              <a:ext cx="722672" cy="718115"/>
              <a:chOff x="3331073" y="3526614"/>
              <a:chExt cx="2333684" cy="2318968"/>
            </a:xfrm>
          </p:grpSpPr>
          <p:sp>
            <p:nvSpPr>
              <p:cNvPr id="2326" name="Google Shape;2326;p13"/>
              <p:cNvSpPr/>
              <p:nvPr/>
            </p:nvSpPr>
            <p:spPr>
              <a:xfrm>
                <a:off x="3331073" y="4043014"/>
                <a:ext cx="865551" cy="1802568"/>
              </a:xfrm>
              <a:custGeom>
                <a:rect b="b" l="l" r="r" t="t"/>
                <a:pathLst>
                  <a:path extrusionOk="0" h="611040" w="293407">
                    <a:moveTo>
                      <a:pt x="7615" y="611024"/>
                    </a:moveTo>
                    <a:lnTo>
                      <a:pt x="0" y="608168"/>
                    </a:lnTo>
                    <a:cubicBezTo>
                      <a:pt x="30714" y="526122"/>
                      <a:pt x="57881" y="441649"/>
                      <a:pt x="80744" y="357106"/>
                    </a:cubicBezTo>
                    <a:cubicBezTo>
                      <a:pt x="82115" y="352041"/>
                      <a:pt x="83469" y="346967"/>
                      <a:pt x="84823" y="341902"/>
                    </a:cubicBezTo>
                    <a:cubicBezTo>
                      <a:pt x="91014" y="318751"/>
                      <a:pt x="97415" y="294805"/>
                      <a:pt x="105135" y="271628"/>
                    </a:cubicBezTo>
                    <a:cubicBezTo>
                      <a:pt x="140207" y="166353"/>
                      <a:pt x="203477" y="72422"/>
                      <a:pt x="288116" y="0"/>
                    </a:cubicBezTo>
                    <a:lnTo>
                      <a:pt x="293408" y="6183"/>
                    </a:lnTo>
                    <a:cubicBezTo>
                      <a:pt x="209895" y="77644"/>
                      <a:pt x="147455" y="170326"/>
                      <a:pt x="112855" y="274204"/>
                    </a:cubicBezTo>
                    <a:cubicBezTo>
                      <a:pt x="105214" y="297154"/>
                      <a:pt x="98839" y="320969"/>
                      <a:pt x="92682" y="344015"/>
                    </a:cubicBezTo>
                    <a:cubicBezTo>
                      <a:pt x="91329" y="349098"/>
                      <a:pt x="89966" y="354171"/>
                      <a:pt x="88595" y="359245"/>
                    </a:cubicBezTo>
                    <a:cubicBezTo>
                      <a:pt x="65671" y="444041"/>
                      <a:pt x="38425" y="528751"/>
                      <a:pt x="7624" y="611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7" name="Google Shape;2327;p13"/>
              <p:cNvSpPr/>
              <p:nvPr/>
            </p:nvSpPr>
            <p:spPr>
              <a:xfrm>
                <a:off x="3376673" y="3535981"/>
                <a:ext cx="2278645" cy="848517"/>
              </a:xfrm>
              <a:custGeom>
                <a:rect b="b" l="l" r="r" t="t"/>
                <a:pathLst>
                  <a:path extrusionOk="0" h="287633" w="772422">
                    <a:moveTo>
                      <a:pt x="232496" y="217238"/>
                    </a:moveTo>
                    <a:cubicBezTo>
                      <a:pt x="242303" y="205771"/>
                      <a:pt x="243045" y="188445"/>
                      <a:pt x="236994" y="174665"/>
                    </a:cubicBezTo>
                    <a:cubicBezTo>
                      <a:pt x="230933" y="160884"/>
                      <a:pt x="219074" y="150300"/>
                      <a:pt x="206044" y="142615"/>
                    </a:cubicBezTo>
                    <a:cubicBezTo>
                      <a:pt x="175077" y="124346"/>
                      <a:pt x="136958" y="120765"/>
                      <a:pt x="101398" y="126494"/>
                    </a:cubicBezTo>
                    <a:cubicBezTo>
                      <a:pt x="65837" y="132232"/>
                      <a:pt x="32303" y="146615"/>
                      <a:pt x="0" y="162430"/>
                    </a:cubicBezTo>
                    <a:cubicBezTo>
                      <a:pt x="24548" y="100653"/>
                      <a:pt x="93521" y="70595"/>
                      <a:pt x="155979" y="46693"/>
                    </a:cubicBezTo>
                    <a:cubicBezTo>
                      <a:pt x="192430" y="32747"/>
                      <a:pt x="229082" y="18739"/>
                      <a:pt x="267332" y="10844"/>
                    </a:cubicBezTo>
                    <a:cubicBezTo>
                      <a:pt x="296281" y="4871"/>
                      <a:pt x="325868" y="2470"/>
                      <a:pt x="355412" y="1168"/>
                    </a:cubicBezTo>
                    <a:cubicBezTo>
                      <a:pt x="433475" y="-2273"/>
                      <a:pt x="511888" y="1893"/>
                      <a:pt x="589130" y="13587"/>
                    </a:cubicBezTo>
                    <a:cubicBezTo>
                      <a:pt x="600614" y="15324"/>
                      <a:pt x="612404" y="17351"/>
                      <a:pt x="622272" y="23411"/>
                    </a:cubicBezTo>
                    <a:cubicBezTo>
                      <a:pt x="636471" y="32135"/>
                      <a:pt x="644497" y="47723"/>
                      <a:pt x="654382" y="61067"/>
                    </a:cubicBezTo>
                    <a:cubicBezTo>
                      <a:pt x="669682" y="81721"/>
                      <a:pt x="690301" y="97815"/>
                      <a:pt x="707845" y="116626"/>
                    </a:cubicBezTo>
                    <a:cubicBezTo>
                      <a:pt x="750584" y="162439"/>
                      <a:pt x="774259" y="225246"/>
                      <a:pt x="772312" y="287634"/>
                    </a:cubicBezTo>
                    <a:cubicBezTo>
                      <a:pt x="745807" y="254082"/>
                      <a:pt x="719311" y="220530"/>
                      <a:pt x="692807" y="186978"/>
                    </a:cubicBezTo>
                    <a:cubicBezTo>
                      <a:pt x="685891" y="178228"/>
                      <a:pt x="678669" y="169207"/>
                      <a:pt x="668704" y="164107"/>
                    </a:cubicBezTo>
                    <a:cubicBezTo>
                      <a:pt x="646549" y="152745"/>
                      <a:pt x="620228" y="164159"/>
                      <a:pt x="596099" y="170430"/>
                    </a:cubicBezTo>
                    <a:cubicBezTo>
                      <a:pt x="499033" y="195641"/>
                      <a:pt x="392160" y="133253"/>
                      <a:pt x="298202" y="168159"/>
                    </a:cubicBezTo>
                    <a:cubicBezTo>
                      <a:pt x="270842" y="178324"/>
                      <a:pt x="246573" y="196541"/>
                      <a:pt x="229291" y="21990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8" name="Google Shape;2328;p13"/>
              <p:cNvSpPr/>
              <p:nvPr/>
            </p:nvSpPr>
            <p:spPr>
              <a:xfrm>
                <a:off x="3358896" y="3526614"/>
                <a:ext cx="2305862" cy="884083"/>
              </a:xfrm>
              <a:custGeom>
                <a:rect b="b" l="l" r="r" t="t"/>
                <a:pathLst>
                  <a:path extrusionOk="0" h="299689" w="781648">
                    <a:moveTo>
                      <a:pt x="781272" y="299681"/>
                    </a:moveTo>
                    <a:lnTo>
                      <a:pt x="696335" y="192153"/>
                    </a:lnTo>
                    <a:cubicBezTo>
                      <a:pt x="689995" y="184119"/>
                      <a:pt x="682799" y="175019"/>
                      <a:pt x="673289" y="170137"/>
                    </a:cubicBezTo>
                    <a:cubicBezTo>
                      <a:pt x="656094" y="161326"/>
                      <a:pt x="635563" y="167316"/>
                      <a:pt x="615713" y="173115"/>
                    </a:cubicBezTo>
                    <a:cubicBezTo>
                      <a:pt x="611416" y="174373"/>
                      <a:pt x="607146" y="175613"/>
                      <a:pt x="602946" y="176713"/>
                    </a:cubicBezTo>
                    <a:cubicBezTo>
                      <a:pt x="556225" y="188843"/>
                      <a:pt x="506919" y="180913"/>
                      <a:pt x="459228" y="173237"/>
                    </a:cubicBezTo>
                    <a:cubicBezTo>
                      <a:pt x="407460" y="164906"/>
                      <a:pt x="353936" y="156304"/>
                      <a:pt x="305355" y="174338"/>
                    </a:cubicBezTo>
                    <a:cubicBezTo>
                      <a:pt x="282553" y="182809"/>
                      <a:pt x="261734" y="197183"/>
                      <a:pt x="245648" y="215408"/>
                    </a:cubicBezTo>
                    <a:cubicBezTo>
                      <a:pt x="244355" y="217967"/>
                      <a:pt x="242792" y="220343"/>
                      <a:pt x="240958" y="222491"/>
                    </a:cubicBezTo>
                    <a:lnTo>
                      <a:pt x="240251" y="221888"/>
                    </a:lnTo>
                    <a:cubicBezTo>
                      <a:pt x="239447" y="222910"/>
                      <a:pt x="238661" y="223940"/>
                      <a:pt x="237893" y="224988"/>
                    </a:cubicBezTo>
                    <a:lnTo>
                      <a:pt x="232758" y="221190"/>
                    </a:lnTo>
                    <a:cubicBezTo>
                      <a:pt x="235142" y="217967"/>
                      <a:pt x="237666" y="214832"/>
                      <a:pt x="240312" y="211802"/>
                    </a:cubicBezTo>
                    <a:cubicBezTo>
                      <a:pt x="244827" y="202309"/>
                      <a:pt x="244888" y="190048"/>
                      <a:pt x="240094" y="179132"/>
                    </a:cubicBezTo>
                    <a:cubicBezTo>
                      <a:pt x="235011" y="167570"/>
                      <a:pt x="224759" y="156994"/>
                      <a:pt x="210454" y="148550"/>
                    </a:cubicBezTo>
                    <a:cubicBezTo>
                      <a:pt x="182771" y="132219"/>
                      <a:pt x="146355" y="126638"/>
                      <a:pt x="107939" y="132830"/>
                    </a:cubicBezTo>
                    <a:cubicBezTo>
                      <a:pt x="71601" y="138690"/>
                      <a:pt x="36739" y="154147"/>
                      <a:pt x="7432" y="168486"/>
                    </a:cubicBezTo>
                    <a:lnTo>
                      <a:pt x="0" y="172128"/>
                    </a:lnTo>
                    <a:lnTo>
                      <a:pt x="3057" y="164443"/>
                    </a:lnTo>
                    <a:cubicBezTo>
                      <a:pt x="27779" y="102248"/>
                      <a:pt x="94569" y="72268"/>
                      <a:pt x="160860" y="46898"/>
                    </a:cubicBezTo>
                    <a:cubicBezTo>
                      <a:pt x="196892" y="33118"/>
                      <a:pt x="234138" y="18866"/>
                      <a:pt x="272711" y="10910"/>
                    </a:cubicBezTo>
                    <a:cubicBezTo>
                      <a:pt x="304586" y="4334"/>
                      <a:pt x="336802" y="2256"/>
                      <a:pt x="361298" y="1173"/>
                    </a:cubicBezTo>
                    <a:cubicBezTo>
                      <a:pt x="439448" y="-2285"/>
                      <a:pt x="518298" y="1915"/>
                      <a:pt x="595636" y="13617"/>
                    </a:cubicBezTo>
                    <a:cubicBezTo>
                      <a:pt x="607967" y="15486"/>
                      <a:pt x="619870" y="17678"/>
                      <a:pt x="629974" y="23887"/>
                    </a:cubicBezTo>
                    <a:cubicBezTo>
                      <a:pt x="641379" y="30900"/>
                      <a:pt x="648915" y="41973"/>
                      <a:pt x="656207" y="52689"/>
                    </a:cubicBezTo>
                    <a:cubicBezTo>
                      <a:pt x="658400" y="55911"/>
                      <a:pt x="660670" y="59247"/>
                      <a:pt x="662975" y="62364"/>
                    </a:cubicBezTo>
                    <a:cubicBezTo>
                      <a:pt x="672451" y="75167"/>
                      <a:pt x="684319" y="86467"/>
                      <a:pt x="695785" y="97401"/>
                    </a:cubicBezTo>
                    <a:cubicBezTo>
                      <a:pt x="702606" y="103898"/>
                      <a:pt x="709661" y="110622"/>
                      <a:pt x="716211" y="117644"/>
                    </a:cubicBezTo>
                    <a:cubicBezTo>
                      <a:pt x="759701" y="164269"/>
                      <a:pt x="783515" y="227433"/>
                      <a:pt x="781533" y="290930"/>
                    </a:cubicBezTo>
                    <a:lnTo>
                      <a:pt x="781262" y="299690"/>
                    </a:lnTo>
                    <a:close/>
                    <a:moveTo>
                      <a:pt x="653334" y="159238"/>
                    </a:moveTo>
                    <a:cubicBezTo>
                      <a:pt x="661176" y="159238"/>
                      <a:pt x="668853" y="160679"/>
                      <a:pt x="676197" y="164443"/>
                    </a:cubicBezTo>
                    <a:cubicBezTo>
                      <a:pt x="686956" y="169954"/>
                      <a:pt x="694597" y="179638"/>
                      <a:pt x="701348" y="188179"/>
                    </a:cubicBezTo>
                    <a:lnTo>
                      <a:pt x="775254" y="281752"/>
                    </a:lnTo>
                    <a:cubicBezTo>
                      <a:pt x="774792" y="222989"/>
                      <a:pt x="751842" y="165203"/>
                      <a:pt x="711539" y="121993"/>
                    </a:cubicBezTo>
                    <a:cubicBezTo>
                      <a:pt x="705121" y="115102"/>
                      <a:pt x="698134" y="108448"/>
                      <a:pt x="691384" y="102012"/>
                    </a:cubicBezTo>
                    <a:cubicBezTo>
                      <a:pt x="679716" y="90895"/>
                      <a:pt x="667657" y="79393"/>
                      <a:pt x="657850" y="66155"/>
                    </a:cubicBezTo>
                    <a:cubicBezTo>
                      <a:pt x="655457" y="62923"/>
                      <a:pt x="653160" y="59543"/>
                      <a:pt x="650933" y="56269"/>
                    </a:cubicBezTo>
                    <a:cubicBezTo>
                      <a:pt x="643702" y="45641"/>
                      <a:pt x="636873" y="35607"/>
                      <a:pt x="626638" y="29311"/>
                    </a:cubicBezTo>
                    <a:cubicBezTo>
                      <a:pt x="617538" y="23721"/>
                      <a:pt x="606788" y="21748"/>
                      <a:pt x="594684" y="19923"/>
                    </a:cubicBezTo>
                    <a:cubicBezTo>
                      <a:pt x="517747" y="8273"/>
                      <a:pt x="439317" y="4116"/>
                      <a:pt x="361586" y="7539"/>
                    </a:cubicBezTo>
                    <a:cubicBezTo>
                      <a:pt x="337326" y="8613"/>
                      <a:pt x="305451" y="10666"/>
                      <a:pt x="274012" y="17154"/>
                    </a:cubicBezTo>
                    <a:cubicBezTo>
                      <a:pt x="235946" y="25005"/>
                      <a:pt x="198944" y="39161"/>
                      <a:pt x="163148" y="52854"/>
                    </a:cubicBezTo>
                    <a:cubicBezTo>
                      <a:pt x="101075" y="76608"/>
                      <a:pt x="38600" y="104387"/>
                      <a:pt x="12427" y="158959"/>
                    </a:cubicBezTo>
                    <a:cubicBezTo>
                      <a:pt x="40460" y="145554"/>
                      <a:pt x="72955" y="131983"/>
                      <a:pt x="106917" y="126516"/>
                    </a:cubicBezTo>
                    <a:cubicBezTo>
                      <a:pt x="146800" y="120089"/>
                      <a:pt x="184727" y="125948"/>
                      <a:pt x="213694" y="143039"/>
                    </a:cubicBezTo>
                    <a:cubicBezTo>
                      <a:pt x="229387" y="152296"/>
                      <a:pt x="240233" y="163570"/>
                      <a:pt x="245945" y="176556"/>
                    </a:cubicBezTo>
                    <a:cubicBezTo>
                      <a:pt x="249552" y="184765"/>
                      <a:pt x="250748" y="193681"/>
                      <a:pt x="249682" y="201977"/>
                    </a:cubicBezTo>
                    <a:cubicBezTo>
                      <a:pt x="264965" y="187324"/>
                      <a:pt x="283330" y="175691"/>
                      <a:pt x="303119" y="168347"/>
                    </a:cubicBezTo>
                    <a:cubicBezTo>
                      <a:pt x="353272" y="149720"/>
                      <a:pt x="407652" y="158470"/>
                      <a:pt x="460233" y="166923"/>
                    </a:cubicBezTo>
                    <a:cubicBezTo>
                      <a:pt x="507277" y="174486"/>
                      <a:pt x="555910" y="182320"/>
                      <a:pt x="601330" y="170521"/>
                    </a:cubicBezTo>
                    <a:cubicBezTo>
                      <a:pt x="605469" y="169447"/>
                      <a:pt x="609679" y="168216"/>
                      <a:pt x="613914" y="166976"/>
                    </a:cubicBezTo>
                    <a:cubicBezTo>
                      <a:pt x="627014" y="163151"/>
                      <a:pt x="640401" y="159238"/>
                      <a:pt x="653326" y="1592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9" name="Google Shape;2329;p13"/>
              <p:cNvSpPr/>
              <p:nvPr/>
            </p:nvSpPr>
            <p:spPr>
              <a:xfrm>
                <a:off x="4073224" y="3572196"/>
                <a:ext cx="251747" cy="560889"/>
              </a:xfrm>
              <a:custGeom>
                <a:rect b="b" l="l" r="r" t="t"/>
                <a:pathLst>
                  <a:path extrusionOk="0" h="190132" w="85338">
                    <a:moveTo>
                      <a:pt x="5135" y="190132"/>
                    </a:moveTo>
                    <a:lnTo>
                      <a:pt x="0" y="186325"/>
                    </a:lnTo>
                    <a:cubicBezTo>
                      <a:pt x="37124" y="136303"/>
                      <a:pt x="63200" y="77793"/>
                      <a:pt x="75557" y="16881"/>
                    </a:cubicBezTo>
                    <a:lnTo>
                      <a:pt x="74003" y="15763"/>
                    </a:lnTo>
                    <a:lnTo>
                      <a:pt x="85338" y="0"/>
                    </a:lnTo>
                    <a:lnTo>
                      <a:pt x="82578" y="14278"/>
                    </a:lnTo>
                    <a:cubicBezTo>
                      <a:pt x="70378" y="77496"/>
                      <a:pt x="43595" y="138303"/>
                      <a:pt x="5126" y="1901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0" name="Google Shape;2330;p13"/>
              <p:cNvSpPr/>
              <p:nvPr/>
            </p:nvSpPr>
            <p:spPr>
              <a:xfrm>
                <a:off x="4052358" y="3680317"/>
                <a:ext cx="1187475" cy="491597"/>
              </a:xfrm>
              <a:custGeom>
                <a:rect b="b" l="l" r="r" t="t"/>
                <a:pathLst>
                  <a:path extrusionOk="0" h="166643" w="402534">
                    <a:moveTo>
                      <a:pt x="4960" y="166626"/>
                    </a:moveTo>
                    <a:lnTo>
                      <a:pt x="0" y="162601"/>
                    </a:lnTo>
                    <a:cubicBezTo>
                      <a:pt x="44904" y="107374"/>
                      <a:pt x="107895" y="63569"/>
                      <a:pt x="182160" y="35947"/>
                    </a:cubicBezTo>
                    <a:cubicBezTo>
                      <a:pt x="247263" y="11722"/>
                      <a:pt x="321432" y="-425"/>
                      <a:pt x="402534" y="11"/>
                    </a:cubicBezTo>
                    <a:lnTo>
                      <a:pt x="402508" y="6404"/>
                    </a:lnTo>
                    <a:cubicBezTo>
                      <a:pt x="401294" y="6404"/>
                      <a:pt x="400081" y="6404"/>
                      <a:pt x="398875" y="6404"/>
                    </a:cubicBezTo>
                    <a:cubicBezTo>
                      <a:pt x="319947" y="6404"/>
                      <a:pt x="247805" y="18359"/>
                      <a:pt x="184395" y="41947"/>
                    </a:cubicBezTo>
                    <a:cubicBezTo>
                      <a:pt x="111196" y="69176"/>
                      <a:pt x="49149" y="112290"/>
                      <a:pt x="4969" y="1666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1" name="Google Shape;2331;p13"/>
              <p:cNvSpPr/>
              <p:nvPr/>
            </p:nvSpPr>
            <p:spPr>
              <a:xfrm>
                <a:off x="4074490" y="3887358"/>
                <a:ext cx="1404132" cy="230283"/>
              </a:xfrm>
              <a:custGeom>
                <a:rect b="b" l="l" r="r" t="t"/>
                <a:pathLst>
                  <a:path extrusionOk="0" h="78062" w="475977">
                    <a:moveTo>
                      <a:pt x="3729" y="78062"/>
                    </a:moveTo>
                    <a:lnTo>
                      <a:pt x="0" y="72867"/>
                    </a:lnTo>
                    <a:cubicBezTo>
                      <a:pt x="59942" y="29831"/>
                      <a:pt x="140137" y="4881"/>
                      <a:pt x="231919" y="689"/>
                    </a:cubicBezTo>
                    <a:cubicBezTo>
                      <a:pt x="313991" y="-3049"/>
                      <a:pt x="396342" y="9090"/>
                      <a:pt x="475978" y="20836"/>
                    </a:cubicBezTo>
                    <a:lnTo>
                      <a:pt x="475043" y="27159"/>
                    </a:lnTo>
                    <a:cubicBezTo>
                      <a:pt x="395714" y="15456"/>
                      <a:pt x="313677" y="3388"/>
                      <a:pt x="232208" y="7073"/>
                    </a:cubicBezTo>
                    <a:cubicBezTo>
                      <a:pt x="141665" y="11204"/>
                      <a:pt x="62659" y="35743"/>
                      <a:pt x="3729" y="780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2" name="Google Shape;2332;p13"/>
              <p:cNvSpPr/>
              <p:nvPr/>
            </p:nvSpPr>
            <p:spPr>
              <a:xfrm>
                <a:off x="3375797" y="3552256"/>
                <a:ext cx="1805170" cy="568878"/>
              </a:xfrm>
              <a:custGeom>
                <a:rect b="b" l="l" r="r" t="t"/>
                <a:pathLst>
                  <a:path extrusionOk="0" h="192840" w="611922">
                    <a:moveTo>
                      <a:pt x="261035" y="13038"/>
                    </a:moveTo>
                    <a:cubicBezTo>
                      <a:pt x="241927" y="15676"/>
                      <a:pt x="221702" y="18793"/>
                      <a:pt x="206987" y="31168"/>
                    </a:cubicBezTo>
                    <a:cubicBezTo>
                      <a:pt x="192272" y="43543"/>
                      <a:pt x="186709" y="68588"/>
                      <a:pt x="200909" y="81539"/>
                    </a:cubicBezTo>
                    <a:cubicBezTo>
                      <a:pt x="213939" y="93425"/>
                      <a:pt x="234871" y="88997"/>
                      <a:pt x="250827" y="81391"/>
                    </a:cubicBezTo>
                    <a:cubicBezTo>
                      <a:pt x="274911" y="69916"/>
                      <a:pt x="296238" y="52773"/>
                      <a:pt x="312550" y="31779"/>
                    </a:cubicBezTo>
                    <a:cubicBezTo>
                      <a:pt x="304368" y="57725"/>
                      <a:pt x="296185" y="83670"/>
                      <a:pt x="288011" y="109615"/>
                    </a:cubicBezTo>
                    <a:cubicBezTo>
                      <a:pt x="380859" y="78946"/>
                      <a:pt x="477183" y="58624"/>
                      <a:pt x="574581" y="49166"/>
                    </a:cubicBezTo>
                    <a:cubicBezTo>
                      <a:pt x="553771" y="52974"/>
                      <a:pt x="533859" y="61532"/>
                      <a:pt x="516839" y="73985"/>
                    </a:cubicBezTo>
                    <a:cubicBezTo>
                      <a:pt x="512970" y="76815"/>
                      <a:pt x="509058" y="80116"/>
                      <a:pt x="507670" y="84674"/>
                    </a:cubicBezTo>
                    <a:cubicBezTo>
                      <a:pt x="503722" y="97625"/>
                      <a:pt x="521048" y="106061"/>
                      <a:pt x="534453" y="108603"/>
                    </a:cubicBezTo>
                    <a:cubicBezTo>
                      <a:pt x="560276" y="113502"/>
                      <a:pt x="586100" y="118401"/>
                      <a:pt x="611923" y="123300"/>
                    </a:cubicBezTo>
                    <a:cubicBezTo>
                      <a:pt x="591453" y="117938"/>
                      <a:pt x="578467" y="143962"/>
                      <a:pt x="561325" y="156293"/>
                    </a:cubicBezTo>
                    <a:cubicBezTo>
                      <a:pt x="550234" y="164266"/>
                      <a:pt x="536052" y="166606"/>
                      <a:pt x="522376" y="167375"/>
                    </a:cubicBezTo>
                    <a:cubicBezTo>
                      <a:pt x="472756" y="170170"/>
                      <a:pt x="423965" y="155428"/>
                      <a:pt x="374484" y="150843"/>
                    </a:cubicBezTo>
                    <a:cubicBezTo>
                      <a:pt x="324995" y="146259"/>
                      <a:pt x="269262" y="154695"/>
                      <a:pt x="237779" y="192840"/>
                    </a:cubicBezTo>
                    <a:cubicBezTo>
                      <a:pt x="229291" y="147272"/>
                      <a:pt x="180229" y="118025"/>
                      <a:pt x="133535" y="116340"/>
                    </a:cubicBezTo>
                    <a:cubicBezTo>
                      <a:pt x="86840" y="114654"/>
                      <a:pt x="42250" y="133998"/>
                      <a:pt x="0" y="153786"/>
                    </a:cubicBezTo>
                    <a:cubicBezTo>
                      <a:pt x="16837" y="102219"/>
                      <a:pt x="73417" y="76326"/>
                      <a:pt x="124208" y="56310"/>
                    </a:cubicBezTo>
                    <a:cubicBezTo>
                      <a:pt x="171837" y="37543"/>
                      <a:pt x="219467" y="18767"/>
                      <a:pt x="267104"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33" name="Google Shape;2333;p13"/>
            <p:cNvGrpSpPr/>
            <p:nvPr/>
          </p:nvGrpSpPr>
          <p:grpSpPr>
            <a:xfrm rot="2193694">
              <a:off x="8396928" y="2717931"/>
              <a:ext cx="860804" cy="1144165"/>
              <a:chOff x="3119733" y="3330466"/>
              <a:chExt cx="2464051" cy="3275172"/>
            </a:xfrm>
          </p:grpSpPr>
          <p:sp>
            <p:nvSpPr>
              <p:cNvPr id="2334" name="Google Shape;2334;p13"/>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5" name="Google Shape;2335;p13"/>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6" name="Google Shape;2336;p13"/>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7" name="Google Shape;2337;p13"/>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8" name="Google Shape;2338;p13"/>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9" name="Google Shape;2339;p13"/>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0" name="Google Shape;2340;p13"/>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1" name="Google Shape;2341;p13"/>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2" name="Google Shape;2342;p13"/>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3" name="Google Shape;2343;p13"/>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4" name="Google Shape;2344;p13"/>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5" name="Google Shape;2345;p13"/>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6" name="Google Shape;2346;p13"/>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7" name="Google Shape;2347;p13"/>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8" name="Google Shape;2348;p13"/>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9" name="Google Shape;2349;p13"/>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0" name="Google Shape;2350;p13"/>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1" name="Google Shape;2351;p13"/>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2" name="Google Shape;2352;p13"/>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3" name="Google Shape;2353;p13"/>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4" name="Google Shape;2354;p13"/>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5" name="Google Shape;2355;p13"/>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6" name="Google Shape;2356;p13"/>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7" name="Google Shape;2357;p13"/>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8" name="Google Shape;2358;p13"/>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9" name="Google Shape;2359;p13"/>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0" name="Google Shape;2360;p13"/>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1" name="Google Shape;2361;p13"/>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2" name="Google Shape;2362;p13"/>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3" name="Google Shape;2363;p13"/>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4" name="Google Shape;2364;p13"/>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5" name="Google Shape;2365;p13"/>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6" name="Google Shape;2366;p13"/>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7" name="Google Shape;2367;p13"/>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8" name="Google Shape;2368;p13"/>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9" name="Google Shape;2369;p13"/>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0" name="Google Shape;2370;p13"/>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1" name="Google Shape;2371;p13"/>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2" name="Google Shape;2372;p13"/>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3" name="Google Shape;2373;p13"/>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4" name="Google Shape;2374;p13"/>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5" name="Google Shape;2375;p13"/>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6" name="Google Shape;2376;p13"/>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7" name="Google Shape;2377;p13"/>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78" name="Google Shape;2378;p13"/>
            <p:cNvGrpSpPr/>
            <p:nvPr/>
          </p:nvGrpSpPr>
          <p:grpSpPr>
            <a:xfrm flipH="1" rot="-1025128">
              <a:off x="8630727" y="906517"/>
              <a:ext cx="683158" cy="847511"/>
              <a:chOff x="4540424" y="3559530"/>
              <a:chExt cx="2333842" cy="2895311"/>
            </a:xfrm>
          </p:grpSpPr>
          <p:sp>
            <p:nvSpPr>
              <p:cNvPr id="2379" name="Google Shape;2379;p13"/>
              <p:cNvSpPr/>
              <p:nvPr/>
            </p:nvSpPr>
            <p:spPr>
              <a:xfrm>
                <a:off x="4556921" y="3579209"/>
                <a:ext cx="2299621" cy="2776956"/>
              </a:xfrm>
              <a:custGeom>
                <a:rect b="b" l="l" r="r" t="t"/>
                <a:pathLst>
                  <a:path extrusionOk="0" h="643186" w="532628">
                    <a:moveTo>
                      <a:pt x="23325" y="579638"/>
                    </a:moveTo>
                    <a:cubicBezTo>
                      <a:pt x="-20339" y="460102"/>
                      <a:pt x="-1825" y="319991"/>
                      <a:pt x="71531" y="215703"/>
                    </a:cubicBezTo>
                    <a:cubicBezTo>
                      <a:pt x="93625" y="249840"/>
                      <a:pt x="115632" y="283985"/>
                      <a:pt x="137726" y="318122"/>
                    </a:cubicBezTo>
                    <a:cubicBezTo>
                      <a:pt x="125151" y="274938"/>
                      <a:pt x="110480" y="232391"/>
                      <a:pt x="93625" y="190692"/>
                    </a:cubicBezTo>
                    <a:cubicBezTo>
                      <a:pt x="129780" y="151743"/>
                      <a:pt x="171436" y="117859"/>
                      <a:pt x="217109" y="90359"/>
                    </a:cubicBezTo>
                    <a:cubicBezTo>
                      <a:pt x="230819" y="111738"/>
                      <a:pt x="241299" y="135247"/>
                      <a:pt x="247761" y="159777"/>
                    </a:cubicBezTo>
                    <a:cubicBezTo>
                      <a:pt x="242696" y="133544"/>
                      <a:pt x="238854" y="102743"/>
                      <a:pt x="257455" y="83399"/>
                    </a:cubicBezTo>
                    <a:cubicBezTo>
                      <a:pt x="266275" y="74230"/>
                      <a:pt x="278676" y="69505"/>
                      <a:pt x="290640" y="65200"/>
                    </a:cubicBezTo>
                    <a:cubicBezTo>
                      <a:pt x="369323" y="37054"/>
                      <a:pt x="450364" y="15230"/>
                      <a:pt x="532628" y="0"/>
                    </a:cubicBezTo>
                    <a:cubicBezTo>
                      <a:pt x="526690" y="75470"/>
                      <a:pt x="512717" y="150320"/>
                      <a:pt x="491060" y="222890"/>
                    </a:cubicBezTo>
                    <a:cubicBezTo>
                      <a:pt x="488178" y="232487"/>
                      <a:pt x="484859" y="242530"/>
                      <a:pt x="477436" y="249289"/>
                    </a:cubicBezTo>
                    <a:cubicBezTo>
                      <a:pt x="468616" y="257306"/>
                      <a:pt x="454469" y="260223"/>
                      <a:pt x="449666" y="271104"/>
                    </a:cubicBezTo>
                    <a:cubicBezTo>
                      <a:pt x="447308" y="276528"/>
                      <a:pt x="447832" y="282841"/>
                      <a:pt x="445824" y="288395"/>
                    </a:cubicBezTo>
                    <a:cubicBezTo>
                      <a:pt x="438138" y="308891"/>
                      <a:pt x="407311" y="302176"/>
                      <a:pt x="387924" y="291758"/>
                    </a:cubicBezTo>
                    <a:cubicBezTo>
                      <a:pt x="397268" y="304307"/>
                      <a:pt x="406526" y="316865"/>
                      <a:pt x="415869" y="329414"/>
                    </a:cubicBezTo>
                    <a:cubicBezTo>
                      <a:pt x="388273" y="369175"/>
                      <a:pt x="360678" y="408935"/>
                      <a:pt x="333081" y="448697"/>
                    </a:cubicBezTo>
                    <a:cubicBezTo>
                      <a:pt x="318497" y="469786"/>
                      <a:pt x="303215" y="491479"/>
                      <a:pt x="281295" y="505041"/>
                    </a:cubicBezTo>
                    <a:cubicBezTo>
                      <a:pt x="259463" y="518603"/>
                      <a:pt x="228898" y="521948"/>
                      <a:pt x="208725" y="506036"/>
                    </a:cubicBezTo>
                    <a:cubicBezTo>
                      <a:pt x="212567" y="513958"/>
                      <a:pt x="216410" y="521887"/>
                      <a:pt x="220165" y="529808"/>
                    </a:cubicBezTo>
                    <a:cubicBezTo>
                      <a:pt x="162266" y="575289"/>
                      <a:pt x="98516" y="613486"/>
                      <a:pt x="31011" y="643187"/>
                    </a:cubicBezTo>
                    <a:cubicBezTo>
                      <a:pt x="26906" y="620604"/>
                      <a:pt x="23500" y="597889"/>
                      <a:pt x="20880" y="575096"/>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0" name="Google Shape;2380;p13"/>
              <p:cNvSpPr/>
              <p:nvPr/>
            </p:nvSpPr>
            <p:spPr>
              <a:xfrm>
                <a:off x="4540424" y="3559530"/>
                <a:ext cx="2333842" cy="2819638"/>
              </a:xfrm>
              <a:custGeom>
                <a:rect b="b" l="l" r="r" t="t"/>
                <a:pathLst>
                  <a:path extrusionOk="0" h="653072" w="540554">
                    <a:moveTo>
                      <a:pt x="32038" y="653072"/>
                    </a:moveTo>
                    <a:lnTo>
                      <a:pt x="31164" y="648426"/>
                    </a:lnTo>
                    <a:cubicBezTo>
                      <a:pt x="27060" y="625861"/>
                      <a:pt x="23654" y="602876"/>
                      <a:pt x="21034" y="580100"/>
                    </a:cubicBezTo>
                    <a:lnTo>
                      <a:pt x="21733" y="580013"/>
                    </a:lnTo>
                    <a:cubicBezTo>
                      <a:pt x="-20011" y="460241"/>
                      <a:pt x="-799" y="322104"/>
                      <a:pt x="72296" y="218113"/>
                    </a:cubicBezTo>
                    <a:lnTo>
                      <a:pt x="75527" y="213589"/>
                    </a:lnTo>
                    <a:lnTo>
                      <a:pt x="130370" y="298552"/>
                    </a:lnTo>
                    <a:cubicBezTo>
                      <a:pt x="119628" y="264144"/>
                      <a:pt x="107402" y="229972"/>
                      <a:pt x="93953" y="196647"/>
                    </a:cubicBezTo>
                    <a:lnTo>
                      <a:pt x="93080" y="194455"/>
                    </a:lnTo>
                    <a:lnTo>
                      <a:pt x="94653" y="192717"/>
                    </a:lnTo>
                    <a:cubicBezTo>
                      <a:pt x="131156" y="153428"/>
                      <a:pt x="172986" y="119457"/>
                      <a:pt x="219009" y="91730"/>
                    </a:cubicBezTo>
                    <a:lnTo>
                      <a:pt x="222065" y="89861"/>
                    </a:lnTo>
                    <a:lnTo>
                      <a:pt x="224074" y="92900"/>
                    </a:lnTo>
                    <a:cubicBezTo>
                      <a:pt x="231671" y="104733"/>
                      <a:pt x="238221" y="117126"/>
                      <a:pt x="243723" y="129989"/>
                    </a:cubicBezTo>
                    <a:cubicBezTo>
                      <a:pt x="243549" y="112960"/>
                      <a:pt x="247129" y="97293"/>
                      <a:pt x="258569" y="85364"/>
                    </a:cubicBezTo>
                    <a:cubicBezTo>
                      <a:pt x="267651" y="75897"/>
                      <a:pt x="280139" y="70920"/>
                      <a:pt x="293238" y="66239"/>
                    </a:cubicBezTo>
                    <a:cubicBezTo>
                      <a:pt x="371922" y="38102"/>
                      <a:pt x="453487" y="16112"/>
                      <a:pt x="535751" y="882"/>
                    </a:cubicBezTo>
                    <a:lnTo>
                      <a:pt x="540554" y="0"/>
                    </a:lnTo>
                    <a:lnTo>
                      <a:pt x="540118" y="4838"/>
                    </a:lnTo>
                    <a:cubicBezTo>
                      <a:pt x="534179" y="80491"/>
                      <a:pt x="520207" y="155742"/>
                      <a:pt x="498461" y="228505"/>
                    </a:cubicBezTo>
                    <a:cubicBezTo>
                      <a:pt x="495230" y="239185"/>
                      <a:pt x="491737" y="249368"/>
                      <a:pt x="483790" y="256599"/>
                    </a:cubicBezTo>
                    <a:cubicBezTo>
                      <a:pt x="480122" y="259926"/>
                      <a:pt x="475756" y="262362"/>
                      <a:pt x="471564" y="264729"/>
                    </a:cubicBezTo>
                    <a:cubicBezTo>
                      <a:pt x="465276" y="268231"/>
                      <a:pt x="459425" y="271541"/>
                      <a:pt x="456980" y="277165"/>
                    </a:cubicBezTo>
                    <a:cubicBezTo>
                      <a:pt x="455845" y="279558"/>
                      <a:pt x="455495" y="282334"/>
                      <a:pt x="455059" y="285278"/>
                    </a:cubicBezTo>
                    <a:cubicBezTo>
                      <a:pt x="454710" y="288212"/>
                      <a:pt x="454273" y="291260"/>
                      <a:pt x="453138" y="294264"/>
                    </a:cubicBezTo>
                    <a:cubicBezTo>
                      <a:pt x="450605" y="300848"/>
                      <a:pt x="446064" y="305442"/>
                      <a:pt x="439427" y="307931"/>
                    </a:cubicBezTo>
                    <a:cubicBezTo>
                      <a:pt x="428860" y="311878"/>
                      <a:pt x="415150" y="309669"/>
                      <a:pt x="403186" y="305407"/>
                    </a:cubicBezTo>
                    <a:lnTo>
                      <a:pt x="424320" y="333902"/>
                    </a:lnTo>
                    <a:lnTo>
                      <a:pt x="339959" y="455386"/>
                    </a:lnTo>
                    <a:cubicBezTo>
                      <a:pt x="325987" y="475637"/>
                      <a:pt x="310006" y="498587"/>
                      <a:pt x="287125" y="512778"/>
                    </a:cubicBezTo>
                    <a:cubicBezTo>
                      <a:pt x="269311" y="523799"/>
                      <a:pt x="242937" y="529633"/>
                      <a:pt x="221280" y="520166"/>
                    </a:cubicBezTo>
                    <a:lnTo>
                      <a:pt x="228703" y="535458"/>
                    </a:lnTo>
                    <a:lnTo>
                      <a:pt x="226345" y="537309"/>
                    </a:lnTo>
                    <a:cubicBezTo>
                      <a:pt x="168096" y="583017"/>
                      <a:pt x="104171" y="621319"/>
                      <a:pt x="36316" y="651168"/>
                    </a:cubicBezTo>
                    <a:lnTo>
                      <a:pt x="32038" y="653072"/>
                    </a:lnTo>
                    <a:close/>
                    <a:moveTo>
                      <a:pt x="28893" y="583558"/>
                    </a:moveTo>
                    <a:cubicBezTo>
                      <a:pt x="31251" y="603190"/>
                      <a:pt x="34221" y="622952"/>
                      <a:pt x="37626" y="642427"/>
                    </a:cubicBezTo>
                    <a:cubicBezTo>
                      <a:pt x="102425" y="613521"/>
                      <a:pt x="163555" y="576834"/>
                      <a:pt x="219358" y="533300"/>
                    </a:cubicBezTo>
                    <a:lnTo>
                      <a:pt x="202154" y="497670"/>
                    </a:lnTo>
                    <a:lnTo>
                      <a:pt x="214817" y="507678"/>
                    </a:lnTo>
                    <a:cubicBezTo>
                      <a:pt x="234903" y="523485"/>
                      <a:pt x="264333" y="518114"/>
                      <a:pt x="283196" y="506447"/>
                    </a:cubicBezTo>
                    <a:cubicBezTo>
                      <a:pt x="304766" y="493068"/>
                      <a:pt x="320223" y="470791"/>
                      <a:pt x="333846" y="451142"/>
                    </a:cubicBezTo>
                    <a:lnTo>
                      <a:pt x="415062" y="334051"/>
                    </a:lnTo>
                    <a:lnTo>
                      <a:pt x="378821" y="285147"/>
                    </a:lnTo>
                    <a:lnTo>
                      <a:pt x="393580" y="293041"/>
                    </a:lnTo>
                    <a:cubicBezTo>
                      <a:pt x="406679" y="300123"/>
                      <a:pt x="425193" y="305311"/>
                      <a:pt x="436808" y="300962"/>
                    </a:cubicBezTo>
                    <a:cubicBezTo>
                      <a:pt x="441349" y="299241"/>
                      <a:pt x="444405" y="296194"/>
                      <a:pt x="446152" y="291652"/>
                    </a:cubicBezTo>
                    <a:cubicBezTo>
                      <a:pt x="446937" y="289417"/>
                      <a:pt x="447287" y="286902"/>
                      <a:pt x="447724" y="284247"/>
                    </a:cubicBezTo>
                    <a:cubicBezTo>
                      <a:pt x="448160" y="280929"/>
                      <a:pt x="448597" y="277505"/>
                      <a:pt x="450082" y="274169"/>
                    </a:cubicBezTo>
                    <a:cubicBezTo>
                      <a:pt x="453575" y="266283"/>
                      <a:pt x="460823" y="262196"/>
                      <a:pt x="467896" y="258249"/>
                    </a:cubicBezTo>
                    <a:cubicBezTo>
                      <a:pt x="471914" y="255987"/>
                      <a:pt x="475669" y="253857"/>
                      <a:pt x="478725" y="251106"/>
                    </a:cubicBezTo>
                    <a:cubicBezTo>
                      <a:pt x="485275" y="245159"/>
                      <a:pt x="488419" y="236024"/>
                      <a:pt x="491300" y="226400"/>
                    </a:cubicBezTo>
                    <a:cubicBezTo>
                      <a:pt x="512434" y="155699"/>
                      <a:pt x="526232" y="82622"/>
                      <a:pt x="532345" y="9135"/>
                    </a:cubicBezTo>
                    <a:cubicBezTo>
                      <a:pt x="452090" y="24251"/>
                      <a:pt x="372533" y="45821"/>
                      <a:pt x="295771" y="73277"/>
                    </a:cubicBezTo>
                    <a:cubicBezTo>
                      <a:pt x="283109" y="77810"/>
                      <a:pt x="271931" y="82238"/>
                      <a:pt x="263983" y="90551"/>
                    </a:cubicBezTo>
                    <a:cubicBezTo>
                      <a:pt x="247216" y="107947"/>
                      <a:pt x="249924" y="135953"/>
                      <a:pt x="255250" y="163637"/>
                    </a:cubicBezTo>
                    <a:lnTo>
                      <a:pt x="248002" y="165305"/>
                    </a:lnTo>
                    <a:cubicBezTo>
                      <a:pt x="241889" y="142241"/>
                      <a:pt x="232370" y="120287"/>
                      <a:pt x="219707" y="100018"/>
                    </a:cubicBezTo>
                    <a:cubicBezTo>
                      <a:pt x="176218" y="126618"/>
                      <a:pt x="136571" y="158921"/>
                      <a:pt x="101726" y="196071"/>
                    </a:cubicBezTo>
                    <a:cubicBezTo>
                      <a:pt x="118232" y="237054"/>
                      <a:pt x="132815" y="279295"/>
                      <a:pt x="145129" y="321659"/>
                    </a:cubicBezTo>
                    <a:lnTo>
                      <a:pt x="152202" y="346041"/>
                    </a:lnTo>
                    <a:lnTo>
                      <a:pt x="75266" y="226976"/>
                    </a:lnTo>
                    <a:cubicBezTo>
                      <a:pt x="5053" y="330060"/>
                      <a:pt x="-12063" y="465900"/>
                      <a:pt x="30640" y="582930"/>
                    </a:cubicBezTo>
                    <a:lnTo>
                      <a:pt x="28893" y="5835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1" name="Google Shape;2381;p13"/>
              <p:cNvSpPr/>
              <p:nvPr/>
            </p:nvSpPr>
            <p:spPr>
              <a:xfrm>
                <a:off x="4626331" y="3575893"/>
                <a:ext cx="2246041" cy="2878948"/>
              </a:xfrm>
              <a:custGeom>
                <a:rect b="b" l="l" r="r" t="t"/>
                <a:pathLst>
                  <a:path extrusionOk="0" h="666809" w="520218">
                    <a:moveTo>
                      <a:pt x="6463" y="666801"/>
                    </a:moveTo>
                    <a:lnTo>
                      <a:pt x="0" y="663203"/>
                    </a:lnTo>
                    <a:cubicBezTo>
                      <a:pt x="117109" y="450338"/>
                      <a:pt x="342155" y="195827"/>
                      <a:pt x="450356" y="73522"/>
                    </a:cubicBezTo>
                    <a:cubicBezTo>
                      <a:pt x="484327" y="35097"/>
                      <a:pt x="511136" y="4742"/>
                      <a:pt x="512883" y="0"/>
                    </a:cubicBezTo>
                    <a:cubicBezTo>
                      <a:pt x="512883" y="0"/>
                      <a:pt x="512796" y="166"/>
                      <a:pt x="512796" y="437"/>
                    </a:cubicBezTo>
                    <a:lnTo>
                      <a:pt x="520219" y="1109"/>
                    </a:lnTo>
                    <a:cubicBezTo>
                      <a:pt x="519782" y="5825"/>
                      <a:pt x="508517" y="19029"/>
                      <a:pt x="455945" y="78465"/>
                    </a:cubicBezTo>
                    <a:cubicBezTo>
                      <a:pt x="347919" y="200577"/>
                      <a:pt x="123222" y="454661"/>
                      <a:pt x="6463" y="666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2" name="Google Shape;2382;p13"/>
              <p:cNvSpPr/>
              <p:nvPr/>
            </p:nvSpPr>
            <p:spPr>
              <a:xfrm>
                <a:off x="6011932" y="3896303"/>
                <a:ext cx="539169" cy="580643"/>
              </a:xfrm>
              <a:custGeom>
                <a:rect b="b" l="l" r="r" t="t"/>
                <a:pathLst>
                  <a:path extrusionOk="0" h="134486" w="124880">
                    <a:moveTo>
                      <a:pt x="21920" y="134487"/>
                    </a:moveTo>
                    <a:lnTo>
                      <a:pt x="0" y="1205"/>
                    </a:lnTo>
                    <a:lnTo>
                      <a:pt x="7423" y="0"/>
                    </a:lnTo>
                    <a:lnTo>
                      <a:pt x="28207" y="126636"/>
                    </a:lnTo>
                    <a:lnTo>
                      <a:pt x="124357" y="120741"/>
                    </a:lnTo>
                    <a:lnTo>
                      <a:pt x="124880" y="128182"/>
                    </a:lnTo>
                    <a:lnTo>
                      <a:pt x="21920" y="1344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3" name="Google Shape;2383;p13"/>
              <p:cNvSpPr/>
              <p:nvPr/>
            </p:nvSpPr>
            <p:spPr>
              <a:xfrm>
                <a:off x="5285387" y="4236470"/>
                <a:ext cx="833265" cy="956667"/>
              </a:xfrm>
              <a:custGeom>
                <a:rect b="b" l="l" r="r" t="t"/>
                <a:pathLst>
                  <a:path extrusionOk="0" h="221579" w="192997">
                    <a:moveTo>
                      <a:pt x="191600" y="221580"/>
                    </a:moveTo>
                    <a:lnTo>
                      <a:pt x="86194" y="202044"/>
                    </a:lnTo>
                    <a:lnTo>
                      <a:pt x="85321" y="200219"/>
                    </a:lnTo>
                    <a:lnTo>
                      <a:pt x="0" y="2960"/>
                    </a:lnTo>
                    <a:lnTo>
                      <a:pt x="6812" y="0"/>
                    </a:lnTo>
                    <a:lnTo>
                      <a:pt x="91434" y="195434"/>
                    </a:lnTo>
                    <a:lnTo>
                      <a:pt x="192997" y="214253"/>
                    </a:lnTo>
                    <a:lnTo>
                      <a:pt x="191600" y="2215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4" name="Google Shape;2384;p13"/>
              <p:cNvSpPr/>
              <p:nvPr/>
            </p:nvSpPr>
            <p:spPr>
              <a:xfrm>
                <a:off x="4766591" y="4979810"/>
                <a:ext cx="621742" cy="919830"/>
              </a:xfrm>
              <a:custGeom>
                <a:rect b="b" l="l" r="r" t="t"/>
                <a:pathLst>
                  <a:path extrusionOk="0" h="213047" w="144005">
                    <a:moveTo>
                      <a:pt x="139552" y="213048"/>
                    </a:moveTo>
                    <a:lnTo>
                      <a:pt x="82701" y="170597"/>
                    </a:lnTo>
                    <a:lnTo>
                      <a:pt x="0" y="3301"/>
                    </a:lnTo>
                    <a:lnTo>
                      <a:pt x="6725" y="0"/>
                    </a:lnTo>
                    <a:lnTo>
                      <a:pt x="88552" y="165698"/>
                    </a:lnTo>
                    <a:lnTo>
                      <a:pt x="144006" y="207066"/>
                    </a:lnTo>
                    <a:lnTo>
                      <a:pt x="139552" y="2130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5" name="Google Shape;2385;p13"/>
              <p:cNvSpPr/>
              <p:nvPr/>
            </p:nvSpPr>
            <p:spPr>
              <a:xfrm>
                <a:off x="4671958" y="3595386"/>
                <a:ext cx="2163845" cy="2776766"/>
              </a:xfrm>
              <a:custGeom>
                <a:rect b="b" l="l" r="r" t="t"/>
                <a:pathLst>
                  <a:path extrusionOk="0" h="643142" w="501180">
                    <a:moveTo>
                      <a:pt x="6550" y="618962"/>
                    </a:moveTo>
                    <a:cubicBezTo>
                      <a:pt x="26897" y="484423"/>
                      <a:pt x="93791" y="359438"/>
                      <a:pt x="183216" y="256258"/>
                    </a:cubicBezTo>
                    <a:cubicBezTo>
                      <a:pt x="272553" y="153079"/>
                      <a:pt x="383898" y="70457"/>
                      <a:pt x="501181" y="0"/>
                    </a:cubicBezTo>
                    <a:cubicBezTo>
                      <a:pt x="496639" y="45254"/>
                      <a:pt x="492011" y="90516"/>
                      <a:pt x="487383" y="135771"/>
                    </a:cubicBezTo>
                    <a:cubicBezTo>
                      <a:pt x="484064" y="169017"/>
                      <a:pt x="479873" y="204254"/>
                      <a:pt x="459001" y="230461"/>
                    </a:cubicBezTo>
                    <a:cubicBezTo>
                      <a:pt x="442932" y="250547"/>
                      <a:pt x="416821" y="266712"/>
                      <a:pt x="416123" y="292316"/>
                    </a:cubicBezTo>
                    <a:cubicBezTo>
                      <a:pt x="397172" y="296150"/>
                      <a:pt x="377261" y="295094"/>
                      <a:pt x="358834" y="289286"/>
                    </a:cubicBezTo>
                    <a:cubicBezTo>
                      <a:pt x="373942" y="291749"/>
                      <a:pt x="382675" y="309110"/>
                      <a:pt x="381103" y="324226"/>
                    </a:cubicBezTo>
                    <a:cubicBezTo>
                      <a:pt x="379444" y="339343"/>
                      <a:pt x="370449" y="352521"/>
                      <a:pt x="361629" y="364983"/>
                    </a:cubicBezTo>
                    <a:cubicBezTo>
                      <a:pt x="341630" y="393365"/>
                      <a:pt x="321633" y="421747"/>
                      <a:pt x="301634" y="450128"/>
                    </a:cubicBezTo>
                    <a:cubicBezTo>
                      <a:pt x="286788" y="471201"/>
                      <a:pt x="270982" y="493129"/>
                      <a:pt x="247752" y="504517"/>
                    </a:cubicBezTo>
                    <a:cubicBezTo>
                      <a:pt x="224522" y="515905"/>
                      <a:pt x="191599" y="512368"/>
                      <a:pt x="178675" y="490090"/>
                    </a:cubicBezTo>
                    <a:cubicBezTo>
                      <a:pt x="178413" y="502474"/>
                      <a:pt x="182954" y="514901"/>
                      <a:pt x="191250" y="524201"/>
                    </a:cubicBezTo>
                    <a:cubicBezTo>
                      <a:pt x="133177" y="572031"/>
                      <a:pt x="68640" y="612150"/>
                      <a:pt x="0" y="643143"/>
                    </a:cubicBezTo>
                    <a:cubicBezTo>
                      <a:pt x="524" y="630026"/>
                      <a:pt x="10217" y="617774"/>
                      <a:pt x="22967" y="61423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86" name="Google Shape;2386;p13"/>
            <p:cNvGrpSpPr/>
            <p:nvPr/>
          </p:nvGrpSpPr>
          <p:grpSpPr>
            <a:xfrm>
              <a:off x="8536762" y="3638223"/>
              <a:ext cx="1083073" cy="1057209"/>
              <a:chOff x="4720463" y="3639783"/>
              <a:chExt cx="2406294" cy="2349354"/>
            </a:xfrm>
          </p:grpSpPr>
          <p:sp>
            <p:nvSpPr>
              <p:cNvPr id="2387" name="Google Shape;2387;p13"/>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8" name="Google Shape;2388;p13"/>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9" name="Google Shape;2389;p13"/>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0" name="Google Shape;2390;p13"/>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1" name="Google Shape;2391;p13"/>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2" name="Google Shape;2392;p13"/>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3" name="Google Shape;2393;p13"/>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4" name="Google Shape;2394;p13"/>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5" name="Google Shape;2395;p13"/>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6" name="Google Shape;2396;p13"/>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7" name="Google Shape;2397;p13"/>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398" name="Google Shape;2398;p13"/>
            <p:cNvGrpSpPr/>
            <p:nvPr/>
          </p:nvGrpSpPr>
          <p:grpSpPr>
            <a:xfrm>
              <a:off x="8430764" y="4377202"/>
              <a:ext cx="1083052" cy="901458"/>
              <a:chOff x="2104957" y="1249515"/>
              <a:chExt cx="4206027" cy="3500807"/>
            </a:xfrm>
          </p:grpSpPr>
          <p:sp>
            <p:nvSpPr>
              <p:cNvPr id="2399" name="Google Shape;2399;p13"/>
              <p:cNvSpPr/>
              <p:nvPr/>
            </p:nvSpPr>
            <p:spPr>
              <a:xfrm>
                <a:off x="2125057" y="2770501"/>
                <a:ext cx="2125765" cy="1912782"/>
              </a:xfrm>
              <a:custGeom>
                <a:rect b="b" l="l" r="r" t="t"/>
                <a:pathLst>
                  <a:path extrusionOk="0" h="310139" w="344672">
                    <a:moveTo>
                      <a:pt x="328953" y="303825"/>
                    </a:moveTo>
                    <a:cubicBezTo>
                      <a:pt x="265028" y="239140"/>
                      <a:pt x="194030" y="183826"/>
                      <a:pt x="118315" y="139620"/>
                    </a:cubicBezTo>
                    <a:cubicBezTo>
                      <a:pt x="80065" y="117334"/>
                      <a:pt x="39283" y="96707"/>
                      <a:pt x="11687" y="58884"/>
                    </a:cubicBezTo>
                    <a:cubicBezTo>
                      <a:pt x="4875" y="49549"/>
                      <a:pt x="-1325" y="37986"/>
                      <a:pt x="246" y="25892"/>
                    </a:cubicBezTo>
                    <a:cubicBezTo>
                      <a:pt x="2081" y="11535"/>
                      <a:pt x="14743" y="1640"/>
                      <a:pt x="27231" y="234"/>
                    </a:cubicBezTo>
                    <a:cubicBezTo>
                      <a:pt x="39719" y="-1172"/>
                      <a:pt x="51945" y="3989"/>
                      <a:pt x="63560" y="9508"/>
                    </a:cubicBezTo>
                    <a:cubicBezTo>
                      <a:pt x="183026" y="66412"/>
                      <a:pt x="284327" y="173023"/>
                      <a:pt x="344672" y="305344"/>
                    </a:cubicBezTo>
                    <a:cubicBezTo>
                      <a:pt x="338471" y="314296"/>
                      <a:pt x="323451" y="309947"/>
                      <a:pt x="32161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0" name="Google Shape;2400;p13"/>
              <p:cNvSpPr/>
              <p:nvPr/>
            </p:nvSpPr>
            <p:spPr>
              <a:xfrm>
                <a:off x="2104957" y="2750303"/>
                <a:ext cx="2168487" cy="1953124"/>
              </a:xfrm>
              <a:custGeom>
                <a:rect b="b" l="l" r="r" t="t"/>
                <a:pathLst>
                  <a:path extrusionOk="0" h="316680" w="351599">
                    <a:moveTo>
                      <a:pt x="338587" y="316680"/>
                    </a:moveTo>
                    <a:cubicBezTo>
                      <a:pt x="337364" y="316680"/>
                      <a:pt x="336142" y="316540"/>
                      <a:pt x="334832" y="316261"/>
                    </a:cubicBezTo>
                    <a:cubicBezTo>
                      <a:pt x="327933" y="314698"/>
                      <a:pt x="322781" y="309275"/>
                      <a:pt x="321645" y="302445"/>
                    </a:cubicBezTo>
                    <a:lnTo>
                      <a:pt x="322693" y="302271"/>
                    </a:lnTo>
                    <a:cubicBezTo>
                      <a:pt x="260864" y="240818"/>
                      <a:pt x="192661" y="188175"/>
                      <a:pt x="119828" y="145707"/>
                    </a:cubicBezTo>
                    <a:cubicBezTo>
                      <a:pt x="115636" y="143210"/>
                      <a:pt x="111270" y="140738"/>
                      <a:pt x="106990" y="138249"/>
                    </a:cubicBezTo>
                    <a:cubicBezTo>
                      <a:pt x="72670" y="118565"/>
                      <a:pt x="37215" y="98209"/>
                      <a:pt x="12326" y="64072"/>
                    </a:cubicBezTo>
                    <a:cubicBezTo>
                      <a:pt x="2807" y="51086"/>
                      <a:pt x="-1123" y="39524"/>
                      <a:pt x="274" y="28739"/>
                    </a:cubicBezTo>
                    <a:cubicBezTo>
                      <a:pt x="2370" y="12007"/>
                      <a:pt x="16867" y="1745"/>
                      <a:pt x="30054" y="252"/>
                    </a:cubicBezTo>
                    <a:cubicBezTo>
                      <a:pt x="43502" y="-1241"/>
                      <a:pt x="56253" y="4147"/>
                      <a:pt x="68217" y="9823"/>
                    </a:cubicBezTo>
                    <a:cubicBezTo>
                      <a:pt x="187595" y="66692"/>
                      <a:pt x="290643" y="175094"/>
                      <a:pt x="350900" y="307249"/>
                    </a:cubicBezTo>
                    <a:lnTo>
                      <a:pt x="351599" y="308934"/>
                    </a:lnTo>
                    <a:lnTo>
                      <a:pt x="350551" y="310462"/>
                    </a:lnTo>
                    <a:cubicBezTo>
                      <a:pt x="347757" y="314445"/>
                      <a:pt x="343390" y="316663"/>
                      <a:pt x="338500" y="316663"/>
                    </a:cubicBezTo>
                    <a:close/>
                    <a:moveTo>
                      <a:pt x="331688" y="307598"/>
                    </a:moveTo>
                    <a:cubicBezTo>
                      <a:pt x="333085" y="308812"/>
                      <a:pt x="334832" y="309563"/>
                      <a:pt x="336317" y="309903"/>
                    </a:cubicBezTo>
                    <a:cubicBezTo>
                      <a:pt x="339285" y="310576"/>
                      <a:pt x="342080" y="309903"/>
                      <a:pt x="344089" y="308087"/>
                    </a:cubicBezTo>
                    <a:cubicBezTo>
                      <a:pt x="284356" y="178168"/>
                      <a:pt x="182880" y="71670"/>
                      <a:pt x="65422" y="15727"/>
                    </a:cubicBezTo>
                    <a:cubicBezTo>
                      <a:pt x="54331" y="10461"/>
                      <a:pt x="42542" y="5431"/>
                      <a:pt x="30839" y="6749"/>
                    </a:cubicBezTo>
                    <a:cubicBezTo>
                      <a:pt x="20448" y="7920"/>
                      <a:pt x="8483" y="16321"/>
                      <a:pt x="6737" y="29577"/>
                    </a:cubicBezTo>
                    <a:cubicBezTo>
                      <a:pt x="5602" y="38633"/>
                      <a:pt x="9095" y="48659"/>
                      <a:pt x="17566" y="60230"/>
                    </a:cubicBezTo>
                    <a:cubicBezTo>
                      <a:pt x="41668" y="93240"/>
                      <a:pt x="76513" y="113247"/>
                      <a:pt x="110222" y="132591"/>
                    </a:cubicBezTo>
                    <a:cubicBezTo>
                      <a:pt x="114588" y="135080"/>
                      <a:pt x="118868" y="137560"/>
                      <a:pt x="123146" y="140066"/>
                    </a:cubicBezTo>
                    <a:cubicBezTo>
                      <a:pt x="199297" y="184447"/>
                      <a:pt x="270383" y="239874"/>
                      <a:pt x="334482" y="304795"/>
                    </a:cubicBezTo>
                    <a:lnTo>
                      <a:pt x="331688" y="307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1" name="Google Shape;2401;p13"/>
              <p:cNvSpPr/>
              <p:nvPr/>
            </p:nvSpPr>
            <p:spPr>
              <a:xfrm>
                <a:off x="2843689" y="1869526"/>
                <a:ext cx="1382871" cy="2804140"/>
              </a:xfrm>
              <a:custGeom>
                <a:rect b="b" l="l" r="r" t="t"/>
                <a:pathLst>
                  <a:path extrusionOk="0" h="454664" w="224219">
                    <a:moveTo>
                      <a:pt x="224220" y="449452"/>
                    </a:moveTo>
                    <a:cubicBezTo>
                      <a:pt x="174529" y="370218"/>
                      <a:pt x="124752" y="290993"/>
                      <a:pt x="75062" y="211759"/>
                    </a:cubicBezTo>
                    <a:cubicBezTo>
                      <a:pt x="47641" y="168016"/>
                      <a:pt x="19695" y="123339"/>
                      <a:pt x="5199" y="71955"/>
                    </a:cubicBezTo>
                    <a:cubicBezTo>
                      <a:pt x="1269" y="58121"/>
                      <a:pt x="-1613" y="43302"/>
                      <a:pt x="1007" y="29076"/>
                    </a:cubicBezTo>
                    <a:cubicBezTo>
                      <a:pt x="3714" y="14850"/>
                      <a:pt x="13407" y="1524"/>
                      <a:pt x="25895" y="127"/>
                    </a:cubicBezTo>
                    <a:cubicBezTo>
                      <a:pt x="35676" y="-965"/>
                      <a:pt x="45021" y="5174"/>
                      <a:pt x="52880" y="12099"/>
                    </a:cubicBezTo>
                    <a:cubicBezTo>
                      <a:pt x="79341" y="35521"/>
                      <a:pt x="97156" y="69466"/>
                      <a:pt x="113312" y="103262"/>
                    </a:cubicBezTo>
                    <a:cubicBezTo>
                      <a:pt x="153483" y="187639"/>
                      <a:pt x="186755" y="276409"/>
                      <a:pt x="212605" y="368008"/>
                    </a:cubicBezTo>
                    <a:cubicBezTo>
                      <a:pt x="220552" y="396085"/>
                      <a:pt x="227800" y="426598"/>
                      <a:pt x="219853" y="454665"/>
                    </a:cubicBezTo>
                    <a:cubicBezTo>
                      <a:pt x="216535" y="450709"/>
                      <a:pt x="213216" y="446753"/>
                      <a:pt x="209985"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2" name="Google Shape;2402;p13"/>
              <p:cNvSpPr/>
              <p:nvPr/>
            </p:nvSpPr>
            <p:spPr>
              <a:xfrm>
                <a:off x="2823787" y="1849464"/>
                <a:ext cx="1420011" cy="2866543"/>
              </a:xfrm>
              <a:custGeom>
                <a:rect b="b" l="l" r="r" t="t"/>
                <a:pathLst>
                  <a:path extrusionOk="0" h="464782" w="230241">
                    <a:moveTo>
                      <a:pt x="224477" y="464782"/>
                    </a:moveTo>
                    <a:lnTo>
                      <a:pt x="210680" y="448146"/>
                    </a:lnTo>
                    <a:lnTo>
                      <a:pt x="215744" y="443980"/>
                    </a:lnTo>
                    <a:lnTo>
                      <a:pt x="221421" y="450853"/>
                    </a:lnTo>
                    <a:cubicBezTo>
                      <a:pt x="221509" y="450434"/>
                      <a:pt x="221596" y="450023"/>
                      <a:pt x="221683" y="449604"/>
                    </a:cubicBezTo>
                    <a:lnTo>
                      <a:pt x="75494" y="216750"/>
                    </a:lnTo>
                    <a:cubicBezTo>
                      <a:pt x="48248" y="173322"/>
                      <a:pt x="20041" y="128417"/>
                      <a:pt x="5282" y="76098"/>
                    </a:cubicBezTo>
                    <a:cubicBezTo>
                      <a:pt x="1788" y="63671"/>
                      <a:pt x="-1880" y="47393"/>
                      <a:pt x="1090" y="31735"/>
                    </a:cubicBezTo>
                    <a:cubicBezTo>
                      <a:pt x="3710" y="17719"/>
                      <a:pt x="13491" y="1851"/>
                      <a:pt x="28773" y="148"/>
                    </a:cubicBezTo>
                    <a:cubicBezTo>
                      <a:pt x="40738" y="-1188"/>
                      <a:pt x="51304" y="6803"/>
                      <a:pt x="58203" y="12916"/>
                    </a:cubicBezTo>
                    <a:cubicBezTo>
                      <a:pt x="85799" y="37289"/>
                      <a:pt x="104313" y="73295"/>
                      <a:pt x="119421" y="105126"/>
                    </a:cubicBezTo>
                    <a:cubicBezTo>
                      <a:pt x="159592" y="189521"/>
                      <a:pt x="193127" y="278771"/>
                      <a:pt x="218976" y="370388"/>
                    </a:cubicBezTo>
                    <a:cubicBezTo>
                      <a:pt x="226137" y="395766"/>
                      <a:pt x="232599" y="422480"/>
                      <a:pt x="228495" y="448251"/>
                    </a:cubicBezTo>
                    <a:lnTo>
                      <a:pt x="230242" y="450975"/>
                    </a:lnTo>
                    <a:lnTo>
                      <a:pt x="227709" y="452539"/>
                    </a:lnTo>
                    <a:cubicBezTo>
                      <a:pt x="227272" y="454643"/>
                      <a:pt x="226835" y="456730"/>
                      <a:pt x="226224" y="458817"/>
                    </a:cubicBezTo>
                    <a:lnTo>
                      <a:pt x="224477" y="464782"/>
                    </a:lnTo>
                    <a:close/>
                    <a:moveTo>
                      <a:pt x="31480" y="6514"/>
                    </a:moveTo>
                    <a:cubicBezTo>
                      <a:pt x="30782" y="6514"/>
                      <a:pt x="30170" y="6549"/>
                      <a:pt x="29472" y="6628"/>
                    </a:cubicBezTo>
                    <a:cubicBezTo>
                      <a:pt x="18032" y="7903"/>
                      <a:pt x="9736" y="20828"/>
                      <a:pt x="7465" y="32940"/>
                    </a:cubicBezTo>
                    <a:cubicBezTo>
                      <a:pt x="4758" y="47271"/>
                      <a:pt x="8251" y="62580"/>
                      <a:pt x="11569" y="74317"/>
                    </a:cubicBezTo>
                    <a:cubicBezTo>
                      <a:pt x="26066" y="125744"/>
                      <a:pt x="54011" y="170248"/>
                      <a:pt x="80996" y="213283"/>
                    </a:cubicBezTo>
                    <a:lnTo>
                      <a:pt x="222993" y="439422"/>
                    </a:lnTo>
                    <a:cubicBezTo>
                      <a:pt x="224652" y="417257"/>
                      <a:pt x="218889" y="394202"/>
                      <a:pt x="212688" y="372161"/>
                    </a:cubicBezTo>
                    <a:cubicBezTo>
                      <a:pt x="186926" y="280893"/>
                      <a:pt x="153566" y="191992"/>
                      <a:pt x="113570" y="107929"/>
                    </a:cubicBezTo>
                    <a:cubicBezTo>
                      <a:pt x="98637" y="76674"/>
                      <a:pt x="80559" y="41367"/>
                      <a:pt x="53924" y="17806"/>
                    </a:cubicBezTo>
                    <a:cubicBezTo>
                      <a:pt x="45278" y="10147"/>
                      <a:pt x="38030" y="6523"/>
                      <a:pt x="31480" y="65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3" name="Google Shape;2403;p13"/>
              <p:cNvSpPr/>
              <p:nvPr/>
            </p:nvSpPr>
            <p:spPr>
              <a:xfrm>
                <a:off x="3630994" y="1269546"/>
                <a:ext cx="746175" cy="3356964"/>
              </a:xfrm>
              <a:custGeom>
                <a:rect b="b" l="l" r="r" t="t"/>
                <a:pathLst>
                  <a:path extrusionOk="0" h="544299" w="120985">
                    <a:moveTo>
                      <a:pt x="103548" y="544299"/>
                    </a:moveTo>
                    <a:cubicBezTo>
                      <a:pt x="71585" y="423602"/>
                      <a:pt x="41457" y="302267"/>
                      <a:pt x="13163" y="180356"/>
                    </a:cubicBezTo>
                    <a:cubicBezTo>
                      <a:pt x="325" y="125093"/>
                      <a:pt x="-10853" y="60732"/>
                      <a:pt x="18926" y="15015"/>
                    </a:cubicBezTo>
                    <a:cubicBezTo>
                      <a:pt x="23118" y="8501"/>
                      <a:pt x="28532" y="2344"/>
                      <a:pt x="35344" y="545"/>
                    </a:cubicBezTo>
                    <a:cubicBezTo>
                      <a:pt x="47396" y="-2616"/>
                      <a:pt x="58661" y="8509"/>
                      <a:pt x="65997" y="20019"/>
                    </a:cubicBezTo>
                    <a:cubicBezTo>
                      <a:pt x="85821" y="51117"/>
                      <a:pt x="93942" y="90005"/>
                      <a:pt x="100142" y="127984"/>
                    </a:cubicBezTo>
                    <a:cubicBezTo>
                      <a:pt x="120228" y="250638"/>
                      <a:pt x="125817" y="376453"/>
                      <a:pt x="116822" y="500861"/>
                    </a:cubicBezTo>
                    <a:cubicBezTo>
                      <a:pt x="115512" y="518886"/>
                      <a:pt x="109748" y="541801"/>
                      <a:pt x="94204" y="542841"/>
                    </a:cubicBezTo>
                    <a:cubicBezTo>
                      <a:pt x="90012" y="540465"/>
                      <a:pt x="88266" y="533610"/>
                      <a:pt x="90711"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4" name="Google Shape;2404;p13"/>
              <p:cNvSpPr/>
              <p:nvPr/>
            </p:nvSpPr>
            <p:spPr>
              <a:xfrm>
                <a:off x="3611154" y="1249552"/>
                <a:ext cx="786461" cy="3388425"/>
              </a:xfrm>
              <a:custGeom>
                <a:rect b="b" l="l" r="r" t="t"/>
                <a:pathLst>
                  <a:path extrusionOk="0" h="549400" w="127517">
                    <a:moveTo>
                      <a:pt x="96634" y="549401"/>
                    </a:moveTo>
                    <a:lnTo>
                      <a:pt x="95849" y="548920"/>
                    </a:lnTo>
                    <a:cubicBezTo>
                      <a:pt x="90084" y="545707"/>
                      <a:pt x="87814" y="536851"/>
                      <a:pt x="91045" y="530703"/>
                    </a:cubicBezTo>
                    <a:lnTo>
                      <a:pt x="96809" y="533734"/>
                    </a:lnTo>
                    <a:cubicBezTo>
                      <a:pt x="95324" y="536467"/>
                      <a:pt x="96110" y="540781"/>
                      <a:pt x="98294" y="542702"/>
                    </a:cubicBezTo>
                    <a:cubicBezTo>
                      <a:pt x="99517" y="542502"/>
                      <a:pt x="100652" y="542117"/>
                      <a:pt x="101787" y="541558"/>
                    </a:cubicBezTo>
                    <a:cubicBezTo>
                      <a:pt x="70610" y="423577"/>
                      <a:pt x="40831" y="303430"/>
                      <a:pt x="13148" y="184348"/>
                    </a:cubicBezTo>
                    <a:cubicBezTo>
                      <a:pt x="-912" y="123777"/>
                      <a:pt x="-9907" y="61520"/>
                      <a:pt x="19436" y="16484"/>
                    </a:cubicBezTo>
                    <a:cubicBezTo>
                      <a:pt x="25199" y="7542"/>
                      <a:pt x="31225" y="2354"/>
                      <a:pt x="37775" y="634"/>
                    </a:cubicBezTo>
                    <a:cubicBezTo>
                      <a:pt x="49128" y="-2344"/>
                      <a:pt x="61615" y="5263"/>
                      <a:pt x="72008" y="21505"/>
                    </a:cubicBezTo>
                    <a:cubicBezTo>
                      <a:pt x="92704" y="54018"/>
                      <a:pt x="100739" y="94914"/>
                      <a:pt x="106590" y="130702"/>
                    </a:cubicBezTo>
                    <a:cubicBezTo>
                      <a:pt x="126762" y="253800"/>
                      <a:pt x="132352" y="379511"/>
                      <a:pt x="123357" y="504339"/>
                    </a:cubicBezTo>
                    <a:cubicBezTo>
                      <a:pt x="122571" y="514416"/>
                      <a:pt x="119776" y="534878"/>
                      <a:pt x="109297" y="544353"/>
                    </a:cubicBezTo>
                    <a:cubicBezTo>
                      <a:pt x="109471" y="545139"/>
                      <a:pt x="109646" y="545925"/>
                      <a:pt x="109908" y="546711"/>
                    </a:cubicBezTo>
                    <a:lnTo>
                      <a:pt x="103620" y="548379"/>
                    </a:lnTo>
                    <a:cubicBezTo>
                      <a:pt x="103533" y="548256"/>
                      <a:pt x="103533" y="548143"/>
                      <a:pt x="103533" y="548012"/>
                    </a:cubicBezTo>
                    <a:cubicBezTo>
                      <a:pt x="101700" y="548728"/>
                      <a:pt x="99778" y="549191"/>
                      <a:pt x="97595" y="549331"/>
                    </a:cubicBezTo>
                    <a:lnTo>
                      <a:pt x="96634" y="549392"/>
                    </a:lnTo>
                    <a:close/>
                    <a:moveTo>
                      <a:pt x="42840" y="6503"/>
                    </a:moveTo>
                    <a:cubicBezTo>
                      <a:pt x="41705" y="6503"/>
                      <a:pt x="40569" y="6642"/>
                      <a:pt x="39433" y="6939"/>
                    </a:cubicBezTo>
                    <a:cubicBezTo>
                      <a:pt x="34543" y="8232"/>
                      <a:pt x="29740" y="12511"/>
                      <a:pt x="24850" y="20038"/>
                    </a:cubicBezTo>
                    <a:cubicBezTo>
                      <a:pt x="-3095" y="63022"/>
                      <a:pt x="5812" y="123698"/>
                      <a:pt x="19523" y="182863"/>
                    </a:cubicBezTo>
                    <a:cubicBezTo>
                      <a:pt x="46944" y="300836"/>
                      <a:pt x="76461" y="419839"/>
                      <a:pt x="107288" y="536755"/>
                    </a:cubicBezTo>
                    <a:cubicBezTo>
                      <a:pt x="112965" y="529332"/>
                      <a:pt x="115934" y="516242"/>
                      <a:pt x="116807" y="503859"/>
                    </a:cubicBezTo>
                    <a:cubicBezTo>
                      <a:pt x="125802" y="379537"/>
                      <a:pt x="120213" y="254342"/>
                      <a:pt x="100127" y="131750"/>
                    </a:cubicBezTo>
                    <a:cubicBezTo>
                      <a:pt x="94364" y="96608"/>
                      <a:pt x="86504" y="56472"/>
                      <a:pt x="66505" y="25007"/>
                    </a:cubicBezTo>
                    <a:cubicBezTo>
                      <a:pt x="62750" y="19139"/>
                      <a:pt x="53406" y="6503"/>
                      <a:pt x="42840" y="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5" name="Google Shape;2405;p13"/>
              <p:cNvSpPr/>
              <p:nvPr/>
            </p:nvSpPr>
            <p:spPr>
              <a:xfrm>
                <a:off x="4165119" y="2770501"/>
                <a:ext cx="2125765" cy="1912782"/>
              </a:xfrm>
              <a:custGeom>
                <a:rect b="b" l="l" r="r" t="t"/>
                <a:pathLst>
                  <a:path extrusionOk="0" h="310139" w="344672">
                    <a:moveTo>
                      <a:pt x="15719" y="303825"/>
                    </a:moveTo>
                    <a:cubicBezTo>
                      <a:pt x="79644" y="239140"/>
                      <a:pt x="150556" y="183826"/>
                      <a:pt x="226357" y="139620"/>
                    </a:cubicBezTo>
                    <a:cubicBezTo>
                      <a:pt x="264607" y="117334"/>
                      <a:pt x="305303" y="96707"/>
                      <a:pt x="332985" y="58884"/>
                    </a:cubicBezTo>
                    <a:cubicBezTo>
                      <a:pt x="339798" y="49549"/>
                      <a:pt x="345998" y="37986"/>
                      <a:pt x="344426" y="25892"/>
                    </a:cubicBezTo>
                    <a:cubicBezTo>
                      <a:pt x="342591" y="11535"/>
                      <a:pt x="329929" y="1640"/>
                      <a:pt x="317441" y="234"/>
                    </a:cubicBezTo>
                    <a:cubicBezTo>
                      <a:pt x="304953" y="-1172"/>
                      <a:pt x="292727" y="3989"/>
                      <a:pt x="281112" y="9508"/>
                    </a:cubicBezTo>
                    <a:cubicBezTo>
                      <a:pt x="161646" y="66412"/>
                      <a:pt x="60257" y="173023"/>
                      <a:pt x="0" y="305344"/>
                    </a:cubicBezTo>
                    <a:cubicBezTo>
                      <a:pt x="6201" y="314296"/>
                      <a:pt x="21134" y="309947"/>
                      <a:pt x="2296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6" name="Google Shape;2406;p13"/>
              <p:cNvSpPr/>
              <p:nvPr/>
            </p:nvSpPr>
            <p:spPr>
              <a:xfrm>
                <a:off x="4141961" y="2750327"/>
                <a:ext cx="2169023" cy="1953099"/>
              </a:xfrm>
              <a:custGeom>
                <a:rect b="b" l="l" r="r" t="t"/>
                <a:pathLst>
                  <a:path extrusionOk="0" h="316676" w="351686">
                    <a:moveTo>
                      <a:pt x="13099" y="316676"/>
                    </a:moveTo>
                    <a:cubicBezTo>
                      <a:pt x="8209" y="316676"/>
                      <a:pt x="3843" y="314458"/>
                      <a:pt x="1048" y="310476"/>
                    </a:cubicBezTo>
                    <a:lnTo>
                      <a:pt x="0" y="308947"/>
                    </a:lnTo>
                    <a:lnTo>
                      <a:pt x="786" y="307253"/>
                    </a:lnTo>
                    <a:cubicBezTo>
                      <a:pt x="61043" y="175098"/>
                      <a:pt x="164092" y="66688"/>
                      <a:pt x="283470" y="9828"/>
                    </a:cubicBezTo>
                    <a:cubicBezTo>
                      <a:pt x="295347" y="4152"/>
                      <a:pt x="308097" y="-1254"/>
                      <a:pt x="321546" y="257"/>
                    </a:cubicBezTo>
                    <a:cubicBezTo>
                      <a:pt x="334732" y="1741"/>
                      <a:pt x="349229" y="12002"/>
                      <a:pt x="351412" y="28744"/>
                    </a:cubicBezTo>
                    <a:cubicBezTo>
                      <a:pt x="352809" y="39529"/>
                      <a:pt x="348879" y="51082"/>
                      <a:pt x="339360" y="64077"/>
                    </a:cubicBezTo>
                    <a:cubicBezTo>
                      <a:pt x="314384" y="98214"/>
                      <a:pt x="278929" y="118570"/>
                      <a:pt x="244696" y="138254"/>
                    </a:cubicBezTo>
                    <a:cubicBezTo>
                      <a:pt x="240330" y="140734"/>
                      <a:pt x="236050" y="143206"/>
                      <a:pt x="231771" y="145703"/>
                    </a:cubicBezTo>
                    <a:cubicBezTo>
                      <a:pt x="158939" y="188171"/>
                      <a:pt x="90822" y="240813"/>
                      <a:pt x="28906" y="302267"/>
                    </a:cubicBezTo>
                    <a:lnTo>
                      <a:pt x="29954" y="302441"/>
                    </a:lnTo>
                    <a:cubicBezTo>
                      <a:pt x="28906" y="309271"/>
                      <a:pt x="23666" y="314694"/>
                      <a:pt x="16767" y="316257"/>
                    </a:cubicBezTo>
                    <a:cubicBezTo>
                      <a:pt x="15544" y="316545"/>
                      <a:pt x="14322" y="316676"/>
                      <a:pt x="13099" y="316676"/>
                    </a:cubicBezTo>
                    <a:close/>
                    <a:moveTo>
                      <a:pt x="7598" y="308083"/>
                    </a:moveTo>
                    <a:cubicBezTo>
                      <a:pt x="9519" y="309899"/>
                      <a:pt x="12313" y="310572"/>
                      <a:pt x="15370" y="309891"/>
                    </a:cubicBezTo>
                    <a:cubicBezTo>
                      <a:pt x="16854" y="309550"/>
                      <a:pt x="18514" y="308799"/>
                      <a:pt x="19999" y="307594"/>
                    </a:cubicBezTo>
                    <a:lnTo>
                      <a:pt x="17204" y="304808"/>
                    </a:lnTo>
                    <a:cubicBezTo>
                      <a:pt x="81303" y="239888"/>
                      <a:pt x="152389" y="184460"/>
                      <a:pt x="228540" y="140079"/>
                    </a:cubicBezTo>
                    <a:cubicBezTo>
                      <a:pt x="232819" y="137582"/>
                      <a:pt x="237098" y="135102"/>
                      <a:pt x="241465" y="132613"/>
                    </a:cubicBezTo>
                    <a:cubicBezTo>
                      <a:pt x="275086" y="113269"/>
                      <a:pt x="310018" y="93262"/>
                      <a:pt x="334120" y="60243"/>
                    </a:cubicBezTo>
                    <a:cubicBezTo>
                      <a:pt x="342504" y="48663"/>
                      <a:pt x="346085" y="38638"/>
                      <a:pt x="344950" y="29591"/>
                    </a:cubicBezTo>
                    <a:cubicBezTo>
                      <a:pt x="343203" y="16334"/>
                      <a:pt x="331239" y="7933"/>
                      <a:pt x="320847" y="6763"/>
                    </a:cubicBezTo>
                    <a:cubicBezTo>
                      <a:pt x="309145" y="5453"/>
                      <a:pt x="297355" y="10474"/>
                      <a:pt x="286264" y="15740"/>
                    </a:cubicBezTo>
                    <a:cubicBezTo>
                      <a:pt x="168807" y="71683"/>
                      <a:pt x="67330" y="178172"/>
                      <a:pt x="7598" y="3081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7" name="Google Shape;2407;p13"/>
              <p:cNvSpPr/>
              <p:nvPr/>
            </p:nvSpPr>
            <p:spPr>
              <a:xfrm>
                <a:off x="4189357" y="1869526"/>
                <a:ext cx="1382661" cy="2804140"/>
              </a:xfrm>
              <a:custGeom>
                <a:rect b="b" l="l" r="r" t="t"/>
                <a:pathLst>
                  <a:path extrusionOk="0" h="454664" w="224185">
                    <a:moveTo>
                      <a:pt x="0" y="449452"/>
                    </a:moveTo>
                    <a:cubicBezTo>
                      <a:pt x="49691" y="370218"/>
                      <a:pt x="99380" y="290993"/>
                      <a:pt x="149158" y="211759"/>
                    </a:cubicBezTo>
                    <a:cubicBezTo>
                      <a:pt x="176579" y="168016"/>
                      <a:pt x="204438" y="123339"/>
                      <a:pt x="219021" y="71955"/>
                    </a:cubicBezTo>
                    <a:cubicBezTo>
                      <a:pt x="222951" y="58121"/>
                      <a:pt x="225833" y="43302"/>
                      <a:pt x="223126" y="29076"/>
                    </a:cubicBezTo>
                    <a:cubicBezTo>
                      <a:pt x="220506" y="14850"/>
                      <a:pt x="210813" y="1524"/>
                      <a:pt x="198325" y="127"/>
                    </a:cubicBezTo>
                    <a:cubicBezTo>
                      <a:pt x="188456" y="-965"/>
                      <a:pt x="179199" y="5174"/>
                      <a:pt x="171340" y="12099"/>
                    </a:cubicBezTo>
                    <a:cubicBezTo>
                      <a:pt x="144879" y="35521"/>
                      <a:pt x="126977" y="69466"/>
                      <a:pt x="110908" y="103262"/>
                    </a:cubicBezTo>
                    <a:cubicBezTo>
                      <a:pt x="70736" y="187639"/>
                      <a:pt x="37464" y="276409"/>
                      <a:pt x="11615" y="368008"/>
                    </a:cubicBezTo>
                    <a:cubicBezTo>
                      <a:pt x="3668" y="396085"/>
                      <a:pt x="-3580" y="426598"/>
                      <a:pt x="4366" y="454665"/>
                    </a:cubicBezTo>
                    <a:cubicBezTo>
                      <a:pt x="7685" y="450709"/>
                      <a:pt x="10916" y="446753"/>
                      <a:pt x="14234"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8" name="Google Shape;2408;p13"/>
              <p:cNvSpPr/>
              <p:nvPr/>
            </p:nvSpPr>
            <p:spPr>
              <a:xfrm>
                <a:off x="4172119" y="1849390"/>
                <a:ext cx="1420011" cy="2866666"/>
              </a:xfrm>
              <a:custGeom>
                <a:rect b="b" l="l" r="r" t="t"/>
                <a:pathLst>
                  <a:path extrusionOk="0" h="464802" w="230241">
                    <a:moveTo>
                      <a:pt x="5676" y="464794"/>
                    </a:moveTo>
                    <a:lnTo>
                      <a:pt x="4018" y="458821"/>
                    </a:lnTo>
                    <a:cubicBezTo>
                      <a:pt x="3406" y="456733"/>
                      <a:pt x="2970" y="454637"/>
                      <a:pt x="2533" y="452542"/>
                    </a:cubicBezTo>
                    <a:lnTo>
                      <a:pt x="0" y="450978"/>
                    </a:lnTo>
                    <a:lnTo>
                      <a:pt x="1747" y="448254"/>
                    </a:lnTo>
                    <a:cubicBezTo>
                      <a:pt x="-2357" y="422474"/>
                      <a:pt x="4105" y="395760"/>
                      <a:pt x="11266" y="370391"/>
                    </a:cubicBezTo>
                    <a:cubicBezTo>
                      <a:pt x="37115" y="278774"/>
                      <a:pt x="70563" y="189524"/>
                      <a:pt x="110821" y="105130"/>
                    </a:cubicBezTo>
                    <a:cubicBezTo>
                      <a:pt x="125929" y="73298"/>
                      <a:pt x="144442" y="37292"/>
                      <a:pt x="171951" y="12919"/>
                    </a:cubicBezTo>
                    <a:cubicBezTo>
                      <a:pt x="178937" y="6797"/>
                      <a:pt x="189504" y="-1202"/>
                      <a:pt x="201468" y="152"/>
                    </a:cubicBezTo>
                    <a:cubicBezTo>
                      <a:pt x="216751" y="1854"/>
                      <a:pt x="226532" y="17713"/>
                      <a:pt x="229152" y="31738"/>
                    </a:cubicBezTo>
                    <a:cubicBezTo>
                      <a:pt x="232121" y="47405"/>
                      <a:pt x="228453" y="63674"/>
                      <a:pt x="224960" y="76110"/>
                    </a:cubicBezTo>
                    <a:cubicBezTo>
                      <a:pt x="210114" y="128429"/>
                      <a:pt x="181994" y="173334"/>
                      <a:pt x="154747" y="216762"/>
                    </a:cubicBezTo>
                    <a:lnTo>
                      <a:pt x="8559" y="449616"/>
                    </a:lnTo>
                    <a:cubicBezTo>
                      <a:pt x="8646" y="450035"/>
                      <a:pt x="8733" y="450446"/>
                      <a:pt x="8821" y="450865"/>
                    </a:cubicBezTo>
                    <a:lnTo>
                      <a:pt x="14497" y="443992"/>
                    </a:lnTo>
                    <a:lnTo>
                      <a:pt x="19562" y="448158"/>
                    </a:lnTo>
                    <a:lnTo>
                      <a:pt x="5676" y="464803"/>
                    </a:lnTo>
                    <a:close/>
                    <a:moveTo>
                      <a:pt x="198761" y="6526"/>
                    </a:moveTo>
                    <a:cubicBezTo>
                      <a:pt x="192212" y="6526"/>
                      <a:pt x="184963" y="10159"/>
                      <a:pt x="176318" y="17809"/>
                    </a:cubicBezTo>
                    <a:cubicBezTo>
                      <a:pt x="149682" y="41371"/>
                      <a:pt x="131518" y="76678"/>
                      <a:pt x="116672" y="107933"/>
                    </a:cubicBezTo>
                    <a:cubicBezTo>
                      <a:pt x="76588" y="192005"/>
                      <a:pt x="43316" y="280897"/>
                      <a:pt x="17554" y="372164"/>
                    </a:cubicBezTo>
                    <a:cubicBezTo>
                      <a:pt x="11266" y="394206"/>
                      <a:pt x="5589" y="417252"/>
                      <a:pt x="7249" y="439425"/>
                    </a:cubicBezTo>
                    <a:lnTo>
                      <a:pt x="149159" y="213287"/>
                    </a:lnTo>
                    <a:cubicBezTo>
                      <a:pt x="176143" y="170251"/>
                      <a:pt x="204088" y="125748"/>
                      <a:pt x="218672" y="74329"/>
                    </a:cubicBezTo>
                    <a:cubicBezTo>
                      <a:pt x="221990" y="62592"/>
                      <a:pt x="225484" y="47274"/>
                      <a:pt x="222777" y="32943"/>
                    </a:cubicBezTo>
                    <a:cubicBezTo>
                      <a:pt x="220419" y="20831"/>
                      <a:pt x="212122" y="7906"/>
                      <a:pt x="200770" y="6631"/>
                    </a:cubicBezTo>
                    <a:cubicBezTo>
                      <a:pt x="200071" y="6561"/>
                      <a:pt x="199460" y="6518"/>
                      <a:pt x="198761" y="6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9" name="Google Shape;2409;p13"/>
              <p:cNvSpPr/>
              <p:nvPr/>
            </p:nvSpPr>
            <p:spPr>
              <a:xfrm>
                <a:off x="4038313" y="1269546"/>
                <a:ext cx="746379" cy="3356964"/>
              </a:xfrm>
              <a:custGeom>
                <a:rect b="b" l="l" r="r" t="t"/>
                <a:pathLst>
                  <a:path extrusionOk="0" h="544299" w="121018">
                    <a:moveTo>
                      <a:pt x="17505" y="544299"/>
                    </a:moveTo>
                    <a:cubicBezTo>
                      <a:pt x="49468" y="423602"/>
                      <a:pt x="79596" y="302267"/>
                      <a:pt x="107890" y="180356"/>
                    </a:cubicBezTo>
                    <a:cubicBezTo>
                      <a:pt x="120728" y="125093"/>
                      <a:pt x="131819" y="60732"/>
                      <a:pt x="102127" y="15015"/>
                    </a:cubicBezTo>
                    <a:cubicBezTo>
                      <a:pt x="97847" y="8501"/>
                      <a:pt x="92521" y="2344"/>
                      <a:pt x="85621" y="545"/>
                    </a:cubicBezTo>
                    <a:cubicBezTo>
                      <a:pt x="73570" y="-2616"/>
                      <a:pt x="62392" y="8509"/>
                      <a:pt x="55056" y="20019"/>
                    </a:cubicBezTo>
                    <a:cubicBezTo>
                      <a:pt x="35145" y="51117"/>
                      <a:pt x="27111" y="90005"/>
                      <a:pt x="20911" y="127984"/>
                    </a:cubicBezTo>
                    <a:cubicBezTo>
                      <a:pt x="825" y="250638"/>
                      <a:pt x="-4851" y="376453"/>
                      <a:pt x="4144" y="500861"/>
                    </a:cubicBezTo>
                    <a:cubicBezTo>
                      <a:pt x="5453" y="518886"/>
                      <a:pt x="11217" y="541801"/>
                      <a:pt x="26849" y="542841"/>
                    </a:cubicBezTo>
                    <a:cubicBezTo>
                      <a:pt x="31041" y="540465"/>
                      <a:pt x="32787" y="533610"/>
                      <a:pt x="30342"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0" name="Google Shape;2410;p13"/>
              <p:cNvSpPr/>
              <p:nvPr/>
            </p:nvSpPr>
            <p:spPr>
              <a:xfrm>
                <a:off x="4018276" y="1249515"/>
                <a:ext cx="786251" cy="3388517"/>
              </a:xfrm>
              <a:custGeom>
                <a:rect b="b" l="l" r="r" t="t"/>
                <a:pathLst>
                  <a:path extrusionOk="0" h="549415" w="127483">
                    <a:moveTo>
                      <a:pt x="30796" y="549407"/>
                    </a:moveTo>
                    <a:lnTo>
                      <a:pt x="29836" y="549346"/>
                    </a:lnTo>
                    <a:cubicBezTo>
                      <a:pt x="27739" y="549206"/>
                      <a:pt x="25818" y="548743"/>
                      <a:pt x="23984" y="548018"/>
                    </a:cubicBezTo>
                    <a:cubicBezTo>
                      <a:pt x="23984" y="548140"/>
                      <a:pt x="23984" y="548262"/>
                      <a:pt x="23897" y="548385"/>
                    </a:cubicBezTo>
                    <a:lnTo>
                      <a:pt x="17610" y="546717"/>
                    </a:lnTo>
                    <a:cubicBezTo>
                      <a:pt x="17871" y="545931"/>
                      <a:pt x="18046" y="545145"/>
                      <a:pt x="18221" y="544359"/>
                    </a:cubicBezTo>
                    <a:cubicBezTo>
                      <a:pt x="7742" y="534884"/>
                      <a:pt x="4947" y="514422"/>
                      <a:pt x="4161" y="504345"/>
                    </a:cubicBezTo>
                    <a:cubicBezTo>
                      <a:pt x="-4834" y="379499"/>
                      <a:pt x="755" y="253789"/>
                      <a:pt x="20928" y="130708"/>
                    </a:cubicBezTo>
                    <a:cubicBezTo>
                      <a:pt x="26779" y="94920"/>
                      <a:pt x="34814" y="54024"/>
                      <a:pt x="55510" y="21511"/>
                    </a:cubicBezTo>
                    <a:cubicBezTo>
                      <a:pt x="65902" y="5260"/>
                      <a:pt x="78390" y="-2355"/>
                      <a:pt x="89743" y="640"/>
                    </a:cubicBezTo>
                    <a:cubicBezTo>
                      <a:pt x="96293" y="2360"/>
                      <a:pt x="102319" y="7539"/>
                      <a:pt x="108082" y="16490"/>
                    </a:cubicBezTo>
                    <a:cubicBezTo>
                      <a:pt x="137337" y="61517"/>
                      <a:pt x="128430" y="123774"/>
                      <a:pt x="114370" y="184354"/>
                    </a:cubicBezTo>
                    <a:cubicBezTo>
                      <a:pt x="86687" y="303445"/>
                      <a:pt x="56908" y="423583"/>
                      <a:pt x="25731" y="541564"/>
                    </a:cubicBezTo>
                    <a:cubicBezTo>
                      <a:pt x="26866" y="542123"/>
                      <a:pt x="28001" y="542516"/>
                      <a:pt x="29224" y="542717"/>
                    </a:cubicBezTo>
                    <a:cubicBezTo>
                      <a:pt x="31320" y="540796"/>
                      <a:pt x="32106" y="536482"/>
                      <a:pt x="30709" y="533748"/>
                    </a:cubicBezTo>
                    <a:lnTo>
                      <a:pt x="36472" y="530718"/>
                    </a:lnTo>
                    <a:cubicBezTo>
                      <a:pt x="39704" y="536866"/>
                      <a:pt x="37346" y="545730"/>
                      <a:pt x="31669" y="548935"/>
                    </a:cubicBezTo>
                    <a:lnTo>
                      <a:pt x="30796" y="549415"/>
                    </a:lnTo>
                    <a:close/>
                    <a:moveTo>
                      <a:pt x="84678" y="6508"/>
                    </a:moveTo>
                    <a:cubicBezTo>
                      <a:pt x="74024" y="6508"/>
                      <a:pt x="64767" y="19145"/>
                      <a:pt x="61012" y="25013"/>
                    </a:cubicBezTo>
                    <a:cubicBezTo>
                      <a:pt x="40927" y="56487"/>
                      <a:pt x="33154" y="96614"/>
                      <a:pt x="27391" y="131756"/>
                    </a:cubicBezTo>
                    <a:cubicBezTo>
                      <a:pt x="7305" y="254330"/>
                      <a:pt x="1716" y="379534"/>
                      <a:pt x="10710" y="503865"/>
                    </a:cubicBezTo>
                    <a:cubicBezTo>
                      <a:pt x="11584" y="516248"/>
                      <a:pt x="14553" y="529329"/>
                      <a:pt x="20230" y="536761"/>
                    </a:cubicBezTo>
                    <a:cubicBezTo>
                      <a:pt x="51056" y="419845"/>
                      <a:pt x="80573" y="300842"/>
                      <a:pt x="107995" y="182869"/>
                    </a:cubicBezTo>
                    <a:cubicBezTo>
                      <a:pt x="121706" y="123704"/>
                      <a:pt x="130613" y="63019"/>
                      <a:pt x="102668" y="20044"/>
                    </a:cubicBezTo>
                    <a:cubicBezTo>
                      <a:pt x="97777" y="12517"/>
                      <a:pt x="92974" y="8238"/>
                      <a:pt x="88084" y="6954"/>
                    </a:cubicBezTo>
                    <a:cubicBezTo>
                      <a:pt x="86948" y="6657"/>
                      <a:pt x="85813" y="6517"/>
                      <a:pt x="84678" y="65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1" name="Google Shape;2411;p13"/>
              <p:cNvSpPr/>
              <p:nvPr/>
            </p:nvSpPr>
            <p:spPr>
              <a:xfrm>
                <a:off x="4182326" y="2960182"/>
                <a:ext cx="1819493" cy="1712104"/>
              </a:xfrm>
              <a:custGeom>
                <a:rect b="b" l="l" r="r" t="t"/>
                <a:pathLst>
                  <a:path extrusionOk="0" h="277601" w="295013">
                    <a:moveTo>
                      <a:pt x="3061" y="276851"/>
                    </a:moveTo>
                    <a:cubicBezTo>
                      <a:pt x="32316" y="231728"/>
                      <a:pt x="65676" y="189268"/>
                      <a:pt x="102791" y="150372"/>
                    </a:cubicBezTo>
                    <a:cubicBezTo>
                      <a:pt x="138770" y="112725"/>
                      <a:pt x="178242" y="78422"/>
                      <a:pt x="220860" y="48485"/>
                    </a:cubicBezTo>
                    <a:cubicBezTo>
                      <a:pt x="244351" y="31936"/>
                      <a:pt x="268891" y="16750"/>
                      <a:pt x="294216" y="3031"/>
                    </a:cubicBezTo>
                    <a:cubicBezTo>
                      <a:pt x="296050" y="2026"/>
                      <a:pt x="294390" y="-786"/>
                      <a:pt x="292556" y="210"/>
                    </a:cubicBezTo>
                    <a:cubicBezTo>
                      <a:pt x="247232" y="24784"/>
                      <a:pt x="204529" y="54127"/>
                      <a:pt x="165056" y="87338"/>
                    </a:cubicBezTo>
                    <a:cubicBezTo>
                      <a:pt x="124273" y="121676"/>
                      <a:pt x="86984" y="160083"/>
                      <a:pt x="53537" y="201599"/>
                    </a:cubicBezTo>
                    <a:cubicBezTo>
                      <a:pt x="34499" y="225196"/>
                      <a:pt x="16772" y="249779"/>
                      <a:pt x="266" y="275200"/>
                    </a:cubicBezTo>
                    <a:cubicBezTo>
                      <a:pt x="-869" y="276964"/>
                      <a:pt x="1926" y="278606"/>
                      <a:pt x="3061" y="276851"/>
                    </a:cubicBezTo>
                    <a:lnTo>
                      <a:pt x="3061" y="2768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2" name="Google Shape;2412;p13"/>
              <p:cNvSpPr/>
              <p:nvPr/>
            </p:nvSpPr>
            <p:spPr>
              <a:xfrm>
                <a:off x="4174191" y="2132419"/>
                <a:ext cx="1163807" cy="2496382"/>
              </a:xfrm>
              <a:custGeom>
                <a:rect b="b" l="l" r="r" t="t"/>
                <a:pathLst>
                  <a:path extrusionOk="0" h="404764" w="188700">
                    <a:moveTo>
                      <a:pt x="3245" y="403654"/>
                    </a:moveTo>
                    <a:cubicBezTo>
                      <a:pt x="22806" y="348803"/>
                      <a:pt x="44202" y="294615"/>
                      <a:pt x="67607" y="241275"/>
                    </a:cubicBezTo>
                    <a:cubicBezTo>
                      <a:pt x="90486" y="188991"/>
                      <a:pt x="115201" y="137511"/>
                      <a:pt x="141748" y="86982"/>
                    </a:cubicBezTo>
                    <a:cubicBezTo>
                      <a:pt x="156769" y="58486"/>
                      <a:pt x="172313" y="30297"/>
                      <a:pt x="188469" y="2439"/>
                    </a:cubicBezTo>
                    <a:cubicBezTo>
                      <a:pt x="189517" y="622"/>
                      <a:pt x="186723" y="-1028"/>
                      <a:pt x="185588" y="788"/>
                    </a:cubicBezTo>
                    <a:cubicBezTo>
                      <a:pt x="156944" y="50400"/>
                      <a:pt x="130047" y="101051"/>
                      <a:pt x="104983" y="152601"/>
                    </a:cubicBezTo>
                    <a:cubicBezTo>
                      <a:pt x="79833" y="204265"/>
                      <a:pt x="56603" y="256819"/>
                      <a:pt x="35207" y="310125"/>
                    </a:cubicBezTo>
                    <a:cubicBezTo>
                      <a:pt x="22894" y="340769"/>
                      <a:pt x="11192" y="371666"/>
                      <a:pt x="101" y="402781"/>
                    </a:cubicBezTo>
                    <a:cubicBezTo>
                      <a:pt x="-598" y="404763"/>
                      <a:pt x="2546" y="405619"/>
                      <a:pt x="3245" y="403646"/>
                    </a:cubicBezTo>
                    <a:lnTo>
                      <a:pt x="3245" y="4036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3" name="Google Shape;2413;p13"/>
              <p:cNvSpPr/>
              <p:nvPr/>
            </p:nvSpPr>
            <p:spPr>
              <a:xfrm>
                <a:off x="4129534" y="1727752"/>
                <a:ext cx="411249" cy="2944389"/>
              </a:xfrm>
              <a:custGeom>
                <a:rect b="b" l="l" r="r" t="t"/>
                <a:pathLst>
                  <a:path extrusionOk="0" h="477404" w="66680">
                    <a:moveTo>
                      <a:pt x="3238" y="475836"/>
                    </a:moveTo>
                    <a:cubicBezTo>
                      <a:pt x="7255" y="413806"/>
                      <a:pt x="12844" y="351890"/>
                      <a:pt x="20092" y="290157"/>
                    </a:cubicBezTo>
                    <a:cubicBezTo>
                      <a:pt x="27427" y="228154"/>
                      <a:pt x="36510" y="166342"/>
                      <a:pt x="47164" y="104828"/>
                    </a:cubicBezTo>
                    <a:cubicBezTo>
                      <a:pt x="53103" y="70464"/>
                      <a:pt x="59652" y="36205"/>
                      <a:pt x="66639" y="2041"/>
                    </a:cubicBezTo>
                    <a:cubicBezTo>
                      <a:pt x="67075" y="-11"/>
                      <a:pt x="63932" y="-884"/>
                      <a:pt x="63582" y="1177"/>
                    </a:cubicBezTo>
                    <a:cubicBezTo>
                      <a:pt x="50919" y="62377"/>
                      <a:pt x="40003" y="123918"/>
                      <a:pt x="30834" y="185720"/>
                    </a:cubicBezTo>
                    <a:cubicBezTo>
                      <a:pt x="21664" y="246991"/>
                      <a:pt x="14154" y="308514"/>
                      <a:pt x="8390" y="370185"/>
                    </a:cubicBezTo>
                    <a:cubicBezTo>
                      <a:pt x="5072" y="405353"/>
                      <a:pt x="2277" y="440582"/>
                      <a:pt x="7" y="475836"/>
                    </a:cubicBezTo>
                    <a:cubicBezTo>
                      <a:pt x="-168" y="477932"/>
                      <a:pt x="3150" y="477923"/>
                      <a:pt x="3238" y="475836"/>
                    </a:cubicBezTo>
                    <a:lnTo>
                      <a:pt x="3238" y="4758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4" name="Google Shape;2414;p13"/>
              <p:cNvSpPr/>
              <p:nvPr/>
            </p:nvSpPr>
            <p:spPr>
              <a:xfrm>
                <a:off x="3123283" y="2200537"/>
                <a:ext cx="1120647" cy="2474851"/>
              </a:xfrm>
              <a:custGeom>
                <a:rect b="b" l="l" r="r" t="t"/>
                <a:pathLst>
                  <a:path extrusionOk="0" h="401273" w="181702">
                    <a:moveTo>
                      <a:pt x="122" y="1960"/>
                    </a:moveTo>
                    <a:cubicBezTo>
                      <a:pt x="21431" y="54619"/>
                      <a:pt x="43437" y="106982"/>
                      <a:pt x="66231" y="159003"/>
                    </a:cubicBezTo>
                    <a:cubicBezTo>
                      <a:pt x="89023" y="210973"/>
                      <a:pt x="112515" y="262611"/>
                      <a:pt x="136792" y="313890"/>
                    </a:cubicBezTo>
                    <a:cubicBezTo>
                      <a:pt x="150503" y="342857"/>
                      <a:pt x="164476" y="371711"/>
                      <a:pt x="178710" y="400442"/>
                    </a:cubicBezTo>
                    <a:cubicBezTo>
                      <a:pt x="179670" y="402329"/>
                      <a:pt x="182465" y="400669"/>
                      <a:pt x="181505" y="398791"/>
                    </a:cubicBezTo>
                    <a:cubicBezTo>
                      <a:pt x="156616" y="348281"/>
                      <a:pt x="132339" y="297402"/>
                      <a:pt x="108847" y="246184"/>
                    </a:cubicBezTo>
                    <a:cubicBezTo>
                      <a:pt x="85355" y="194782"/>
                      <a:pt x="62563" y="143031"/>
                      <a:pt x="40469" y="90957"/>
                    </a:cubicBezTo>
                    <a:cubicBezTo>
                      <a:pt x="27806" y="61108"/>
                      <a:pt x="15405" y="31145"/>
                      <a:pt x="3266" y="1087"/>
                    </a:cubicBezTo>
                    <a:cubicBezTo>
                      <a:pt x="2567" y="-835"/>
                      <a:pt x="-664" y="4"/>
                      <a:pt x="122" y="1951"/>
                    </a:cubicBezTo>
                    <a:lnTo>
                      <a:pt x="122" y="19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5" name="Google Shape;2415;p13"/>
              <p:cNvSpPr/>
              <p:nvPr/>
            </p:nvSpPr>
            <p:spPr>
              <a:xfrm>
                <a:off x="2450055" y="3054998"/>
                <a:ext cx="1762505" cy="1587292"/>
              </a:xfrm>
              <a:custGeom>
                <a:rect b="b" l="l" r="r" t="t"/>
                <a:pathLst>
                  <a:path extrusionOk="0" h="257364" w="285773">
                    <a:moveTo>
                      <a:pt x="297" y="2415"/>
                    </a:moveTo>
                    <a:cubicBezTo>
                      <a:pt x="13396" y="22309"/>
                      <a:pt x="32433" y="36552"/>
                      <a:pt x="52781" y="48350"/>
                    </a:cubicBezTo>
                    <a:cubicBezTo>
                      <a:pt x="73216" y="60148"/>
                      <a:pt x="95485" y="71021"/>
                      <a:pt x="115920" y="84138"/>
                    </a:cubicBezTo>
                    <a:cubicBezTo>
                      <a:pt x="158711" y="111637"/>
                      <a:pt x="197049" y="145801"/>
                      <a:pt x="230147" y="184391"/>
                    </a:cubicBezTo>
                    <a:cubicBezTo>
                      <a:pt x="249533" y="207027"/>
                      <a:pt x="267087" y="231226"/>
                      <a:pt x="282718" y="256595"/>
                    </a:cubicBezTo>
                    <a:cubicBezTo>
                      <a:pt x="283766" y="258377"/>
                      <a:pt x="286648" y="256743"/>
                      <a:pt x="285513" y="254944"/>
                    </a:cubicBezTo>
                    <a:cubicBezTo>
                      <a:pt x="258529" y="211219"/>
                      <a:pt x="225954" y="170943"/>
                      <a:pt x="188141" y="136072"/>
                    </a:cubicBezTo>
                    <a:cubicBezTo>
                      <a:pt x="169977" y="119270"/>
                      <a:pt x="150589" y="103734"/>
                      <a:pt x="130242" y="89700"/>
                    </a:cubicBezTo>
                    <a:cubicBezTo>
                      <a:pt x="110069" y="75842"/>
                      <a:pt x="88761" y="64227"/>
                      <a:pt x="67278" y="52620"/>
                    </a:cubicBezTo>
                    <a:cubicBezTo>
                      <a:pt x="42738" y="39408"/>
                      <a:pt x="18723" y="24422"/>
                      <a:pt x="3091" y="747"/>
                    </a:cubicBezTo>
                    <a:cubicBezTo>
                      <a:pt x="1955" y="-999"/>
                      <a:pt x="-926" y="634"/>
                      <a:pt x="297" y="2398"/>
                    </a:cubicBezTo>
                    <a:lnTo>
                      <a:pt x="297" y="2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6" name="Google Shape;2416;p13"/>
              <p:cNvSpPr/>
              <p:nvPr/>
            </p:nvSpPr>
            <p:spPr>
              <a:xfrm>
                <a:off x="3842341" y="1447584"/>
                <a:ext cx="201646" cy="2123816"/>
              </a:xfrm>
              <a:custGeom>
                <a:rect b="b" l="l" r="r" t="t"/>
                <a:pathLst>
                  <a:path extrusionOk="0" h="344356" w="32695">
                    <a:moveTo>
                      <a:pt x="27" y="2050"/>
                    </a:moveTo>
                    <a:cubicBezTo>
                      <a:pt x="15571" y="89903"/>
                      <a:pt x="25003" y="178822"/>
                      <a:pt x="28234" y="267985"/>
                    </a:cubicBezTo>
                    <a:cubicBezTo>
                      <a:pt x="29107" y="292908"/>
                      <a:pt x="29456" y="317840"/>
                      <a:pt x="29369" y="342782"/>
                    </a:cubicBezTo>
                    <a:cubicBezTo>
                      <a:pt x="29369" y="344877"/>
                      <a:pt x="32688" y="344886"/>
                      <a:pt x="32688" y="342782"/>
                    </a:cubicBezTo>
                    <a:cubicBezTo>
                      <a:pt x="32949" y="253733"/>
                      <a:pt x="27011" y="164692"/>
                      <a:pt x="14960" y="76455"/>
                    </a:cubicBezTo>
                    <a:cubicBezTo>
                      <a:pt x="11554" y="51286"/>
                      <a:pt x="7624" y="26188"/>
                      <a:pt x="3171" y="1177"/>
                    </a:cubicBezTo>
                    <a:cubicBezTo>
                      <a:pt x="2821" y="-884"/>
                      <a:pt x="-323" y="-11"/>
                      <a:pt x="27" y="2042"/>
                    </a:cubicBezTo>
                    <a:lnTo>
                      <a:pt x="27" y="20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7" name="Google Shape;2417;p13"/>
              <p:cNvSpPr/>
              <p:nvPr/>
            </p:nvSpPr>
            <p:spPr>
              <a:xfrm>
                <a:off x="3031940" y="3319797"/>
                <a:ext cx="2226036" cy="1402619"/>
              </a:xfrm>
              <a:custGeom>
                <a:rect b="b" l="l" r="r" t="t"/>
                <a:pathLst>
                  <a:path extrusionOk="0" h="227421" w="360930">
                    <a:moveTo>
                      <a:pt x="180334" y="221781"/>
                    </a:moveTo>
                    <a:cubicBezTo>
                      <a:pt x="128374" y="180291"/>
                      <a:pt x="62265" y="163253"/>
                      <a:pt x="0" y="175295"/>
                    </a:cubicBezTo>
                    <a:cubicBezTo>
                      <a:pt x="26984" y="157210"/>
                      <a:pt x="58074" y="145525"/>
                      <a:pt x="89163" y="148302"/>
                    </a:cubicBezTo>
                    <a:cubicBezTo>
                      <a:pt x="120251" y="151079"/>
                      <a:pt x="151166" y="169916"/>
                      <a:pt x="166449" y="201407"/>
                    </a:cubicBezTo>
                    <a:cubicBezTo>
                      <a:pt x="132740" y="139202"/>
                      <a:pt x="107152" y="71033"/>
                      <a:pt x="90996" y="0"/>
                    </a:cubicBezTo>
                    <a:cubicBezTo>
                      <a:pt x="127151" y="47612"/>
                      <a:pt x="157017" y="101668"/>
                      <a:pt x="179198" y="159672"/>
                    </a:cubicBezTo>
                    <a:cubicBezTo>
                      <a:pt x="179810" y="106210"/>
                      <a:pt x="197189" y="53201"/>
                      <a:pt x="227404" y="12811"/>
                    </a:cubicBezTo>
                    <a:cubicBezTo>
                      <a:pt x="219545" y="57829"/>
                      <a:pt x="210725" y="102612"/>
                      <a:pt x="200857" y="147114"/>
                    </a:cubicBezTo>
                    <a:cubicBezTo>
                      <a:pt x="233081" y="99660"/>
                      <a:pt x="277706" y="63602"/>
                      <a:pt x="327309" y="44878"/>
                    </a:cubicBezTo>
                    <a:cubicBezTo>
                      <a:pt x="295172" y="84596"/>
                      <a:pt x="263034" y="124321"/>
                      <a:pt x="230897" y="164039"/>
                    </a:cubicBezTo>
                    <a:cubicBezTo>
                      <a:pt x="266266" y="127509"/>
                      <a:pt x="325213" y="127116"/>
                      <a:pt x="360931" y="163157"/>
                    </a:cubicBezTo>
                    <a:cubicBezTo>
                      <a:pt x="302420" y="174247"/>
                      <a:pt x="245481" y="195792"/>
                      <a:pt x="192560" y="226776"/>
                    </a:cubicBezTo>
                    <a:cubicBezTo>
                      <a:pt x="187583" y="229684"/>
                      <a:pt x="185748" y="222034"/>
                      <a:pt x="181208" y="218366"/>
                    </a:cubicBezTo>
                    <a:cubicBezTo>
                      <a:pt x="176666" y="214698"/>
                      <a:pt x="177103" y="214008"/>
                      <a:pt x="181208" y="21836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8" name="Google Shape;2418;p13"/>
              <p:cNvSpPr/>
              <p:nvPr/>
            </p:nvSpPr>
            <p:spPr>
              <a:xfrm>
                <a:off x="2124983" y="2737561"/>
                <a:ext cx="1799448" cy="1716921"/>
              </a:xfrm>
              <a:custGeom>
                <a:rect b="b" l="l" r="r" t="t"/>
                <a:pathLst>
                  <a:path extrusionOk="0" h="278382" w="291763">
                    <a:moveTo>
                      <a:pt x="84619" y="31033"/>
                    </a:moveTo>
                    <a:cubicBezTo>
                      <a:pt x="72480" y="33198"/>
                      <a:pt x="66542" y="48516"/>
                      <a:pt x="70035" y="60288"/>
                    </a:cubicBezTo>
                    <a:cubicBezTo>
                      <a:pt x="73615" y="72060"/>
                      <a:pt x="83396" y="80749"/>
                      <a:pt x="93090" y="88434"/>
                    </a:cubicBezTo>
                    <a:cubicBezTo>
                      <a:pt x="129419" y="117427"/>
                      <a:pt x="169416" y="141740"/>
                      <a:pt x="205657" y="170898"/>
                    </a:cubicBezTo>
                    <a:cubicBezTo>
                      <a:pt x="241899" y="200058"/>
                      <a:pt x="274997" y="235164"/>
                      <a:pt x="291763" y="278383"/>
                    </a:cubicBezTo>
                    <a:cubicBezTo>
                      <a:pt x="258753" y="242211"/>
                      <a:pt x="217533" y="214633"/>
                      <a:pt x="176751" y="187438"/>
                    </a:cubicBezTo>
                    <a:cubicBezTo>
                      <a:pt x="134921" y="159572"/>
                      <a:pt x="93177" y="131714"/>
                      <a:pt x="51347" y="103847"/>
                    </a:cubicBezTo>
                    <a:cubicBezTo>
                      <a:pt x="31698" y="90757"/>
                      <a:pt x="10913" y="76269"/>
                      <a:pt x="2617" y="54288"/>
                    </a:cubicBezTo>
                    <a:cubicBezTo>
                      <a:pt x="-5679" y="32308"/>
                      <a:pt x="6372" y="1620"/>
                      <a:pt x="29951" y="66"/>
                    </a:cubicBezTo>
                    <a:cubicBezTo>
                      <a:pt x="50648" y="-1288"/>
                      <a:pt x="65844" y="18640"/>
                      <a:pt x="85056" y="26456"/>
                    </a:cubicBezTo>
                    <a:cubicBezTo>
                      <a:pt x="89248" y="28177"/>
                      <a:pt x="96496" y="26910"/>
                      <a:pt x="95273" y="225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9" name="Google Shape;2419;p13"/>
              <p:cNvSpPr/>
              <p:nvPr/>
            </p:nvSpPr>
            <p:spPr>
              <a:xfrm>
                <a:off x="3745564" y="1265328"/>
                <a:ext cx="463272" cy="1809470"/>
              </a:xfrm>
              <a:custGeom>
                <a:rect b="b" l="l" r="r" t="t"/>
                <a:pathLst>
                  <a:path extrusionOk="0" h="293388" w="75115">
                    <a:moveTo>
                      <a:pt x="7772" y="10442"/>
                    </a:moveTo>
                    <a:cubicBezTo>
                      <a:pt x="16766" y="12049"/>
                      <a:pt x="22793" y="20494"/>
                      <a:pt x="26635" y="28712"/>
                    </a:cubicBezTo>
                    <a:cubicBezTo>
                      <a:pt x="36067" y="48762"/>
                      <a:pt x="38687" y="71206"/>
                      <a:pt x="40870" y="93230"/>
                    </a:cubicBezTo>
                    <a:cubicBezTo>
                      <a:pt x="47506" y="159740"/>
                      <a:pt x="50825" y="226564"/>
                      <a:pt x="50913" y="293388"/>
                    </a:cubicBezTo>
                    <a:cubicBezTo>
                      <a:pt x="51698" y="235594"/>
                      <a:pt x="52571" y="177013"/>
                      <a:pt x="68465" y="121411"/>
                    </a:cubicBezTo>
                    <a:cubicBezTo>
                      <a:pt x="71610" y="110408"/>
                      <a:pt x="75365" y="99308"/>
                      <a:pt x="75103" y="87877"/>
                    </a:cubicBezTo>
                    <a:cubicBezTo>
                      <a:pt x="74753" y="77336"/>
                      <a:pt x="70998" y="67206"/>
                      <a:pt x="66894" y="57504"/>
                    </a:cubicBezTo>
                    <a:cubicBezTo>
                      <a:pt x="62265" y="46824"/>
                      <a:pt x="57026" y="36388"/>
                      <a:pt x="51349" y="26267"/>
                    </a:cubicBezTo>
                    <a:cubicBezTo>
                      <a:pt x="45498" y="15953"/>
                      <a:pt x="38250" y="5299"/>
                      <a:pt x="27072" y="1212"/>
                    </a:cubicBezTo>
                    <a:cubicBezTo>
                      <a:pt x="15806" y="-2867"/>
                      <a:pt x="349" y="3709"/>
                      <a:pt x="0" y="15542"/>
                    </a:cubicBezTo>
                    <a:cubicBezTo>
                      <a:pt x="4453" y="12844"/>
                      <a:pt x="8820" y="10146"/>
                      <a:pt x="13186" y="74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0" name="Google Shape;2420;p13"/>
              <p:cNvSpPr/>
              <p:nvPr/>
            </p:nvSpPr>
            <p:spPr>
              <a:xfrm>
                <a:off x="4384860" y="2799579"/>
                <a:ext cx="1884054" cy="1592856"/>
              </a:xfrm>
              <a:custGeom>
                <a:rect b="b" l="l" r="r" t="t"/>
                <a:pathLst>
                  <a:path extrusionOk="0" h="258266" w="305481">
                    <a:moveTo>
                      <a:pt x="2096" y="258267"/>
                    </a:moveTo>
                    <a:cubicBezTo>
                      <a:pt x="97721" y="196228"/>
                      <a:pt x="189767" y="146372"/>
                      <a:pt x="277881" y="74177"/>
                    </a:cubicBezTo>
                    <a:cubicBezTo>
                      <a:pt x="287924" y="65977"/>
                      <a:pt x="300674" y="42573"/>
                      <a:pt x="304429" y="30233"/>
                    </a:cubicBezTo>
                    <a:cubicBezTo>
                      <a:pt x="308184" y="17893"/>
                      <a:pt x="301635" y="1703"/>
                      <a:pt x="288797" y="0"/>
                    </a:cubicBezTo>
                    <a:cubicBezTo>
                      <a:pt x="278754" y="33002"/>
                      <a:pt x="250111" y="56537"/>
                      <a:pt x="222952" y="78020"/>
                    </a:cubicBezTo>
                    <a:cubicBezTo>
                      <a:pt x="148634" y="136792"/>
                      <a:pt x="74317" y="195564"/>
                      <a:pt x="0" y="25432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1" name="Google Shape;2421;p13"/>
              <p:cNvSpPr/>
              <p:nvPr/>
            </p:nvSpPr>
            <p:spPr>
              <a:xfrm>
                <a:off x="4277685" y="1857864"/>
                <a:ext cx="1301096" cy="2475301"/>
              </a:xfrm>
              <a:custGeom>
                <a:rect b="b" l="l" r="r" t="t"/>
                <a:pathLst>
                  <a:path extrusionOk="0" h="401346" w="210960">
                    <a:moveTo>
                      <a:pt x="7423" y="376178"/>
                    </a:moveTo>
                    <a:cubicBezTo>
                      <a:pt x="67155" y="250783"/>
                      <a:pt x="126889" y="125396"/>
                      <a:pt x="186534" y="0"/>
                    </a:cubicBezTo>
                    <a:cubicBezTo>
                      <a:pt x="204525" y="9161"/>
                      <a:pt x="212471" y="31308"/>
                      <a:pt x="210725" y="51236"/>
                    </a:cubicBezTo>
                    <a:cubicBezTo>
                      <a:pt x="208978" y="71156"/>
                      <a:pt x="199459" y="89477"/>
                      <a:pt x="190115" y="107214"/>
                    </a:cubicBezTo>
                    <a:cubicBezTo>
                      <a:pt x="172038" y="141639"/>
                      <a:pt x="153874" y="176055"/>
                      <a:pt x="135797" y="210471"/>
                    </a:cubicBezTo>
                    <a:cubicBezTo>
                      <a:pt x="113353" y="253141"/>
                      <a:pt x="90386" y="296490"/>
                      <a:pt x="56327" y="330767"/>
                    </a:cubicBezTo>
                    <a:cubicBezTo>
                      <a:pt x="34844" y="352425"/>
                      <a:pt x="7947" y="371978"/>
                      <a:pt x="0" y="4013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2" name="Google Shape;2422;p13"/>
              <p:cNvSpPr/>
              <p:nvPr/>
            </p:nvSpPr>
            <p:spPr>
              <a:xfrm>
                <a:off x="4099413" y="1282547"/>
                <a:ext cx="689971" cy="3068245"/>
              </a:xfrm>
              <a:custGeom>
                <a:rect b="b" l="l" r="r" t="t"/>
                <a:pathLst>
                  <a:path extrusionOk="0" h="497486" w="111872">
                    <a:moveTo>
                      <a:pt x="43752" y="22583"/>
                    </a:moveTo>
                    <a:cubicBezTo>
                      <a:pt x="49604" y="11885"/>
                      <a:pt x="67593" y="15352"/>
                      <a:pt x="73793" y="25823"/>
                    </a:cubicBezTo>
                    <a:cubicBezTo>
                      <a:pt x="80081" y="36285"/>
                      <a:pt x="78159" y="49437"/>
                      <a:pt x="76064" y="61409"/>
                    </a:cubicBezTo>
                    <a:cubicBezTo>
                      <a:pt x="50739" y="206768"/>
                      <a:pt x="25325" y="352128"/>
                      <a:pt x="0" y="497487"/>
                    </a:cubicBezTo>
                    <a:cubicBezTo>
                      <a:pt x="31177" y="390491"/>
                      <a:pt x="62353" y="283504"/>
                      <a:pt x="93530" y="176509"/>
                    </a:cubicBezTo>
                    <a:cubicBezTo>
                      <a:pt x="106367" y="132565"/>
                      <a:pt x="119204" y="85870"/>
                      <a:pt x="106891" y="41778"/>
                    </a:cubicBezTo>
                    <a:cubicBezTo>
                      <a:pt x="101913" y="23587"/>
                      <a:pt x="90473" y="4881"/>
                      <a:pt x="71959" y="585"/>
                    </a:cubicBezTo>
                    <a:cubicBezTo>
                      <a:pt x="53359" y="-3712"/>
                      <a:pt x="31526" y="16531"/>
                      <a:pt x="40696" y="3305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23" name="Google Shape;2423;p13"/>
              <p:cNvSpPr/>
              <p:nvPr/>
            </p:nvSpPr>
            <p:spPr>
              <a:xfrm>
                <a:off x="2903216" y="3201897"/>
                <a:ext cx="2410777" cy="1548425"/>
              </a:xfrm>
              <a:custGeom>
                <a:rect b="b" l="l" r="r" t="t"/>
                <a:pathLst>
                  <a:path extrusionOk="0" h="251062" w="390884">
                    <a:moveTo>
                      <a:pt x="211336" y="251062"/>
                    </a:moveTo>
                    <a:cubicBezTo>
                      <a:pt x="207057" y="251062"/>
                      <a:pt x="204088" y="246958"/>
                      <a:pt x="202428" y="244713"/>
                    </a:cubicBezTo>
                    <a:cubicBezTo>
                      <a:pt x="201730" y="243761"/>
                      <a:pt x="201032" y="242792"/>
                      <a:pt x="200333" y="241989"/>
                    </a:cubicBezTo>
                    <a:lnTo>
                      <a:pt x="198412" y="244390"/>
                    </a:lnTo>
                    <a:cubicBezTo>
                      <a:pt x="147324" y="203581"/>
                      <a:pt x="82876" y="186954"/>
                      <a:pt x="21657" y="198796"/>
                    </a:cubicBezTo>
                    <a:lnTo>
                      <a:pt x="0" y="202987"/>
                    </a:lnTo>
                    <a:lnTo>
                      <a:pt x="18339" y="190709"/>
                    </a:lnTo>
                    <a:cubicBezTo>
                      <a:pt x="49341" y="169960"/>
                      <a:pt x="81216" y="160371"/>
                      <a:pt x="110471" y="162982"/>
                    </a:cubicBezTo>
                    <a:cubicBezTo>
                      <a:pt x="130295" y="164755"/>
                      <a:pt x="148983" y="172484"/>
                      <a:pt x="164092" y="184605"/>
                    </a:cubicBezTo>
                    <a:cubicBezTo>
                      <a:pt x="139552" y="132670"/>
                      <a:pt x="120601" y="77522"/>
                      <a:pt x="107502" y="20112"/>
                    </a:cubicBezTo>
                    <a:lnTo>
                      <a:pt x="102961" y="0"/>
                    </a:lnTo>
                    <a:lnTo>
                      <a:pt x="115449" y="16418"/>
                    </a:lnTo>
                    <a:cubicBezTo>
                      <a:pt x="148023" y="59279"/>
                      <a:pt x="175269" y="106891"/>
                      <a:pt x="196665" y="158205"/>
                    </a:cubicBezTo>
                    <a:cubicBezTo>
                      <a:pt x="200944" y="111083"/>
                      <a:pt x="217973" y="64990"/>
                      <a:pt x="244783" y="29264"/>
                    </a:cubicBezTo>
                    <a:lnTo>
                      <a:pt x="255961" y="14331"/>
                    </a:lnTo>
                    <a:lnTo>
                      <a:pt x="252730" y="32705"/>
                    </a:lnTo>
                    <a:cubicBezTo>
                      <a:pt x="246093" y="70632"/>
                      <a:pt x="238670" y="108882"/>
                      <a:pt x="230549" y="146669"/>
                    </a:cubicBezTo>
                    <a:cubicBezTo>
                      <a:pt x="261900" y="106961"/>
                      <a:pt x="302508" y="76483"/>
                      <a:pt x="346609" y="59829"/>
                    </a:cubicBezTo>
                    <a:lnTo>
                      <a:pt x="361979" y="54022"/>
                    </a:lnTo>
                    <a:lnTo>
                      <a:pt x="276047" y="160275"/>
                    </a:lnTo>
                    <a:cubicBezTo>
                      <a:pt x="288535" y="154319"/>
                      <a:pt x="302333" y="151141"/>
                      <a:pt x="316742" y="151053"/>
                    </a:cubicBezTo>
                    <a:cubicBezTo>
                      <a:pt x="342591" y="150974"/>
                      <a:pt x="366869" y="160878"/>
                      <a:pt x="384946" y="179147"/>
                    </a:cubicBezTo>
                    <a:lnTo>
                      <a:pt x="390884" y="185102"/>
                    </a:lnTo>
                    <a:lnTo>
                      <a:pt x="382676" y="186666"/>
                    </a:lnTo>
                    <a:cubicBezTo>
                      <a:pt x="324514" y="197704"/>
                      <a:pt x="268362" y="218934"/>
                      <a:pt x="215703" y="249761"/>
                    </a:cubicBezTo>
                    <a:cubicBezTo>
                      <a:pt x="214131" y="250678"/>
                      <a:pt x="212733" y="251062"/>
                      <a:pt x="211423" y="251062"/>
                    </a:cubicBezTo>
                    <a:close/>
                    <a:moveTo>
                      <a:pt x="205136" y="234243"/>
                    </a:moveTo>
                    <a:cubicBezTo>
                      <a:pt x="207057" y="235841"/>
                      <a:pt x="208454" y="237780"/>
                      <a:pt x="209677" y="239500"/>
                    </a:cubicBezTo>
                    <a:cubicBezTo>
                      <a:pt x="210201" y="240251"/>
                      <a:pt x="210987" y="241290"/>
                      <a:pt x="211511" y="241866"/>
                    </a:cubicBezTo>
                    <a:cubicBezTo>
                      <a:pt x="262424" y="212131"/>
                      <a:pt x="316393" y="191242"/>
                      <a:pt x="372283" y="179636"/>
                    </a:cubicBezTo>
                    <a:cubicBezTo>
                      <a:pt x="356739" y="166790"/>
                      <a:pt x="337440" y="159769"/>
                      <a:pt x="316742" y="159987"/>
                    </a:cubicBezTo>
                    <a:cubicBezTo>
                      <a:pt x="293164" y="160127"/>
                      <a:pt x="271244" y="169462"/>
                      <a:pt x="255001" y="186282"/>
                    </a:cubicBezTo>
                    <a:lnTo>
                      <a:pt x="248276" y="180369"/>
                    </a:lnTo>
                    <a:lnTo>
                      <a:pt x="333510" y="75033"/>
                    </a:lnTo>
                    <a:cubicBezTo>
                      <a:pt x="291417" y="94691"/>
                      <a:pt x="253516" y="127465"/>
                      <a:pt x="225484" y="168755"/>
                    </a:cubicBezTo>
                    <a:lnTo>
                      <a:pt x="212384" y="187950"/>
                    </a:lnTo>
                    <a:lnTo>
                      <a:pt x="217449" y="165279"/>
                    </a:lnTo>
                    <a:cubicBezTo>
                      <a:pt x="225658" y="127824"/>
                      <a:pt x="233343" y="89783"/>
                      <a:pt x="240242" y="51908"/>
                    </a:cubicBezTo>
                    <a:cubicBezTo>
                      <a:pt x="217886" y="88752"/>
                      <a:pt x="205048" y="133919"/>
                      <a:pt x="204525" y="178841"/>
                    </a:cubicBezTo>
                    <a:lnTo>
                      <a:pt x="204350" y="202324"/>
                    </a:lnTo>
                    <a:lnTo>
                      <a:pt x="195967" y="180387"/>
                    </a:lnTo>
                    <a:cubicBezTo>
                      <a:pt x="176579" y="129780"/>
                      <a:pt x="151603" y="82578"/>
                      <a:pt x="121474" y="39787"/>
                    </a:cubicBezTo>
                    <a:cubicBezTo>
                      <a:pt x="136932" y="100254"/>
                      <a:pt x="159201" y="157987"/>
                      <a:pt x="187670" y="211799"/>
                    </a:cubicBezTo>
                    <a:cubicBezTo>
                      <a:pt x="188980" y="214000"/>
                      <a:pt x="190202" y="216262"/>
                      <a:pt x="191337" y="218576"/>
                    </a:cubicBezTo>
                    <a:lnTo>
                      <a:pt x="183391" y="222654"/>
                    </a:lnTo>
                    <a:cubicBezTo>
                      <a:pt x="182256" y="220497"/>
                      <a:pt x="181033" y="218322"/>
                      <a:pt x="179898" y="216148"/>
                    </a:cubicBezTo>
                    <a:cubicBezTo>
                      <a:pt x="165227" y="191224"/>
                      <a:pt x="138853" y="174475"/>
                      <a:pt x="109598" y="171864"/>
                    </a:cubicBezTo>
                    <a:cubicBezTo>
                      <a:pt x="84622" y="169646"/>
                      <a:pt x="61130" y="177313"/>
                      <a:pt x="42268" y="186928"/>
                    </a:cubicBezTo>
                    <a:cubicBezTo>
                      <a:pt x="95712" y="182361"/>
                      <a:pt x="150031" y="197835"/>
                      <a:pt x="195355" y="230846"/>
                    </a:cubicBezTo>
                    <a:lnTo>
                      <a:pt x="197625" y="230199"/>
                    </a:lnTo>
                    <a:cubicBezTo>
                      <a:pt x="200420" y="229413"/>
                      <a:pt x="202167" y="231029"/>
                      <a:pt x="205136" y="2342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424" name="Shape 2424"/>
        <p:cNvGrpSpPr/>
        <p:nvPr/>
      </p:nvGrpSpPr>
      <p:grpSpPr>
        <a:xfrm>
          <a:off x="0" y="0"/>
          <a:ext cx="0" cy="0"/>
          <a:chOff x="0" y="0"/>
          <a:chExt cx="0" cy="0"/>
        </a:xfrm>
      </p:grpSpPr>
      <p:sp>
        <p:nvSpPr>
          <p:cNvPr id="2425" name="Google Shape;242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26" name="Google Shape;2426;p14"/>
          <p:cNvSpPr txBox="1"/>
          <p:nvPr>
            <p:ph idx="1" type="subTitle"/>
          </p:nvPr>
        </p:nvSpPr>
        <p:spPr>
          <a:xfrm>
            <a:off x="1584858" y="2271918"/>
            <a:ext cx="271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7" name="Google Shape;2427;p14"/>
          <p:cNvSpPr txBox="1"/>
          <p:nvPr>
            <p:ph idx="2" type="subTitle"/>
          </p:nvPr>
        </p:nvSpPr>
        <p:spPr>
          <a:xfrm>
            <a:off x="5342391" y="2271918"/>
            <a:ext cx="271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8" name="Google Shape;2428;p14"/>
          <p:cNvSpPr txBox="1"/>
          <p:nvPr>
            <p:ph idx="3" type="subTitle"/>
          </p:nvPr>
        </p:nvSpPr>
        <p:spPr>
          <a:xfrm>
            <a:off x="1584858" y="4031299"/>
            <a:ext cx="271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29" name="Google Shape;2429;p14"/>
          <p:cNvSpPr txBox="1"/>
          <p:nvPr>
            <p:ph idx="4" type="subTitle"/>
          </p:nvPr>
        </p:nvSpPr>
        <p:spPr>
          <a:xfrm>
            <a:off x="5342391" y="4031299"/>
            <a:ext cx="2715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30" name="Google Shape;2430;p14"/>
          <p:cNvSpPr txBox="1"/>
          <p:nvPr>
            <p:ph hasCustomPrompt="1" idx="5" type="title"/>
          </p:nvPr>
        </p:nvSpPr>
        <p:spPr>
          <a:xfrm>
            <a:off x="719938" y="1515525"/>
            <a:ext cx="865500" cy="13290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1" name="Google Shape;2431;p14"/>
          <p:cNvSpPr txBox="1"/>
          <p:nvPr>
            <p:ph hasCustomPrompt="1" idx="6" type="title"/>
          </p:nvPr>
        </p:nvSpPr>
        <p:spPr>
          <a:xfrm>
            <a:off x="719938" y="3274400"/>
            <a:ext cx="865500" cy="13290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2" name="Google Shape;2432;p14"/>
          <p:cNvSpPr txBox="1"/>
          <p:nvPr>
            <p:ph hasCustomPrompt="1" idx="7" type="title"/>
          </p:nvPr>
        </p:nvSpPr>
        <p:spPr>
          <a:xfrm>
            <a:off x="4477463" y="1515524"/>
            <a:ext cx="865500" cy="13290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3" name="Google Shape;2433;p14"/>
          <p:cNvSpPr txBox="1"/>
          <p:nvPr>
            <p:ph hasCustomPrompt="1" idx="8" type="title"/>
          </p:nvPr>
        </p:nvSpPr>
        <p:spPr>
          <a:xfrm>
            <a:off x="4477463" y="3274398"/>
            <a:ext cx="865500" cy="13290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34" name="Google Shape;2434;p14"/>
          <p:cNvSpPr txBox="1"/>
          <p:nvPr>
            <p:ph idx="9" type="subTitle"/>
          </p:nvPr>
        </p:nvSpPr>
        <p:spPr>
          <a:xfrm>
            <a:off x="1584858" y="1515525"/>
            <a:ext cx="2715900" cy="7569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35" name="Google Shape;2435;p14"/>
          <p:cNvSpPr txBox="1"/>
          <p:nvPr>
            <p:ph idx="13" type="subTitle"/>
          </p:nvPr>
        </p:nvSpPr>
        <p:spPr>
          <a:xfrm>
            <a:off x="5342391" y="1515525"/>
            <a:ext cx="2715900" cy="7569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36" name="Google Shape;2436;p14"/>
          <p:cNvSpPr txBox="1"/>
          <p:nvPr>
            <p:ph idx="14" type="subTitle"/>
          </p:nvPr>
        </p:nvSpPr>
        <p:spPr>
          <a:xfrm>
            <a:off x="1584858" y="3274396"/>
            <a:ext cx="2715900" cy="7569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2437" name="Google Shape;2437;p14"/>
          <p:cNvSpPr txBox="1"/>
          <p:nvPr>
            <p:ph idx="15" type="subTitle"/>
          </p:nvPr>
        </p:nvSpPr>
        <p:spPr>
          <a:xfrm>
            <a:off x="5342391" y="3274396"/>
            <a:ext cx="2715900" cy="7569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2438" name="Google Shape;2438;p14"/>
          <p:cNvGrpSpPr/>
          <p:nvPr/>
        </p:nvGrpSpPr>
        <p:grpSpPr>
          <a:xfrm>
            <a:off x="8058300" y="-274666"/>
            <a:ext cx="1606709" cy="5619551"/>
            <a:chOff x="8058300" y="-274666"/>
            <a:chExt cx="1606709" cy="5619551"/>
          </a:xfrm>
        </p:grpSpPr>
        <p:grpSp>
          <p:nvGrpSpPr>
            <p:cNvPr id="2439" name="Google Shape;2439;p14"/>
            <p:cNvGrpSpPr/>
            <p:nvPr/>
          </p:nvGrpSpPr>
          <p:grpSpPr>
            <a:xfrm flipH="1" rot="858059">
              <a:off x="8457235" y="1706634"/>
              <a:ext cx="722735" cy="718178"/>
              <a:chOff x="3331073" y="3526614"/>
              <a:chExt cx="2333684" cy="2318968"/>
            </a:xfrm>
          </p:grpSpPr>
          <p:sp>
            <p:nvSpPr>
              <p:cNvPr id="2440" name="Google Shape;2440;p14"/>
              <p:cNvSpPr/>
              <p:nvPr/>
            </p:nvSpPr>
            <p:spPr>
              <a:xfrm>
                <a:off x="3331073" y="4043014"/>
                <a:ext cx="865551" cy="1802568"/>
              </a:xfrm>
              <a:custGeom>
                <a:rect b="b" l="l" r="r" t="t"/>
                <a:pathLst>
                  <a:path extrusionOk="0" h="611040" w="293407">
                    <a:moveTo>
                      <a:pt x="7615" y="611024"/>
                    </a:moveTo>
                    <a:lnTo>
                      <a:pt x="0" y="608168"/>
                    </a:lnTo>
                    <a:cubicBezTo>
                      <a:pt x="30714" y="526122"/>
                      <a:pt x="57881" y="441649"/>
                      <a:pt x="80744" y="357106"/>
                    </a:cubicBezTo>
                    <a:cubicBezTo>
                      <a:pt x="82115" y="352041"/>
                      <a:pt x="83469" y="346967"/>
                      <a:pt x="84823" y="341902"/>
                    </a:cubicBezTo>
                    <a:cubicBezTo>
                      <a:pt x="91014" y="318751"/>
                      <a:pt x="97415" y="294805"/>
                      <a:pt x="105135" y="271628"/>
                    </a:cubicBezTo>
                    <a:cubicBezTo>
                      <a:pt x="140207" y="166353"/>
                      <a:pt x="203477" y="72422"/>
                      <a:pt x="288116" y="0"/>
                    </a:cubicBezTo>
                    <a:lnTo>
                      <a:pt x="293408" y="6183"/>
                    </a:lnTo>
                    <a:cubicBezTo>
                      <a:pt x="209895" y="77644"/>
                      <a:pt x="147455" y="170326"/>
                      <a:pt x="112855" y="274204"/>
                    </a:cubicBezTo>
                    <a:cubicBezTo>
                      <a:pt x="105214" y="297154"/>
                      <a:pt x="98839" y="320969"/>
                      <a:pt x="92682" y="344015"/>
                    </a:cubicBezTo>
                    <a:cubicBezTo>
                      <a:pt x="91329" y="349098"/>
                      <a:pt x="89966" y="354171"/>
                      <a:pt x="88595" y="359245"/>
                    </a:cubicBezTo>
                    <a:cubicBezTo>
                      <a:pt x="65671" y="444041"/>
                      <a:pt x="38425" y="528751"/>
                      <a:pt x="7624" y="611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1" name="Google Shape;2441;p14"/>
              <p:cNvSpPr/>
              <p:nvPr/>
            </p:nvSpPr>
            <p:spPr>
              <a:xfrm>
                <a:off x="3376673" y="3535981"/>
                <a:ext cx="2278645" cy="848517"/>
              </a:xfrm>
              <a:custGeom>
                <a:rect b="b" l="l" r="r" t="t"/>
                <a:pathLst>
                  <a:path extrusionOk="0" h="287633" w="772422">
                    <a:moveTo>
                      <a:pt x="232496" y="217238"/>
                    </a:moveTo>
                    <a:cubicBezTo>
                      <a:pt x="242303" y="205771"/>
                      <a:pt x="243045" y="188445"/>
                      <a:pt x="236994" y="174665"/>
                    </a:cubicBezTo>
                    <a:cubicBezTo>
                      <a:pt x="230933" y="160884"/>
                      <a:pt x="219074" y="150300"/>
                      <a:pt x="206044" y="142615"/>
                    </a:cubicBezTo>
                    <a:cubicBezTo>
                      <a:pt x="175077" y="124346"/>
                      <a:pt x="136958" y="120765"/>
                      <a:pt x="101398" y="126494"/>
                    </a:cubicBezTo>
                    <a:cubicBezTo>
                      <a:pt x="65837" y="132232"/>
                      <a:pt x="32303" y="146615"/>
                      <a:pt x="0" y="162430"/>
                    </a:cubicBezTo>
                    <a:cubicBezTo>
                      <a:pt x="24548" y="100653"/>
                      <a:pt x="93521" y="70595"/>
                      <a:pt x="155979" y="46693"/>
                    </a:cubicBezTo>
                    <a:cubicBezTo>
                      <a:pt x="192430" y="32747"/>
                      <a:pt x="229082" y="18739"/>
                      <a:pt x="267332" y="10844"/>
                    </a:cubicBezTo>
                    <a:cubicBezTo>
                      <a:pt x="296281" y="4871"/>
                      <a:pt x="325868" y="2470"/>
                      <a:pt x="355412" y="1168"/>
                    </a:cubicBezTo>
                    <a:cubicBezTo>
                      <a:pt x="433475" y="-2273"/>
                      <a:pt x="511888" y="1893"/>
                      <a:pt x="589130" y="13587"/>
                    </a:cubicBezTo>
                    <a:cubicBezTo>
                      <a:pt x="600614" y="15324"/>
                      <a:pt x="612404" y="17351"/>
                      <a:pt x="622272" y="23411"/>
                    </a:cubicBezTo>
                    <a:cubicBezTo>
                      <a:pt x="636471" y="32135"/>
                      <a:pt x="644497" y="47723"/>
                      <a:pt x="654382" y="61067"/>
                    </a:cubicBezTo>
                    <a:cubicBezTo>
                      <a:pt x="669682" y="81721"/>
                      <a:pt x="690301" y="97815"/>
                      <a:pt x="707845" y="116626"/>
                    </a:cubicBezTo>
                    <a:cubicBezTo>
                      <a:pt x="750584" y="162439"/>
                      <a:pt x="774259" y="225246"/>
                      <a:pt x="772312" y="287634"/>
                    </a:cubicBezTo>
                    <a:cubicBezTo>
                      <a:pt x="745807" y="254082"/>
                      <a:pt x="719311" y="220530"/>
                      <a:pt x="692807" y="186978"/>
                    </a:cubicBezTo>
                    <a:cubicBezTo>
                      <a:pt x="685891" y="178228"/>
                      <a:pt x="678669" y="169207"/>
                      <a:pt x="668704" y="164107"/>
                    </a:cubicBezTo>
                    <a:cubicBezTo>
                      <a:pt x="646549" y="152745"/>
                      <a:pt x="620228" y="164159"/>
                      <a:pt x="596099" y="170430"/>
                    </a:cubicBezTo>
                    <a:cubicBezTo>
                      <a:pt x="499033" y="195641"/>
                      <a:pt x="392160" y="133253"/>
                      <a:pt x="298202" y="168159"/>
                    </a:cubicBezTo>
                    <a:cubicBezTo>
                      <a:pt x="270842" y="178324"/>
                      <a:pt x="246573" y="196541"/>
                      <a:pt x="229291" y="21990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2" name="Google Shape;2442;p14"/>
              <p:cNvSpPr/>
              <p:nvPr/>
            </p:nvSpPr>
            <p:spPr>
              <a:xfrm>
                <a:off x="3358896" y="3526614"/>
                <a:ext cx="2305862" cy="884083"/>
              </a:xfrm>
              <a:custGeom>
                <a:rect b="b" l="l" r="r" t="t"/>
                <a:pathLst>
                  <a:path extrusionOk="0" h="299689" w="781648">
                    <a:moveTo>
                      <a:pt x="781272" y="299681"/>
                    </a:moveTo>
                    <a:lnTo>
                      <a:pt x="696335" y="192153"/>
                    </a:lnTo>
                    <a:cubicBezTo>
                      <a:pt x="689995" y="184119"/>
                      <a:pt x="682799" y="175019"/>
                      <a:pt x="673289" y="170137"/>
                    </a:cubicBezTo>
                    <a:cubicBezTo>
                      <a:pt x="656094" y="161326"/>
                      <a:pt x="635563" y="167316"/>
                      <a:pt x="615713" y="173115"/>
                    </a:cubicBezTo>
                    <a:cubicBezTo>
                      <a:pt x="611416" y="174373"/>
                      <a:pt x="607146" y="175613"/>
                      <a:pt x="602946" y="176713"/>
                    </a:cubicBezTo>
                    <a:cubicBezTo>
                      <a:pt x="556225" y="188843"/>
                      <a:pt x="506919" y="180913"/>
                      <a:pt x="459228" y="173237"/>
                    </a:cubicBezTo>
                    <a:cubicBezTo>
                      <a:pt x="407460" y="164906"/>
                      <a:pt x="353936" y="156304"/>
                      <a:pt x="305355" y="174338"/>
                    </a:cubicBezTo>
                    <a:cubicBezTo>
                      <a:pt x="282553" y="182809"/>
                      <a:pt x="261734" y="197183"/>
                      <a:pt x="245648" y="215408"/>
                    </a:cubicBezTo>
                    <a:cubicBezTo>
                      <a:pt x="244355" y="217967"/>
                      <a:pt x="242792" y="220343"/>
                      <a:pt x="240958" y="222491"/>
                    </a:cubicBezTo>
                    <a:lnTo>
                      <a:pt x="240251" y="221888"/>
                    </a:lnTo>
                    <a:cubicBezTo>
                      <a:pt x="239447" y="222910"/>
                      <a:pt x="238661" y="223940"/>
                      <a:pt x="237893" y="224988"/>
                    </a:cubicBezTo>
                    <a:lnTo>
                      <a:pt x="232758" y="221190"/>
                    </a:lnTo>
                    <a:cubicBezTo>
                      <a:pt x="235142" y="217967"/>
                      <a:pt x="237666" y="214832"/>
                      <a:pt x="240312" y="211802"/>
                    </a:cubicBezTo>
                    <a:cubicBezTo>
                      <a:pt x="244827" y="202309"/>
                      <a:pt x="244888" y="190048"/>
                      <a:pt x="240094" y="179132"/>
                    </a:cubicBezTo>
                    <a:cubicBezTo>
                      <a:pt x="235011" y="167570"/>
                      <a:pt x="224759" y="156994"/>
                      <a:pt x="210454" y="148550"/>
                    </a:cubicBezTo>
                    <a:cubicBezTo>
                      <a:pt x="182771" y="132219"/>
                      <a:pt x="146355" y="126638"/>
                      <a:pt x="107939" y="132830"/>
                    </a:cubicBezTo>
                    <a:cubicBezTo>
                      <a:pt x="71601" y="138690"/>
                      <a:pt x="36739" y="154147"/>
                      <a:pt x="7432" y="168486"/>
                    </a:cubicBezTo>
                    <a:lnTo>
                      <a:pt x="0" y="172128"/>
                    </a:lnTo>
                    <a:lnTo>
                      <a:pt x="3057" y="164443"/>
                    </a:lnTo>
                    <a:cubicBezTo>
                      <a:pt x="27779" y="102248"/>
                      <a:pt x="94569" y="72268"/>
                      <a:pt x="160860" y="46898"/>
                    </a:cubicBezTo>
                    <a:cubicBezTo>
                      <a:pt x="196892" y="33118"/>
                      <a:pt x="234138" y="18866"/>
                      <a:pt x="272711" y="10910"/>
                    </a:cubicBezTo>
                    <a:cubicBezTo>
                      <a:pt x="304586" y="4334"/>
                      <a:pt x="336802" y="2256"/>
                      <a:pt x="361298" y="1173"/>
                    </a:cubicBezTo>
                    <a:cubicBezTo>
                      <a:pt x="439448" y="-2285"/>
                      <a:pt x="518298" y="1915"/>
                      <a:pt x="595636" y="13617"/>
                    </a:cubicBezTo>
                    <a:cubicBezTo>
                      <a:pt x="607967" y="15486"/>
                      <a:pt x="619870" y="17678"/>
                      <a:pt x="629974" y="23887"/>
                    </a:cubicBezTo>
                    <a:cubicBezTo>
                      <a:pt x="641379" y="30900"/>
                      <a:pt x="648915" y="41973"/>
                      <a:pt x="656207" y="52689"/>
                    </a:cubicBezTo>
                    <a:cubicBezTo>
                      <a:pt x="658400" y="55911"/>
                      <a:pt x="660670" y="59247"/>
                      <a:pt x="662975" y="62364"/>
                    </a:cubicBezTo>
                    <a:cubicBezTo>
                      <a:pt x="672451" y="75167"/>
                      <a:pt x="684319" y="86467"/>
                      <a:pt x="695785" y="97401"/>
                    </a:cubicBezTo>
                    <a:cubicBezTo>
                      <a:pt x="702606" y="103898"/>
                      <a:pt x="709661" y="110622"/>
                      <a:pt x="716211" y="117644"/>
                    </a:cubicBezTo>
                    <a:cubicBezTo>
                      <a:pt x="759701" y="164269"/>
                      <a:pt x="783515" y="227433"/>
                      <a:pt x="781533" y="290930"/>
                    </a:cubicBezTo>
                    <a:lnTo>
                      <a:pt x="781262" y="299690"/>
                    </a:lnTo>
                    <a:close/>
                    <a:moveTo>
                      <a:pt x="653334" y="159238"/>
                    </a:moveTo>
                    <a:cubicBezTo>
                      <a:pt x="661176" y="159238"/>
                      <a:pt x="668853" y="160679"/>
                      <a:pt x="676197" y="164443"/>
                    </a:cubicBezTo>
                    <a:cubicBezTo>
                      <a:pt x="686956" y="169954"/>
                      <a:pt x="694597" y="179638"/>
                      <a:pt x="701348" y="188179"/>
                    </a:cubicBezTo>
                    <a:lnTo>
                      <a:pt x="775254" y="281752"/>
                    </a:lnTo>
                    <a:cubicBezTo>
                      <a:pt x="774792" y="222989"/>
                      <a:pt x="751842" y="165203"/>
                      <a:pt x="711539" y="121993"/>
                    </a:cubicBezTo>
                    <a:cubicBezTo>
                      <a:pt x="705121" y="115102"/>
                      <a:pt x="698134" y="108448"/>
                      <a:pt x="691384" y="102012"/>
                    </a:cubicBezTo>
                    <a:cubicBezTo>
                      <a:pt x="679716" y="90895"/>
                      <a:pt x="667657" y="79393"/>
                      <a:pt x="657850" y="66155"/>
                    </a:cubicBezTo>
                    <a:cubicBezTo>
                      <a:pt x="655457" y="62923"/>
                      <a:pt x="653160" y="59543"/>
                      <a:pt x="650933" y="56269"/>
                    </a:cubicBezTo>
                    <a:cubicBezTo>
                      <a:pt x="643702" y="45641"/>
                      <a:pt x="636873" y="35607"/>
                      <a:pt x="626638" y="29311"/>
                    </a:cubicBezTo>
                    <a:cubicBezTo>
                      <a:pt x="617538" y="23721"/>
                      <a:pt x="606788" y="21748"/>
                      <a:pt x="594684" y="19923"/>
                    </a:cubicBezTo>
                    <a:cubicBezTo>
                      <a:pt x="517747" y="8273"/>
                      <a:pt x="439317" y="4116"/>
                      <a:pt x="361586" y="7539"/>
                    </a:cubicBezTo>
                    <a:cubicBezTo>
                      <a:pt x="337326" y="8613"/>
                      <a:pt x="305451" y="10666"/>
                      <a:pt x="274012" y="17154"/>
                    </a:cubicBezTo>
                    <a:cubicBezTo>
                      <a:pt x="235946" y="25005"/>
                      <a:pt x="198944" y="39161"/>
                      <a:pt x="163148" y="52854"/>
                    </a:cubicBezTo>
                    <a:cubicBezTo>
                      <a:pt x="101075" y="76608"/>
                      <a:pt x="38600" y="104387"/>
                      <a:pt x="12427" y="158959"/>
                    </a:cubicBezTo>
                    <a:cubicBezTo>
                      <a:pt x="40460" y="145554"/>
                      <a:pt x="72955" y="131983"/>
                      <a:pt x="106917" y="126516"/>
                    </a:cubicBezTo>
                    <a:cubicBezTo>
                      <a:pt x="146800" y="120089"/>
                      <a:pt x="184727" y="125948"/>
                      <a:pt x="213694" y="143039"/>
                    </a:cubicBezTo>
                    <a:cubicBezTo>
                      <a:pt x="229387" y="152296"/>
                      <a:pt x="240233" y="163570"/>
                      <a:pt x="245945" y="176556"/>
                    </a:cubicBezTo>
                    <a:cubicBezTo>
                      <a:pt x="249552" y="184765"/>
                      <a:pt x="250748" y="193681"/>
                      <a:pt x="249682" y="201977"/>
                    </a:cubicBezTo>
                    <a:cubicBezTo>
                      <a:pt x="264965" y="187324"/>
                      <a:pt x="283330" y="175691"/>
                      <a:pt x="303119" y="168347"/>
                    </a:cubicBezTo>
                    <a:cubicBezTo>
                      <a:pt x="353272" y="149720"/>
                      <a:pt x="407652" y="158470"/>
                      <a:pt x="460233" y="166923"/>
                    </a:cubicBezTo>
                    <a:cubicBezTo>
                      <a:pt x="507277" y="174486"/>
                      <a:pt x="555910" y="182320"/>
                      <a:pt x="601330" y="170521"/>
                    </a:cubicBezTo>
                    <a:cubicBezTo>
                      <a:pt x="605469" y="169447"/>
                      <a:pt x="609679" y="168216"/>
                      <a:pt x="613914" y="166976"/>
                    </a:cubicBezTo>
                    <a:cubicBezTo>
                      <a:pt x="627014" y="163151"/>
                      <a:pt x="640401" y="159238"/>
                      <a:pt x="653326" y="1592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3" name="Google Shape;2443;p14"/>
              <p:cNvSpPr/>
              <p:nvPr/>
            </p:nvSpPr>
            <p:spPr>
              <a:xfrm>
                <a:off x="4073224" y="3572196"/>
                <a:ext cx="251747" cy="560889"/>
              </a:xfrm>
              <a:custGeom>
                <a:rect b="b" l="l" r="r" t="t"/>
                <a:pathLst>
                  <a:path extrusionOk="0" h="190132" w="85338">
                    <a:moveTo>
                      <a:pt x="5135" y="190132"/>
                    </a:moveTo>
                    <a:lnTo>
                      <a:pt x="0" y="186325"/>
                    </a:lnTo>
                    <a:cubicBezTo>
                      <a:pt x="37124" y="136303"/>
                      <a:pt x="63200" y="77793"/>
                      <a:pt x="75557" y="16881"/>
                    </a:cubicBezTo>
                    <a:lnTo>
                      <a:pt x="74003" y="15763"/>
                    </a:lnTo>
                    <a:lnTo>
                      <a:pt x="85338" y="0"/>
                    </a:lnTo>
                    <a:lnTo>
                      <a:pt x="82578" y="14278"/>
                    </a:lnTo>
                    <a:cubicBezTo>
                      <a:pt x="70378" y="77496"/>
                      <a:pt x="43595" y="138303"/>
                      <a:pt x="5126" y="1901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4" name="Google Shape;2444;p14"/>
              <p:cNvSpPr/>
              <p:nvPr/>
            </p:nvSpPr>
            <p:spPr>
              <a:xfrm>
                <a:off x="4052358" y="3680317"/>
                <a:ext cx="1187475" cy="491597"/>
              </a:xfrm>
              <a:custGeom>
                <a:rect b="b" l="l" r="r" t="t"/>
                <a:pathLst>
                  <a:path extrusionOk="0" h="166643" w="402534">
                    <a:moveTo>
                      <a:pt x="4960" y="166626"/>
                    </a:moveTo>
                    <a:lnTo>
                      <a:pt x="0" y="162601"/>
                    </a:lnTo>
                    <a:cubicBezTo>
                      <a:pt x="44904" y="107374"/>
                      <a:pt x="107895" y="63569"/>
                      <a:pt x="182160" y="35947"/>
                    </a:cubicBezTo>
                    <a:cubicBezTo>
                      <a:pt x="247263" y="11722"/>
                      <a:pt x="321432" y="-425"/>
                      <a:pt x="402534" y="11"/>
                    </a:cubicBezTo>
                    <a:lnTo>
                      <a:pt x="402508" y="6404"/>
                    </a:lnTo>
                    <a:cubicBezTo>
                      <a:pt x="401294" y="6404"/>
                      <a:pt x="400081" y="6404"/>
                      <a:pt x="398875" y="6404"/>
                    </a:cubicBezTo>
                    <a:cubicBezTo>
                      <a:pt x="319947" y="6404"/>
                      <a:pt x="247805" y="18359"/>
                      <a:pt x="184395" y="41947"/>
                    </a:cubicBezTo>
                    <a:cubicBezTo>
                      <a:pt x="111196" y="69176"/>
                      <a:pt x="49149" y="112290"/>
                      <a:pt x="4969" y="1666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5" name="Google Shape;2445;p14"/>
              <p:cNvSpPr/>
              <p:nvPr/>
            </p:nvSpPr>
            <p:spPr>
              <a:xfrm>
                <a:off x="4074490" y="3887358"/>
                <a:ext cx="1404132" cy="230283"/>
              </a:xfrm>
              <a:custGeom>
                <a:rect b="b" l="l" r="r" t="t"/>
                <a:pathLst>
                  <a:path extrusionOk="0" h="78062" w="475977">
                    <a:moveTo>
                      <a:pt x="3729" y="78062"/>
                    </a:moveTo>
                    <a:lnTo>
                      <a:pt x="0" y="72867"/>
                    </a:lnTo>
                    <a:cubicBezTo>
                      <a:pt x="59942" y="29831"/>
                      <a:pt x="140137" y="4881"/>
                      <a:pt x="231919" y="689"/>
                    </a:cubicBezTo>
                    <a:cubicBezTo>
                      <a:pt x="313991" y="-3049"/>
                      <a:pt x="396342" y="9090"/>
                      <a:pt x="475978" y="20836"/>
                    </a:cubicBezTo>
                    <a:lnTo>
                      <a:pt x="475043" y="27159"/>
                    </a:lnTo>
                    <a:cubicBezTo>
                      <a:pt x="395714" y="15456"/>
                      <a:pt x="313677" y="3388"/>
                      <a:pt x="232208" y="7073"/>
                    </a:cubicBezTo>
                    <a:cubicBezTo>
                      <a:pt x="141665" y="11204"/>
                      <a:pt x="62659" y="35743"/>
                      <a:pt x="3729" y="780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6" name="Google Shape;2446;p14"/>
              <p:cNvSpPr/>
              <p:nvPr/>
            </p:nvSpPr>
            <p:spPr>
              <a:xfrm>
                <a:off x="3375797" y="3552256"/>
                <a:ext cx="1805170" cy="568878"/>
              </a:xfrm>
              <a:custGeom>
                <a:rect b="b" l="l" r="r" t="t"/>
                <a:pathLst>
                  <a:path extrusionOk="0" h="192840" w="611922">
                    <a:moveTo>
                      <a:pt x="261035" y="13038"/>
                    </a:moveTo>
                    <a:cubicBezTo>
                      <a:pt x="241927" y="15676"/>
                      <a:pt x="221702" y="18793"/>
                      <a:pt x="206987" y="31168"/>
                    </a:cubicBezTo>
                    <a:cubicBezTo>
                      <a:pt x="192272" y="43543"/>
                      <a:pt x="186709" y="68588"/>
                      <a:pt x="200909" y="81539"/>
                    </a:cubicBezTo>
                    <a:cubicBezTo>
                      <a:pt x="213939" y="93425"/>
                      <a:pt x="234871" y="88997"/>
                      <a:pt x="250827" y="81391"/>
                    </a:cubicBezTo>
                    <a:cubicBezTo>
                      <a:pt x="274911" y="69916"/>
                      <a:pt x="296238" y="52773"/>
                      <a:pt x="312550" y="31779"/>
                    </a:cubicBezTo>
                    <a:cubicBezTo>
                      <a:pt x="304368" y="57725"/>
                      <a:pt x="296185" y="83670"/>
                      <a:pt x="288011" y="109615"/>
                    </a:cubicBezTo>
                    <a:cubicBezTo>
                      <a:pt x="380859" y="78946"/>
                      <a:pt x="477183" y="58624"/>
                      <a:pt x="574581" y="49166"/>
                    </a:cubicBezTo>
                    <a:cubicBezTo>
                      <a:pt x="553771" y="52974"/>
                      <a:pt x="533859" y="61532"/>
                      <a:pt x="516839" y="73985"/>
                    </a:cubicBezTo>
                    <a:cubicBezTo>
                      <a:pt x="512970" y="76815"/>
                      <a:pt x="509058" y="80116"/>
                      <a:pt x="507670" y="84674"/>
                    </a:cubicBezTo>
                    <a:cubicBezTo>
                      <a:pt x="503722" y="97625"/>
                      <a:pt x="521048" y="106061"/>
                      <a:pt x="534453" y="108603"/>
                    </a:cubicBezTo>
                    <a:cubicBezTo>
                      <a:pt x="560276" y="113502"/>
                      <a:pt x="586100" y="118401"/>
                      <a:pt x="611923" y="123300"/>
                    </a:cubicBezTo>
                    <a:cubicBezTo>
                      <a:pt x="591453" y="117938"/>
                      <a:pt x="578467" y="143962"/>
                      <a:pt x="561325" y="156293"/>
                    </a:cubicBezTo>
                    <a:cubicBezTo>
                      <a:pt x="550234" y="164266"/>
                      <a:pt x="536052" y="166606"/>
                      <a:pt x="522376" y="167375"/>
                    </a:cubicBezTo>
                    <a:cubicBezTo>
                      <a:pt x="472756" y="170170"/>
                      <a:pt x="423965" y="155428"/>
                      <a:pt x="374484" y="150843"/>
                    </a:cubicBezTo>
                    <a:cubicBezTo>
                      <a:pt x="324995" y="146259"/>
                      <a:pt x="269262" y="154695"/>
                      <a:pt x="237779" y="192840"/>
                    </a:cubicBezTo>
                    <a:cubicBezTo>
                      <a:pt x="229291" y="147272"/>
                      <a:pt x="180229" y="118025"/>
                      <a:pt x="133535" y="116340"/>
                    </a:cubicBezTo>
                    <a:cubicBezTo>
                      <a:pt x="86840" y="114654"/>
                      <a:pt x="42250" y="133998"/>
                      <a:pt x="0" y="153786"/>
                    </a:cubicBezTo>
                    <a:cubicBezTo>
                      <a:pt x="16837" y="102219"/>
                      <a:pt x="73417" y="76326"/>
                      <a:pt x="124208" y="56310"/>
                    </a:cubicBezTo>
                    <a:cubicBezTo>
                      <a:pt x="171837" y="37543"/>
                      <a:pt x="219467" y="18767"/>
                      <a:pt x="267104"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47" name="Google Shape;2447;p14"/>
            <p:cNvGrpSpPr/>
            <p:nvPr/>
          </p:nvGrpSpPr>
          <p:grpSpPr>
            <a:xfrm flipH="1" rot="10800000">
              <a:off x="8556157" y="-112550"/>
              <a:ext cx="714694" cy="652058"/>
              <a:chOff x="5398741" y="1283837"/>
              <a:chExt cx="2823762" cy="2576285"/>
            </a:xfrm>
          </p:grpSpPr>
          <p:sp>
            <p:nvSpPr>
              <p:cNvPr id="2448" name="Google Shape;2448;p14"/>
              <p:cNvSpPr/>
              <p:nvPr/>
            </p:nvSpPr>
            <p:spPr>
              <a:xfrm>
                <a:off x="5469854" y="1292740"/>
                <a:ext cx="2745622" cy="2005834"/>
              </a:xfrm>
              <a:custGeom>
                <a:rect b="b" l="l" r="r" t="t"/>
                <a:pathLst>
                  <a:path extrusionOk="0" h="578467" w="791816">
                    <a:moveTo>
                      <a:pt x="678232" y="578459"/>
                    </a:moveTo>
                    <a:cubicBezTo>
                      <a:pt x="738637" y="556164"/>
                      <a:pt x="784031" y="498221"/>
                      <a:pt x="790895" y="434663"/>
                    </a:cubicBezTo>
                    <a:cubicBezTo>
                      <a:pt x="797759" y="371105"/>
                      <a:pt x="765770" y="304936"/>
                      <a:pt x="711504" y="270449"/>
                    </a:cubicBezTo>
                    <a:cubicBezTo>
                      <a:pt x="741816" y="347788"/>
                      <a:pt x="736035" y="445719"/>
                      <a:pt x="674180" y="501574"/>
                    </a:cubicBezTo>
                    <a:cubicBezTo>
                      <a:pt x="668023" y="507128"/>
                      <a:pt x="660094" y="512508"/>
                      <a:pt x="652016" y="510525"/>
                    </a:cubicBezTo>
                    <a:cubicBezTo>
                      <a:pt x="634960" y="506334"/>
                      <a:pt x="640689" y="480973"/>
                      <a:pt x="649553" y="465927"/>
                    </a:cubicBezTo>
                    <a:cubicBezTo>
                      <a:pt x="678590" y="416629"/>
                      <a:pt x="700326" y="363114"/>
                      <a:pt x="713845" y="307625"/>
                    </a:cubicBezTo>
                    <a:cubicBezTo>
                      <a:pt x="717067" y="294421"/>
                      <a:pt x="719835" y="280772"/>
                      <a:pt x="717932" y="267314"/>
                    </a:cubicBezTo>
                    <a:cubicBezTo>
                      <a:pt x="712561" y="229343"/>
                      <a:pt x="673822" y="206525"/>
                      <a:pt x="639301" y="189277"/>
                    </a:cubicBezTo>
                    <a:cubicBezTo>
                      <a:pt x="666547" y="261900"/>
                      <a:pt x="654478" y="347770"/>
                      <a:pt x="608246" y="410237"/>
                    </a:cubicBezTo>
                    <a:cubicBezTo>
                      <a:pt x="602570" y="417904"/>
                      <a:pt x="595208" y="425869"/>
                      <a:pt x="585619" y="426183"/>
                    </a:cubicBezTo>
                    <a:cubicBezTo>
                      <a:pt x="573778" y="426576"/>
                      <a:pt x="564722" y="414376"/>
                      <a:pt x="563997" y="402648"/>
                    </a:cubicBezTo>
                    <a:cubicBezTo>
                      <a:pt x="563272" y="390920"/>
                      <a:pt x="568433" y="379724"/>
                      <a:pt x="573062" y="368904"/>
                    </a:cubicBezTo>
                    <a:cubicBezTo>
                      <a:pt x="593226" y="321781"/>
                      <a:pt x="605286" y="271253"/>
                      <a:pt x="608561" y="220156"/>
                    </a:cubicBezTo>
                    <a:cubicBezTo>
                      <a:pt x="609670" y="202874"/>
                      <a:pt x="609687" y="185007"/>
                      <a:pt x="603312" y="168886"/>
                    </a:cubicBezTo>
                    <a:cubicBezTo>
                      <a:pt x="583305" y="118348"/>
                      <a:pt x="515259" y="109510"/>
                      <a:pt x="473769" y="74099"/>
                    </a:cubicBezTo>
                    <a:cubicBezTo>
                      <a:pt x="503644" y="154267"/>
                      <a:pt x="479235" y="251429"/>
                      <a:pt x="414917" y="308306"/>
                    </a:cubicBezTo>
                    <a:cubicBezTo>
                      <a:pt x="424131" y="229667"/>
                      <a:pt x="424637" y="150031"/>
                      <a:pt x="416420" y="71287"/>
                    </a:cubicBezTo>
                    <a:cubicBezTo>
                      <a:pt x="415485" y="62309"/>
                      <a:pt x="414306" y="52991"/>
                      <a:pt x="409381" y="45411"/>
                    </a:cubicBezTo>
                    <a:cubicBezTo>
                      <a:pt x="403573" y="36486"/>
                      <a:pt x="393487" y="31369"/>
                      <a:pt x="383680" y="27107"/>
                    </a:cubicBezTo>
                    <a:cubicBezTo>
                      <a:pt x="351482" y="13099"/>
                      <a:pt x="317153" y="3930"/>
                      <a:pt x="282212" y="0"/>
                    </a:cubicBezTo>
                    <a:cubicBezTo>
                      <a:pt x="326156" y="50302"/>
                      <a:pt x="332907" y="129159"/>
                      <a:pt x="298124" y="186081"/>
                    </a:cubicBezTo>
                    <a:cubicBezTo>
                      <a:pt x="289487" y="136731"/>
                      <a:pt x="272606" y="88814"/>
                      <a:pt x="248372" y="44861"/>
                    </a:cubicBezTo>
                    <a:cubicBezTo>
                      <a:pt x="242443" y="34120"/>
                      <a:pt x="235614" y="23134"/>
                      <a:pt x="224872" y="17099"/>
                    </a:cubicBezTo>
                    <a:cubicBezTo>
                      <a:pt x="211520" y="9598"/>
                      <a:pt x="195076" y="11248"/>
                      <a:pt x="179845" y="13126"/>
                    </a:cubicBezTo>
                    <a:cubicBezTo>
                      <a:pt x="113598" y="21282"/>
                      <a:pt x="39874" y="33569"/>
                      <a:pt x="0" y="86674"/>
                    </a:cubicBezTo>
                    <a:cubicBezTo>
                      <a:pt x="175662" y="203948"/>
                      <a:pt x="345762" y="329423"/>
                      <a:pt x="509538" y="462547"/>
                    </a:cubicBezTo>
                    <a:cubicBezTo>
                      <a:pt x="566066" y="508490"/>
                      <a:pt x="612255" y="547282"/>
                      <a:pt x="678232" y="57846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9" name="Google Shape;2449;p14"/>
              <p:cNvSpPr/>
              <p:nvPr/>
            </p:nvSpPr>
            <p:spPr>
              <a:xfrm>
                <a:off x="5459925" y="1283837"/>
                <a:ext cx="2762578" cy="2022277"/>
              </a:xfrm>
              <a:custGeom>
                <a:rect b="b" l="l" r="r" t="t"/>
                <a:pathLst>
                  <a:path extrusionOk="0" h="583209" w="796706">
                    <a:moveTo>
                      <a:pt x="681000" y="583200"/>
                    </a:moveTo>
                    <a:lnTo>
                      <a:pt x="680240" y="582843"/>
                    </a:lnTo>
                    <a:cubicBezTo>
                      <a:pt x="617372" y="553124"/>
                      <a:pt x="572066" y="516254"/>
                      <a:pt x="519616" y="473559"/>
                    </a:cubicBezTo>
                    <a:lnTo>
                      <a:pt x="511145" y="466669"/>
                    </a:lnTo>
                    <a:cubicBezTo>
                      <a:pt x="348058" y="334103"/>
                      <a:pt x="176675" y="207677"/>
                      <a:pt x="1764" y="90910"/>
                    </a:cubicBezTo>
                    <a:lnTo>
                      <a:pt x="0" y="89731"/>
                    </a:lnTo>
                    <a:lnTo>
                      <a:pt x="1275" y="88036"/>
                    </a:lnTo>
                    <a:cubicBezTo>
                      <a:pt x="40983" y="35141"/>
                      <a:pt x="112567" y="22313"/>
                      <a:pt x="182474" y="13702"/>
                    </a:cubicBezTo>
                    <a:cubicBezTo>
                      <a:pt x="195896" y="12052"/>
                      <a:pt x="214262" y="9790"/>
                      <a:pt x="228723" y="17920"/>
                    </a:cubicBezTo>
                    <a:cubicBezTo>
                      <a:pt x="240129" y="24330"/>
                      <a:pt x="247228" y="36015"/>
                      <a:pt x="252992" y="46468"/>
                    </a:cubicBezTo>
                    <a:cubicBezTo>
                      <a:pt x="276562" y="89206"/>
                      <a:pt x="293032" y="135107"/>
                      <a:pt x="301992" y="182963"/>
                    </a:cubicBezTo>
                    <a:cubicBezTo>
                      <a:pt x="333422" y="126924"/>
                      <a:pt x="326008" y="52476"/>
                      <a:pt x="283557" y="3886"/>
                    </a:cubicBezTo>
                    <a:lnTo>
                      <a:pt x="280160" y="0"/>
                    </a:lnTo>
                    <a:lnTo>
                      <a:pt x="285295" y="577"/>
                    </a:lnTo>
                    <a:cubicBezTo>
                      <a:pt x="320532" y="4550"/>
                      <a:pt x="354861" y="13719"/>
                      <a:pt x="387339" y="27840"/>
                    </a:cubicBezTo>
                    <a:cubicBezTo>
                      <a:pt x="396910" y="32006"/>
                      <a:pt x="407643" y="37246"/>
                      <a:pt x="413922" y="46896"/>
                    </a:cubicBezTo>
                    <a:cubicBezTo>
                      <a:pt x="418943" y="54607"/>
                      <a:pt x="420262" y="63960"/>
                      <a:pt x="421275" y="73653"/>
                    </a:cubicBezTo>
                    <a:cubicBezTo>
                      <a:pt x="429309" y="150721"/>
                      <a:pt x="429004" y="228802"/>
                      <a:pt x="420376" y="305809"/>
                    </a:cubicBezTo>
                    <a:cubicBezTo>
                      <a:pt x="481523" y="248739"/>
                      <a:pt x="503915" y="155620"/>
                      <a:pt x="474755" y="77374"/>
                    </a:cubicBezTo>
                    <a:lnTo>
                      <a:pt x="472057" y="70134"/>
                    </a:lnTo>
                    <a:lnTo>
                      <a:pt x="477934" y="75155"/>
                    </a:lnTo>
                    <a:cubicBezTo>
                      <a:pt x="493409" y="88368"/>
                      <a:pt x="512962" y="97992"/>
                      <a:pt x="531869" y="107310"/>
                    </a:cubicBezTo>
                    <a:cubicBezTo>
                      <a:pt x="563054" y="122671"/>
                      <a:pt x="595304" y="138556"/>
                      <a:pt x="608046" y="170728"/>
                    </a:cubicBezTo>
                    <a:cubicBezTo>
                      <a:pt x="614648" y="187408"/>
                      <a:pt x="614543" y="205642"/>
                      <a:pt x="613434" y="222864"/>
                    </a:cubicBezTo>
                    <a:cubicBezTo>
                      <a:pt x="610124" y="274431"/>
                      <a:pt x="598134" y="324698"/>
                      <a:pt x="577777" y="372266"/>
                    </a:cubicBezTo>
                    <a:lnTo>
                      <a:pt x="576965" y="374152"/>
                    </a:lnTo>
                    <a:cubicBezTo>
                      <a:pt x="572660" y="384169"/>
                      <a:pt x="568215" y="394526"/>
                      <a:pt x="568870" y="405102"/>
                    </a:cubicBezTo>
                    <a:cubicBezTo>
                      <a:pt x="569525" y="415634"/>
                      <a:pt x="577760" y="427196"/>
                      <a:pt x="588423" y="426759"/>
                    </a:cubicBezTo>
                    <a:cubicBezTo>
                      <a:pt x="597400" y="426462"/>
                      <a:pt x="604404" y="418516"/>
                      <a:pt x="609504" y="411625"/>
                    </a:cubicBezTo>
                    <a:cubicBezTo>
                      <a:pt x="655046" y="350093"/>
                      <a:pt x="667132" y="264109"/>
                      <a:pt x="640296" y="192569"/>
                    </a:cubicBezTo>
                    <a:lnTo>
                      <a:pt x="638506" y="187792"/>
                    </a:lnTo>
                    <a:lnTo>
                      <a:pt x="643073" y="190071"/>
                    </a:lnTo>
                    <a:cubicBezTo>
                      <a:pt x="681341" y="209188"/>
                      <a:pt x="717477" y="232059"/>
                      <a:pt x="722796" y="269620"/>
                    </a:cubicBezTo>
                    <a:cubicBezTo>
                      <a:pt x="723128" y="271977"/>
                      <a:pt x="723320" y="274344"/>
                      <a:pt x="723398" y="276719"/>
                    </a:cubicBezTo>
                    <a:cubicBezTo>
                      <a:pt x="773534" y="312839"/>
                      <a:pt x="802388" y="376205"/>
                      <a:pt x="795768" y="437457"/>
                    </a:cubicBezTo>
                    <a:cubicBezTo>
                      <a:pt x="788808" y="501871"/>
                      <a:pt x="743013" y="560329"/>
                      <a:pt x="681804" y="582921"/>
                    </a:cubicBezTo>
                    <a:lnTo>
                      <a:pt x="681009" y="583209"/>
                    </a:lnTo>
                    <a:close/>
                    <a:moveTo>
                      <a:pt x="5755" y="88761"/>
                    </a:moveTo>
                    <a:cubicBezTo>
                      <a:pt x="180160" y="205276"/>
                      <a:pt x="351028" y="331361"/>
                      <a:pt x="513660" y="463560"/>
                    </a:cubicBezTo>
                    <a:lnTo>
                      <a:pt x="522140" y="470459"/>
                    </a:lnTo>
                    <a:cubicBezTo>
                      <a:pt x="574179" y="512813"/>
                      <a:pt x="619154" y="549422"/>
                      <a:pt x="681184" y="578860"/>
                    </a:cubicBezTo>
                    <a:cubicBezTo>
                      <a:pt x="740602" y="556574"/>
                      <a:pt x="785000" y="499679"/>
                      <a:pt x="791768" y="437012"/>
                    </a:cubicBezTo>
                    <a:cubicBezTo>
                      <a:pt x="798126" y="378117"/>
                      <a:pt x="770923" y="317223"/>
                      <a:pt x="723372" y="281671"/>
                    </a:cubicBezTo>
                    <a:cubicBezTo>
                      <a:pt x="723267" y="284684"/>
                      <a:pt x="723005" y="287679"/>
                      <a:pt x="722630" y="290631"/>
                    </a:cubicBezTo>
                    <a:cubicBezTo>
                      <a:pt x="744410" y="361568"/>
                      <a:pt x="739004" y="450897"/>
                      <a:pt x="678389" y="505635"/>
                    </a:cubicBezTo>
                    <a:cubicBezTo>
                      <a:pt x="669420" y="513730"/>
                      <a:pt x="661569" y="516796"/>
                      <a:pt x="654409" y="515049"/>
                    </a:cubicBezTo>
                    <a:cubicBezTo>
                      <a:pt x="649239" y="513774"/>
                      <a:pt x="645597" y="510726"/>
                      <a:pt x="643597" y="505967"/>
                    </a:cubicBezTo>
                    <a:cubicBezTo>
                      <a:pt x="639135" y="495383"/>
                      <a:pt x="644147" y="478598"/>
                      <a:pt x="650697" y="467489"/>
                    </a:cubicBezTo>
                    <a:cubicBezTo>
                      <a:pt x="679699" y="418253"/>
                      <a:pt x="701261" y="365166"/>
                      <a:pt x="714770" y="309730"/>
                    </a:cubicBezTo>
                    <a:cubicBezTo>
                      <a:pt x="716255" y="303652"/>
                      <a:pt x="717678" y="297382"/>
                      <a:pt x="718560" y="291024"/>
                    </a:cubicBezTo>
                    <a:cubicBezTo>
                      <a:pt x="716726" y="285129"/>
                      <a:pt x="714700" y="279357"/>
                      <a:pt x="712509" y="273750"/>
                    </a:cubicBezTo>
                    <a:lnTo>
                      <a:pt x="710273" y="268039"/>
                    </a:lnTo>
                    <a:lnTo>
                      <a:pt x="715452" y="271331"/>
                    </a:lnTo>
                    <a:cubicBezTo>
                      <a:pt x="716718" y="272135"/>
                      <a:pt x="717984" y="272964"/>
                      <a:pt x="719224" y="273803"/>
                    </a:cubicBezTo>
                    <a:cubicBezTo>
                      <a:pt x="719128" y="272589"/>
                      <a:pt x="718997" y="271384"/>
                      <a:pt x="718822" y="270178"/>
                    </a:cubicBezTo>
                    <a:cubicBezTo>
                      <a:pt x="713967" y="235893"/>
                      <a:pt x="681349" y="214096"/>
                      <a:pt x="645780" y="195923"/>
                    </a:cubicBezTo>
                    <a:cubicBezTo>
                      <a:pt x="670809" y="267724"/>
                      <a:pt x="658059" y="352766"/>
                      <a:pt x="612735" y="414009"/>
                    </a:cubicBezTo>
                    <a:cubicBezTo>
                      <a:pt x="607094" y="421625"/>
                      <a:pt x="599252" y="430410"/>
                      <a:pt x="588562" y="430768"/>
                    </a:cubicBezTo>
                    <a:cubicBezTo>
                      <a:pt x="575507" y="431126"/>
                      <a:pt x="565656" y="417983"/>
                      <a:pt x="564870" y="405355"/>
                    </a:cubicBezTo>
                    <a:cubicBezTo>
                      <a:pt x="564154" y="393819"/>
                      <a:pt x="568800" y="383025"/>
                      <a:pt x="573289" y="372581"/>
                    </a:cubicBezTo>
                    <a:lnTo>
                      <a:pt x="574092" y="370703"/>
                    </a:lnTo>
                    <a:cubicBezTo>
                      <a:pt x="594265" y="323554"/>
                      <a:pt x="606159" y="273733"/>
                      <a:pt x="609434" y="222619"/>
                    </a:cubicBezTo>
                    <a:cubicBezTo>
                      <a:pt x="610508" y="205861"/>
                      <a:pt x="610630" y="188159"/>
                      <a:pt x="604317" y="172213"/>
                    </a:cubicBezTo>
                    <a:cubicBezTo>
                      <a:pt x="592152" y="141482"/>
                      <a:pt x="562006" y="126636"/>
                      <a:pt x="530096" y="110917"/>
                    </a:cubicBezTo>
                    <a:cubicBezTo>
                      <a:pt x="513136" y="102559"/>
                      <a:pt x="495662" y="93957"/>
                      <a:pt x="480868" y="82683"/>
                    </a:cubicBezTo>
                    <a:cubicBezTo>
                      <a:pt x="507495" y="162685"/>
                      <a:pt x="482650" y="256206"/>
                      <a:pt x="419109" y="312402"/>
                    </a:cubicBezTo>
                    <a:lnTo>
                      <a:pt x="415180" y="315878"/>
                    </a:lnTo>
                    <a:lnTo>
                      <a:pt x="415791" y="310664"/>
                    </a:lnTo>
                    <a:cubicBezTo>
                      <a:pt x="424978" y="232225"/>
                      <a:pt x="425484" y="152634"/>
                      <a:pt x="417293" y="74090"/>
                    </a:cubicBezTo>
                    <a:cubicBezTo>
                      <a:pt x="416297" y="64545"/>
                      <a:pt x="415101" y="56074"/>
                      <a:pt x="410560" y="49097"/>
                    </a:cubicBezTo>
                    <a:cubicBezTo>
                      <a:pt x="404892" y="40381"/>
                      <a:pt x="394771" y="35464"/>
                      <a:pt x="385741" y="31534"/>
                    </a:cubicBezTo>
                    <a:cubicBezTo>
                      <a:pt x="355184" y="18243"/>
                      <a:pt x="322960" y="9388"/>
                      <a:pt x="289889" y="5179"/>
                    </a:cubicBezTo>
                    <a:cubicBezTo>
                      <a:pt x="331649" y="56458"/>
                      <a:pt x="337230" y="133194"/>
                      <a:pt x="302700" y="189705"/>
                    </a:cubicBezTo>
                    <a:lnTo>
                      <a:pt x="299931" y="194237"/>
                    </a:lnTo>
                    <a:lnTo>
                      <a:pt x="299014" y="189006"/>
                    </a:lnTo>
                    <a:cubicBezTo>
                      <a:pt x="290378" y="139656"/>
                      <a:pt x="273715" y="92359"/>
                      <a:pt x="249481" y="48415"/>
                    </a:cubicBezTo>
                    <a:cubicBezTo>
                      <a:pt x="243980" y="38451"/>
                      <a:pt x="237247" y="27325"/>
                      <a:pt x="226758" y="21431"/>
                    </a:cubicBezTo>
                    <a:cubicBezTo>
                      <a:pt x="214445" y="14514"/>
                      <a:pt x="199634" y="15641"/>
                      <a:pt x="182963" y="17693"/>
                    </a:cubicBezTo>
                    <a:cubicBezTo>
                      <a:pt x="114663" y="26103"/>
                      <a:pt x="44791" y="38547"/>
                      <a:pt x="5764" y="88770"/>
                    </a:cubicBezTo>
                    <a:close/>
                    <a:moveTo>
                      <a:pt x="721110" y="299783"/>
                    </a:moveTo>
                    <a:cubicBezTo>
                      <a:pt x="720368" y="303538"/>
                      <a:pt x="719512" y="307180"/>
                      <a:pt x="718665" y="310673"/>
                    </a:cubicBezTo>
                    <a:cubicBezTo>
                      <a:pt x="705059" y="366493"/>
                      <a:pt x="683358" y="419939"/>
                      <a:pt x="654155" y="469524"/>
                    </a:cubicBezTo>
                    <a:cubicBezTo>
                      <a:pt x="647911" y="480126"/>
                      <a:pt x="643545" y="495514"/>
                      <a:pt x="647291" y="504412"/>
                    </a:cubicBezTo>
                    <a:cubicBezTo>
                      <a:pt x="648793" y="507984"/>
                      <a:pt x="651439" y="510194"/>
                      <a:pt x="655369" y="511154"/>
                    </a:cubicBezTo>
                    <a:cubicBezTo>
                      <a:pt x="661142" y="512569"/>
                      <a:pt x="667805" y="509792"/>
                      <a:pt x="675708" y="502657"/>
                    </a:cubicBezTo>
                    <a:cubicBezTo>
                      <a:pt x="732760" y="451142"/>
                      <a:pt x="739738" y="368057"/>
                      <a:pt x="721119" y="299783"/>
                    </a:cubicBezTo>
                    <a:close/>
                    <a:moveTo>
                      <a:pt x="718438" y="278117"/>
                    </a:moveTo>
                    <a:cubicBezTo>
                      <a:pt x="718761" y="279016"/>
                      <a:pt x="719093" y="279924"/>
                      <a:pt x="719408" y="280824"/>
                    </a:cubicBezTo>
                    <a:cubicBezTo>
                      <a:pt x="719425" y="280152"/>
                      <a:pt x="719434" y="279479"/>
                      <a:pt x="719425" y="278798"/>
                    </a:cubicBezTo>
                    <a:cubicBezTo>
                      <a:pt x="719093" y="278571"/>
                      <a:pt x="718770" y="278335"/>
                      <a:pt x="718438" y="278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0" name="Google Shape;2450;p14"/>
              <p:cNvSpPr/>
              <p:nvPr/>
            </p:nvSpPr>
            <p:spPr>
              <a:xfrm>
                <a:off x="5405737" y="1543116"/>
                <a:ext cx="2417954" cy="2309948"/>
              </a:xfrm>
              <a:custGeom>
                <a:rect b="b" l="l" r="r" t="t"/>
                <a:pathLst>
                  <a:path extrusionOk="0" h="666171" w="697319">
                    <a:moveTo>
                      <a:pt x="697320" y="505451"/>
                    </a:moveTo>
                    <a:cubicBezTo>
                      <a:pt x="692910" y="569228"/>
                      <a:pt x="649778" y="628847"/>
                      <a:pt x="590281" y="653422"/>
                    </a:cubicBezTo>
                    <a:cubicBezTo>
                      <a:pt x="530784" y="677996"/>
                      <a:pt x="457733" y="666346"/>
                      <a:pt x="408995" y="624525"/>
                    </a:cubicBezTo>
                    <a:cubicBezTo>
                      <a:pt x="492359" y="631397"/>
                      <a:pt x="585399" y="598108"/>
                      <a:pt x="621833" y="523424"/>
                    </a:cubicBezTo>
                    <a:cubicBezTo>
                      <a:pt x="625457" y="515992"/>
                      <a:pt x="628409" y="506927"/>
                      <a:pt x="624199" y="499810"/>
                    </a:cubicBezTo>
                    <a:cubicBezTo>
                      <a:pt x="615309" y="484781"/>
                      <a:pt x="592420" y="497426"/>
                      <a:pt x="580386" y="510124"/>
                    </a:cubicBezTo>
                    <a:cubicBezTo>
                      <a:pt x="540975" y="551727"/>
                      <a:pt x="495407" y="587593"/>
                      <a:pt x="445603" y="616202"/>
                    </a:cubicBezTo>
                    <a:cubicBezTo>
                      <a:pt x="433752" y="623014"/>
                      <a:pt x="421343" y="629520"/>
                      <a:pt x="407789" y="631528"/>
                    </a:cubicBezTo>
                    <a:cubicBezTo>
                      <a:pt x="369557" y="637196"/>
                      <a:pt x="336503" y="606832"/>
                      <a:pt x="310025" y="578895"/>
                    </a:cubicBezTo>
                    <a:cubicBezTo>
                      <a:pt x="387966" y="584196"/>
                      <a:pt x="467549" y="548339"/>
                      <a:pt x="514811" y="486641"/>
                    </a:cubicBezTo>
                    <a:cubicBezTo>
                      <a:pt x="520610" y="479069"/>
                      <a:pt x="526216" y="469803"/>
                      <a:pt x="523806" y="460590"/>
                    </a:cubicBezTo>
                    <a:cubicBezTo>
                      <a:pt x="520828" y="449212"/>
                      <a:pt x="506463" y="444068"/>
                      <a:pt x="494918" y="446705"/>
                    </a:cubicBezTo>
                    <a:cubicBezTo>
                      <a:pt x="483373" y="449343"/>
                      <a:pt x="474020" y="457429"/>
                      <a:pt x="464868" y="464904"/>
                    </a:cubicBezTo>
                    <a:cubicBezTo>
                      <a:pt x="425028" y="497461"/>
                      <a:pt x="379608" y="523266"/>
                      <a:pt x="331150" y="540890"/>
                    </a:cubicBezTo>
                    <a:cubicBezTo>
                      <a:pt x="314749" y="546854"/>
                      <a:pt x="297493" y="551937"/>
                      <a:pt x="280097" y="550443"/>
                    </a:cubicBezTo>
                    <a:cubicBezTo>
                      <a:pt x="225569" y="545762"/>
                      <a:pt x="197702" y="483549"/>
                      <a:pt x="151697" y="454146"/>
                    </a:cubicBezTo>
                    <a:cubicBezTo>
                      <a:pt x="237673" y="459805"/>
                      <a:pt x="324678" y="409005"/>
                      <a:pt x="361409" y="331693"/>
                    </a:cubicBezTo>
                    <a:cubicBezTo>
                      <a:pt x="288000" y="362773"/>
                      <a:pt x="211160" y="385863"/>
                      <a:pt x="132703" y="400403"/>
                    </a:cubicBezTo>
                    <a:cubicBezTo>
                      <a:pt x="123761" y="402063"/>
                      <a:pt x="114416" y="403591"/>
                      <a:pt x="105684" y="401049"/>
                    </a:cubicBezTo>
                    <a:cubicBezTo>
                      <a:pt x="95414" y="398063"/>
                      <a:pt x="87598" y="389915"/>
                      <a:pt x="80690" y="381802"/>
                    </a:cubicBezTo>
                    <a:cubicBezTo>
                      <a:pt x="58011" y="355149"/>
                      <a:pt x="39401" y="325108"/>
                      <a:pt x="25681" y="292997"/>
                    </a:cubicBezTo>
                    <a:cubicBezTo>
                      <a:pt x="86777" y="320515"/>
                      <a:pt x="164927" y="304542"/>
                      <a:pt x="210085" y="255315"/>
                    </a:cubicBezTo>
                    <a:cubicBezTo>
                      <a:pt x="159924" y="261114"/>
                      <a:pt x="108810" y="258660"/>
                      <a:pt x="59443" y="248084"/>
                    </a:cubicBezTo>
                    <a:cubicBezTo>
                      <a:pt x="47374" y="245499"/>
                      <a:pt x="34816" y="242120"/>
                      <a:pt x="25935" y="233614"/>
                    </a:cubicBezTo>
                    <a:cubicBezTo>
                      <a:pt x="14888" y="223047"/>
                      <a:pt x="11822" y="206935"/>
                      <a:pt x="9307" y="191923"/>
                    </a:cubicBezTo>
                    <a:cubicBezTo>
                      <a:pt x="-1609" y="126601"/>
                      <a:pt x="-10665" y="53000"/>
                      <a:pt x="29358" y="0"/>
                    </a:cubicBezTo>
                    <a:cubicBezTo>
                      <a:pt x="192593" y="133779"/>
                      <a:pt x="362177" y="259935"/>
                      <a:pt x="537359" y="377907"/>
                    </a:cubicBezTo>
                    <a:cubicBezTo>
                      <a:pt x="597826" y="418629"/>
                      <a:pt x="648433" y="451543"/>
                      <a:pt x="697302" y="5054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1" name="Google Shape;2451;p14"/>
              <p:cNvSpPr/>
              <p:nvPr/>
            </p:nvSpPr>
            <p:spPr>
              <a:xfrm>
                <a:off x="5398741" y="1533184"/>
                <a:ext cx="2432066" cy="2326939"/>
              </a:xfrm>
              <a:custGeom>
                <a:rect b="b" l="l" r="r" t="t"/>
                <a:pathLst>
                  <a:path extrusionOk="0" h="671071" w="701389">
                    <a:moveTo>
                      <a:pt x="526505" y="671071"/>
                    </a:moveTo>
                    <a:cubicBezTo>
                      <a:pt x="487399" y="671071"/>
                      <a:pt x="448223" y="658592"/>
                      <a:pt x="417152" y="634926"/>
                    </a:cubicBezTo>
                    <a:cubicBezTo>
                      <a:pt x="414837" y="635528"/>
                      <a:pt x="412488" y="636017"/>
                      <a:pt x="410113" y="636375"/>
                    </a:cubicBezTo>
                    <a:cubicBezTo>
                      <a:pt x="372291" y="642017"/>
                      <a:pt x="339944" y="614098"/>
                      <a:pt x="310602" y="583139"/>
                    </a:cubicBezTo>
                    <a:lnTo>
                      <a:pt x="307074" y="579410"/>
                    </a:lnTo>
                    <a:lnTo>
                      <a:pt x="312200" y="579760"/>
                    </a:lnTo>
                    <a:cubicBezTo>
                      <a:pt x="388997" y="585017"/>
                      <a:pt x="468693" y="549081"/>
                      <a:pt x="515266" y="488291"/>
                    </a:cubicBezTo>
                    <a:cubicBezTo>
                      <a:pt x="520479" y="481488"/>
                      <a:pt x="526164" y="472581"/>
                      <a:pt x="523911" y="463970"/>
                    </a:cubicBezTo>
                    <a:cubicBezTo>
                      <a:pt x="521222" y="453692"/>
                      <a:pt x="507782" y="449168"/>
                      <a:pt x="497407" y="451535"/>
                    </a:cubicBezTo>
                    <a:cubicBezTo>
                      <a:pt x="486980" y="453919"/>
                      <a:pt x="478221" y="461097"/>
                      <a:pt x="469750" y="468048"/>
                    </a:cubicBezTo>
                    <a:lnTo>
                      <a:pt x="468178" y="469332"/>
                    </a:lnTo>
                    <a:cubicBezTo>
                      <a:pt x="427972" y="502186"/>
                      <a:pt x="382788" y="527869"/>
                      <a:pt x="333875" y="545649"/>
                    </a:cubicBezTo>
                    <a:cubicBezTo>
                      <a:pt x="317544" y="551587"/>
                      <a:pt x="299939" y="556854"/>
                      <a:pt x="281958" y="555325"/>
                    </a:cubicBezTo>
                    <a:cubicBezTo>
                      <a:pt x="247253" y="552347"/>
                      <a:pt x="222740" y="526184"/>
                      <a:pt x="199030" y="500876"/>
                    </a:cubicBezTo>
                    <a:cubicBezTo>
                      <a:pt x="184664" y="485541"/>
                      <a:pt x="169801" y="469682"/>
                      <a:pt x="152641" y="458713"/>
                    </a:cubicBezTo>
                    <a:lnTo>
                      <a:pt x="146065" y="454512"/>
                    </a:lnTo>
                    <a:lnTo>
                      <a:pt x="153846" y="455019"/>
                    </a:lnTo>
                    <a:cubicBezTo>
                      <a:pt x="237795" y="460591"/>
                      <a:pt x="321430" y="412839"/>
                      <a:pt x="359261" y="338496"/>
                    </a:cubicBezTo>
                    <a:cubicBezTo>
                      <a:pt x="287267" y="368563"/>
                      <a:pt x="211876" y="391016"/>
                      <a:pt x="135088" y="405250"/>
                    </a:cubicBezTo>
                    <a:cubicBezTo>
                      <a:pt x="125429" y="407040"/>
                      <a:pt x="116024" y="408429"/>
                      <a:pt x="107142" y="405853"/>
                    </a:cubicBezTo>
                    <a:cubicBezTo>
                      <a:pt x="96052" y="402631"/>
                      <a:pt x="87930" y="393906"/>
                      <a:pt x="81180" y="385977"/>
                    </a:cubicBezTo>
                    <a:cubicBezTo>
                      <a:pt x="58308" y="359097"/>
                      <a:pt x="39690" y="329047"/>
                      <a:pt x="25857" y="296657"/>
                    </a:cubicBezTo>
                    <a:lnTo>
                      <a:pt x="23839" y="291932"/>
                    </a:lnTo>
                    <a:lnTo>
                      <a:pt x="28529" y="294045"/>
                    </a:lnTo>
                    <a:cubicBezTo>
                      <a:pt x="87546" y="320637"/>
                      <a:pt x="161601" y="306560"/>
                      <a:pt x="206872" y="260782"/>
                    </a:cubicBezTo>
                    <a:cubicBezTo>
                      <a:pt x="158081" y="265838"/>
                      <a:pt x="109046" y="263201"/>
                      <a:pt x="61050" y="252922"/>
                    </a:cubicBezTo>
                    <a:cubicBezTo>
                      <a:pt x="49322" y="250407"/>
                      <a:pt x="36013" y="246967"/>
                      <a:pt x="26573" y="237937"/>
                    </a:cubicBezTo>
                    <a:cubicBezTo>
                      <a:pt x="14600" y="226488"/>
                      <a:pt x="11570" y="208367"/>
                      <a:pt x="9351" y="195128"/>
                    </a:cubicBezTo>
                    <a:cubicBezTo>
                      <a:pt x="-2167" y="126182"/>
                      <a:pt x="-10088" y="54459"/>
                      <a:pt x="29786" y="1668"/>
                    </a:cubicBezTo>
                    <a:lnTo>
                      <a:pt x="31044" y="0"/>
                    </a:lnTo>
                    <a:lnTo>
                      <a:pt x="32660" y="1319"/>
                    </a:lnTo>
                    <a:cubicBezTo>
                      <a:pt x="195196" y="134539"/>
                      <a:pt x="366064" y="261647"/>
                      <a:pt x="540504" y="379122"/>
                    </a:cubicBezTo>
                    <a:lnTo>
                      <a:pt x="549560" y="385217"/>
                    </a:lnTo>
                    <a:cubicBezTo>
                      <a:pt x="605730" y="422987"/>
                      <a:pt x="654241" y="455604"/>
                      <a:pt x="700814" y="506971"/>
                    </a:cubicBezTo>
                    <a:lnTo>
                      <a:pt x="701390" y="507600"/>
                    </a:lnTo>
                    <a:lnTo>
                      <a:pt x="701329" y="508456"/>
                    </a:lnTo>
                    <a:cubicBezTo>
                      <a:pt x="696858" y="573088"/>
                      <a:pt x="653350" y="633240"/>
                      <a:pt x="593058" y="658138"/>
                    </a:cubicBezTo>
                    <a:cubicBezTo>
                      <a:pt x="571977" y="666844"/>
                      <a:pt x="549245" y="671071"/>
                      <a:pt x="526496" y="671071"/>
                    </a:cubicBezTo>
                    <a:close/>
                    <a:moveTo>
                      <a:pt x="421955" y="633502"/>
                    </a:moveTo>
                    <a:cubicBezTo>
                      <a:pt x="469837" y="668617"/>
                      <a:pt x="536426" y="677193"/>
                      <a:pt x="591539" y="654426"/>
                    </a:cubicBezTo>
                    <a:cubicBezTo>
                      <a:pt x="650189" y="630201"/>
                      <a:pt x="692587" y="571848"/>
                      <a:pt x="697277" y="509024"/>
                    </a:cubicBezTo>
                    <a:cubicBezTo>
                      <a:pt x="651202" y="458381"/>
                      <a:pt x="603049" y="426000"/>
                      <a:pt x="547324" y="388536"/>
                    </a:cubicBezTo>
                    <a:lnTo>
                      <a:pt x="538268" y="382440"/>
                    </a:lnTo>
                    <a:cubicBezTo>
                      <a:pt x="364309" y="265288"/>
                      <a:pt x="193886" y="138548"/>
                      <a:pt x="31743" y="5746"/>
                    </a:cubicBezTo>
                    <a:cubicBezTo>
                      <a:pt x="-5756" y="57113"/>
                      <a:pt x="2051" y="127108"/>
                      <a:pt x="13308" y="194447"/>
                    </a:cubicBezTo>
                    <a:cubicBezTo>
                      <a:pt x="16058" y="210882"/>
                      <a:pt x="19159" y="225283"/>
                      <a:pt x="29341" y="235020"/>
                    </a:cubicBezTo>
                    <a:cubicBezTo>
                      <a:pt x="38022" y="243325"/>
                      <a:pt x="50693" y="246582"/>
                      <a:pt x="61889" y="248975"/>
                    </a:cubicBezTo>
                    <a:cubicBezTo>
                      <a:pt x="111256" y="259550"/>
                      <a:pt x="161714" y="261969"/>
                      <a:pt x="211876" y="256180"/>
                    </a:cubicBezTo>
                    <a:lnTo>
                      <a:pt x="217221" y="255560"/>
                    </a:lnTo>
                    <a:lnTo>
                      <a:pt x="213588" y="259524"/>
                    </a:lnTo>
                    <a:cubicBezTo>
                      <a:pt x="168753" y="308403"/>
                      <a:pt x="92986" y="324881"/>
                      <a:pt x="31568" y="299687"/>
                    </a:cubicBezTo>
                    <a:cubicBezTo>
                      <a:pt x="45017" y="329947"/>
                      <a:pt x="62718" y="358066"/>
                      <a:pt x="84245" y="383357"/>
                    </a:cubicBezTo>
                    <a:cubicBezTo>
                      <a:pt x="90611" y="390832"/>
                      <a:pt x="98244" y="399058"/>
                      <a:pt x="108269" y="401976"/>
                    </a:cubicBezTo>
                    <a:cubicBezTo>
                      <a:pt x="116321" y="404316"/>
                      <a:pt x="124853" y="403041"/>
                      <a:pt x="134363" y="401286"/>
                    </a:cubicBezTo>
                    <a:cubicBezTo>
                      <a:pt x="212627" y="386780"/>
                      <a:pt x="289433" y="363699"/>
                      <a:pt x="362650" y="332697"/>
                    </a:cubicBezTo>
                    <a:lnTo>
                      <a:pt x="367505" y="330645"/>
                    </a:lnTo>
                    <a:lnTo>
                      <a:pt x="365243" y="335405"/>
                    </a:lnTo>
                    <a:cubicBezTo>
                      <a:pt x="328958" y="411783"/>
                      <a:pt x="245515" y="461831"/>
                      <a:pt x="160736" y="459342"/>
                    </a:cubicBezTo>
                    <a:cubicBezTo>
                      <a:pt x="175818" y="470206"/>
                      <a:pt x="189083" y="484362"/>
                      <a:pt x="201956" y="498107"/>
                    </a:cubicBezTo>
                    <a:cubicBezTo>
                      <a:pt x="226207" y="524000"/>
                      <a:pt x="249122" y="548452"/>
                      <a:pt x="282298" y="551299"/>
                    </a:cubicBezTo>
                    <a:cubicBezTo>
                      <a:pt x="299511" y="552784"/>
                      <a:pt x="316601" y="547632"/>
                      <a:pt x="332504" y="541859"/>
                    </a:cubicBezTo>
                    <a:cubicBezTo>
                      <a:pt x="380989" y="524227"/>
                      <a:pt x="425788" y="498780"/>
                      <a:pt x="465645" y="466206"/>
                    </a:cubicBezTo>
                    <a:lnTo>
                      <a:pt x="467209" y="464922"/>
                    </a:lnTo>
                    <a:cubicBezTo>
                      <a:pt x="476038" y="457683"/>
                      <a:pt x="485163" y="450198"/>
                      <a:pt x="496516" y="447605"/>
                    </a:cubicBezTo>
                    <a:cubicBezTo>
                      <a:pt x="508943" y="444767"/>
                      <a:pt x="524470" y="450251"/>
                      <a:pt x="527789" y="462940"/>
                    </a:cubicBezTo>
                    <a:cubicBezTo>
                      <a:pt x="530487" y="473227"/>
                      <a:pt x="524208" y="483192"/>
                      <a:pt x="518445" y="490710"/>
                    </a:cubicBezTo>
                    <a:cubicBezTo>
                      <a:pt x="472117" y="551195"/>
                      <a:pt x="393555" y="587480"/>
                      <a:pt x="317020" y="584030"/>
                    </a:cubicBezTo>
                    <a:cubicBezTo>
                      <a:pt x="344686" y="612700"/>
                      <a:pt x="375015" y="637493"/>
                      <a:pt x="409528" y="632402"/>
                    </a:cubicBezTo>
                    <a:cubicBezTo>
                      <a:pt x="410742" y="632218"/>
                      <a:pt x="411938" y="632000"/>
                      <a:pt x="413135" y="631756"/>
                    </a:cubicBezTo>
                    <a:cubicBezTo>
                      <a:pt x="411982" y="630821"/>
                      <a:pt x="410838" y="629869"/>
                      <a:pt x="409711" y="628900"/>
                    </a:cubicBezTo>
                    <a:lnTo>
                      <a:pt x="405022" y="624874"/>
                    </a:lnTo>
                    <a:lnTo>
                      <a:pt x="411187" y="625380"/>
                    </a:lnTo>
                    <a:cubicBezTo>
                      <a:pt x="417230" y="625878"/>
                      <a:pt x="423387" y="626166"/>
                      <a:pt x="429614" y="626236"/>
                    </a:cubicBezTo>
                    <a:cubicBezTo>
                      <a:pt x="435517" y="623599"/>
                      <a:pt x="441176" y="620455"/>
                      <a:pt x="446634" y="617320"/>
                    </a:cubicBezTo>
                    <a:cubicBezTo>
                      <a:pt x="496394" y="588729"/>
                      <a:pt x="541595" y="553160"/>
                      <a:pt x="580963" y="511591"/>
                    </a:cubicBezTo>
                    <a:cubicBezTo>
                      <a:pt x="589880" y="502177"/>
                      <a:pt x="604708" y="492702"/>
                      <a:pt x="616209" y="493933"/>
                    </a:cubicBezTo>
                    <a:cubicBezTo>
                      <a:pt x="621327" y="494509"/>
                      <a:pt x="625274" y="497103"/>
                      <a:pt x="627955" y="501636"/>
                    </a:cubicBezTo>
                    <a:cubicBezTo>
                      <a:pt x="631702" y="507975"/>
                      <a:pt x="630951" y="516315"/>
                      <a:pt x="625667" y="527153"/>
                    </a:cubicBezTo>
                    <a:cubicBezTo>
                      <a:pt x="589958" y="600335"/>
                      <a:pt x="505153" y="630996"/>
                      <a:pt x="430391" y="630245"/>
                    </a:cubicBezTo>
                    <a:cubicBezTo>
                      <a:pt x="427640" y="631441"/>
                      <a:pt x="424828" y="632550"/>
                      <a:pt x="421955" y="633493"/>
                    </a:cubicBezTo>
                    <a:close/>
                    <a:moveTo>
                      <a:pt x="417125" y="629825"/>
                    </a:moveTo>
                    <a:cubicBezTo>
                      <a:pt x="417422" y="630061"/>
                      <a:pt x="417737" y="630306"/>
                      <a:pt x="418034" y="630542"/>
                    </a:cubicBezTo>
                    <a:cubicBezTo>
                      <a:pt x="418662" y="630358"/>
                      <a:pt x="419291" y="630166"/>
                      <a:pt x="419920" y="629974"/>
                    </a:cubicBezTo>
                    <a:cubicBezTo>
                      <a:pt x="418986" y="629930"/>
                      <a:pt x="418060" y="629887"/>
                      <a:pt x="417125" y="629825"/>
                    </a:cubicBezTo>
                    <a:close/>
                    <a:moveTo>
                      <a:pt x="614017" y="497837"/>
                    </a:moveTo>
                    <a:cubicBezTo>
                      <a:pt x="604490" y="497837"/>
                      <a:pt x="591888" y="505897"/>
                      <a:pt x="583863" y="514359"/>
                    </a:cubicBezTo>
                    <a:cubicBezTo>
                      <a:pt x="544224" y="556199"/>
                      <a:pt x="498726" y="592012"/>
                      <a:pt x="448625" y="620805"/>
                    </a:cubicBezTo>
                    <a:cubicBezTo>
                      <a:pt x="445516" y="622586"/>
                      <a:pt x="442259" y="624420"/>
                      <a:pt x="438862" y="626184"/>
                    </a:cubicBezTo>
                    <a:cubicBezTo>
                      <a:pt x="510140" y="624499"/>
                      <a:pt x="588447" y="594283"/>
                      <a:pt x="622052" y="525406"/>
                    </a:cubicBezTo>
                    <a:cubicBezTo>
                      <a:pt x="626706" y="515878"/>
                      <a:pt x="627501" y="508779"/>
                      <a:pt x="624497" y="503687"/>
                    </a:cubicBezTo>
                    <a:cubicBezTo>
                      <a:pt x="622462" y="500247"/>
                      <a:pt x="619598" y="498369"/>
                      <a:pt x="615747" y="497933"/>
                    </a:cubicBezTo>
                    <a:cubicBezTo>
                      <a:pt x="615179" y="497872"/>
                      <a:pt x="614602" y="497837"/>
                      <a:pt x="614017" y="497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2" name="Google Shape;2452;p14"/>
              <p:cNvSpPr/>
              <p:nvPr/>
            </p:nvSpPr>
            <p:spPr>
              <a:xfrm>
                <a:off x="5406042" y="1421355"/>
                <a:ext cx="2809421" cy="2334411"/>
              </a:xfrm>
              <a:custGeom>
                <a:rect b="b" l="l" r="r" t="t"/>
                <a:pathLst>
                  <a:path extrusionOk="0" h="673226" w="810215">
                    <a:moveTo>
                      <a:pt x="9237" y="227045"/>
                    </a:moveTo>
                    <a:cubicBezTo>
                      <a:pt x="11508" y="240642"/>
                      <a:pt x="14311" y="255096"/>
                      <a:pt x="23009" y="265558"/>
                    </a:cubicBezTo>
                    <a:cubicBezTo>
                      <a:pt x="57460" y="259130"/>
                      <a:pt x="90444" y="244948"/>
                      <a:pt x="118494" y="224067"/>
                    </a:cubicBezTo>
                    <a:cubicBezTo>
                      <a:pt x="110739" y="242607"/>
                      <a:pt x="97037" y="258641"/>
                      <a:pt x="79869" y="269260"/>
                    </a:cubicBezTo>
                    <a:cubicBezTo>
                      <a:pt x="134965" y="282613"/>
                      <a:pt x="192305" y="286778"/>
                      <a:pt x="248772" y="281530"/>
                    </a:cubicBezTo>
                    <a:cubicBezTo>
                      <a:pt x="213596" y="320024"/>
                      <a:pt x="168595" y="349603"/>
                      <a:pt x="119141" y="366719"/>
                    </a:cubicBezTo>
                    <a:cubicBezTo>
                      <a:pt x="167049" y="374596"/>
                      <a:pt x="216346" y="374142"/>
                      <a:pt x="264107" y="365392"/>
                    </a:cubicBezTo>
                    <a:cubicBezTo>
                      <a:pt x="229743" y="390630"/>
                      <a:pt x="192776" y="412392"/>
                      <a:pt x="153967" y="430216"/>
                    </a:cubicBezTo>
                    <a:cubicBezTo>
                      <a:pt x="154325" y="430513"/>
                      <a:pt x="154718" y="430758"/>
                      <a:pt x="155076" y="431046"/>
                    </a:cubicBezTo>
                    <a:cubicBezTo>
                      <a:pt x="225734" y="416418"/>
                      <a:pt x="294951" y="394926"/>
                      <a:pt x="361339" y="366815"/>
                    </a:cubicBezTo>
                    <a:cubicBezTo>
                      <a:pt x="345139" y="400909"/>
                      <a:pt x="319159" y="429823"/>
                      <a:pt x="287808" y="451035"/>
                    </a:cubicBezTo>
                    <a:cubicBezTo>
                      <a:pt x="272857" y="471462"/>
                      <a:pt x="252099" y="487748"/>
                      <a:pt x="228345" y="496848"/>
                    </a:cubicBezTo>
                    <a:cubicBezTo>
                      <a:pt x="274377" y="528130"/>
                      <a:pt x="337568" y="479330"/>
                      <a:pt x="391563" y="493294"/>
                    </a:cubicBezTo>
                    <a:cubicBezTo>
                      <a:pt x="364509" y="524462"/>
                      <a:pt x="331708" y="550713"/>
                      <a:pt x="295283" y="570371"/>
                    </a:cubicBezTo>
                    <a:cubicBezTo>
                      <a:pt x="302488" y="574816"/>
                      <a:pt x="310260" y="578038"/>
                      <a:pt x="318329" y="580326"/>
                    </a:cubicBezTo>
                    <a:cubicBezTo>
                      <a:pt x="322635" y="579007"/>
                      <a:pt x="326887" y="577549"/>
                      <a:pt x="331088" y="576021"/>
                    </a:cubicBezTo>
                    <a:cubicBezTo>
                      <a:pt x="379547" y="558406"/>
                      <a:pt x="424975" y="532592"/>
                      <a:pt x="464806" y="500036"/>
                    </a:cubicBezTo>
                    <a:cubicBezTo>
                      <a:pt x="473949" y="492560"/>
                      <a:pt x="483302" y="484474"/>
                      <a:pt x="494856" y="481836"/>
                    </a:cubicBezTo>
                    <a:cubicBezTo>
                      <a:pt x="506401" y="479199"/>
                      <a:pt x="520767" y="484343"/>
                      <a:pt x="523744" y="495721"/>
                    </a:cubicBezTo>
                    <a:cubicBezTo>
                      <a:pt x="526155" y="504926"/>
                      <a:pt x="520548" y="514192"/>
                      <a:pt x="514750" y="521772"/>
                    </a:cubicBezTo>
                    <a:cubicBezTo>
                      <a:pt x="498847" y="542530"/>
                      <a:pt x="479233" y="560275"/>
                      <a:pt x="457305" y="574597"/>
                    </a:cubicBezTo>
                    <a:cubicBezTo>
                      <a:pt x="444345" y="596499"/>
                      <a:pt x="426643" y="615659"/>
                      <a:pt x="405553" y="630077"/>
                    </a:cubicBezTo>
                    <a:cubicBezTo>
                      <a:pt x="425010" y="638714"/>
                      <a:pt x="445498" y="640897"/>
                      <a:pt x="466160" y="638863"/>
                    </a:cubicBezTo>
                    <a:cubicBezTo>
                      <a:pt x="507947" y="612533"/>
                      <a:pt x="546415" y="581034"/>
                      <a:pt x="580316" y="545246"/>
                    </a:cubicBezTo>
                    <a:cubicBezTo>
                      <a:pt x="592350" y="532548"/>
                      <a:pt x="615239" y="519894"/>
                      <a:pt x="624129" y="534933"/>
                    </a:cubicBezTo>
                    <a:cubicBezTo>
                      <a:pt x="628338" y="542050"/>
                      <a:pt x="625387" y="551123"/>
                      <a:pt x="621762" y="558546"/>
                    </a:cubicBezTo>
                    <a:cubicBezTo>
                      <a:pt x="603546" y="595870"/>
                      <a:pt x="571147" y="622759"/>
                      <a:pt x="532931" y="639552"/>
                    </a:cubicBezTo>
                    <a:cubicBezTo>
                      <a:pt x="526469" y="645674"/>
                      <a:pt x="520016" y="651805"/>
                      <a:pt x="513553" y="657927"/>
                    </a:cubicBezTo>
                    <a:cubicBezTo>
                      <a:pt x="548598" y="663026"/>
                      <a:pt x="583652" y="668127"/>
                      <a:pt x="618697" y="673227"/>
                    </a:cubicBezTo>
                    <a:cubicBezTo>
                      <a:pt x="662903" y="643814"/>
                      <a:pt x="693329" y="593967"/>
                      <a:pt x="697171" y="541141"/>
                    </a:cubicBezTo>
                    <a:cubicBezTo>
                      <a:pt x="757306" y="518698"/>
                      <a:pt x="802455" y="460930"/>
                      <a:pt x="809301" y="397564"/>
                    </a:cubicBezTo>
                    <a:cubicBezTo>
                      <a:pt x="812280" y="370029"/>
                      <a:pt x="807878" y="342040"/>
                      <a:pt x="797608" y="316330"/>
                    </a:cubicBezTo>
                    <a:cubicBezTo>
                      <a:pt x="802315" y="354135"/>
                      <a:pt x="796508" y="393232"/>
                      <a:pt x="780666" y="427946"/>
                    </a:cubicBezTo>
                    <a:cubicBezTo>
                      <a:pt x="787923" y="388735"/>
                      <a:pt x="780885" y="347079"/>
                      <a:pt x="761140" y="312357"/>
                    </a:cubicBezTo>
                    <a:cubicBezTo>
                      <a:pt x="764502" y="346241"/>
                      <a:pt x="753673" y="381137"/>
                      <a:pt x="732321" y="407729"/>
                    </a:cubicBezTo>
                    <a:cubicBezTo>
                      <a:pt x="723344" y="429099"/>
                      <a:pt x="710270" y="448512"/>
                      <a:pt x="692595" y="464475"/>
                    </a:cubicBezTo>
                    <a:cubicBezTo>
                      <a:pt x="686438" y="470029"/>
                      <a:pt x="678509" y="475409"/>
                      <a:pt x="670431" y="473427"/>
                    </a:cubicBezTo>
                    <a:cubicBezTo>
                      <a:pt x="653376" y="469235"/>
                      <a:pt x="659104" y="443875"/>
                      <a:pt x="667968" y="428828"/>
                    </a:cubicBezTo>
                    <a:cubicBezTo>
                      <a:pt x="690814" y="390036"/>
                      <a:pt x="709065" y="348607"/>
                      <a:pt x="722435" y="305676"/>
                    </a:cubicBezTo>
                    <a:cubicBezTo>
                      <a:pt x="722497" y="303528"/>
                      <a:pt x="722549" y="301380"/>
                      <a:pt x="722610" y="299231"/>
                    </a:cubicBezTo>
                    <a:cubicBezTo>
                      <a:pt x="716052" y="327430"/>
                      <a:pt x="700795" y="353568"/>
                      <a:pt x="679417" y="373260"/>
                    </a:cubicBezTo>
                    <a:cubicBezTo>
                      <a:pt x="698333" y="330155"/>
                      <a:pt x="705686" y="282115"/>
                      <a:pt x="700516" y="235385"/>
                    </a:cubicBezTo>
                    <a:cubicBezTo>
                      <a:pt x="695783" y="268728"/>
                      <a:pt x="678902" y="299930"/>
                      <a:pt x="654502" y="323273"/>
                    </a:cubicBezTo>
                    <a:cubicBezTo>
                      <a:pt x="647341" y="340948"/>
                      <a:pt x="638049" y="357759"/>
                      <a:pt x="626662" y="373138"/>
                    </a:cubicBezTo>
                    <a:cubicBezTo>
                      <a:pt x="620985" y="380805"/>
                      <a:pt x="613623" y="388770"/>
                      <a:pt x="604035" y="389084"/>
                    </a:cubicBezTo>
                    <a:cubicBezTo>
                      <a:pt x="592193" y="389477"/>
                      <a:pt x="583137" y="377277"/>
                      <a:pt x="582412" y="365549"/>
                    </a:cubicBezTo>
                    <a:cubicBezTo>
                      <a:pt x="581687" y="353821"/>
                      <a:pt x="586848" y="342625"/>
                      <a:pt x="591477" y="331805"/>
                    </a:cubicBezTo>
                    <a:cubicBezTo>
                      <a:pt x="605441" y="299170"/>
                      <a:pt x="615422" y="264885"/>
                      <a:pt x="621387" y="229927"/>
                    </a:cubicBezTo>
                    <a:cubicBezTo>
                      <a:pt x="620549" y="206226"/>
                      <a:pt x="617492" y="182604"/>
                      <a:pt x="612121" y="159488"/>
                    </a:cubicBezTo>
                    <a:cubicBezTo>
                      <a:pt x="608785" y="205973"/>
                      <a:pt x="585329" y="250694"/>
                      <a:pt x="548869" y="280080"/>
                    </a:cubicBezTo>
                    <a:cubicBezTo>
                      <a:pt x="573190" y="229621"/>
                      <a:pt x="556021" y="163042"/>
                      <a:pt x="510278" y="130355"/>
                    </a:cubicBezTo>
                    <a:cubicBezTo>
                      <a:pt x="507554" y="137463"/>
                      <a:pt x="504322" y="144371"/>
                      <a:pt x="500672" y="151060"/>
                    </a:cubicBezTo>
                    <a:cubicBezTo>
                      <a:pt x="491730" y="196908"/>
                      <a:pt x="468518" y="240092"/>
                      <a:pt x="433333" y="271208"/>
                    </a:cubicBezTo>
                    <a:cubicBezTo>
                      <a:pt x="441367" y="202628"/>
                      <a:pt x="442764" y="133298"/>
                      <a:pt x="437551" y="64448"/>
                    </a:cubicBezTo>
                    <a:cubicBezTo>
                      <a:pt x="420722" y="37768"/>
                      <a:pt x="392943" y="17709"/>
                      <a:pt x="361793" y="18940"/>
                    </a:cubicBezTo>
                    <a:cubicBezTo>
                      <a:pt x="366884" y="67338"/>
                      <a:pt x="356981" y="117185"/>
                      <a:pt x="333752" y="160046"/>
                    </a:cubicBezTo>
                    <a:cubicBezTo>
                      <a:pt x="339934" y="138293"/>
                      <a:pt x="340589" y="115360"/>
                      <a:pt x="336668" y="93152"/>
                    </a:cubicBezTo>
                    <a:cubicBezTo>
                      <a:pt x="333594" y="112819"/>
                      <a:pt x="326975" y="131883"/>
                      <a:pt x="316539" y="148964"/>
                    </a:cubicBezTo>
                    <a:cubicBezTo>
                      <a:pt x="308182" y="101213"/>
                      <a:pt x="292034" y="54832"/>
                      <a:pt x="269049" y="12059"/>
                    </a:cubicBezTo>
                    <a:cubicBezTo>
                      <a:pt x="266779" y="40598"/>
                      <a:pt x="261146" y="68875"/>
                      <a:pt x="252169" y="96087"/>
                    </a:cubicBezTo>
                    <a:cubicBezTo>
                      <a:pt x="248658" y="62989"/>
                      <a:pt x="228398" y="32057"/>
                      <a:pt x="199335" y="15430"/>
                    </a:cubicBezTo>
                    <a:cubicBezTo>
                      <a:pt x="155269" y="-9782"/>
                      <a:pt x="102784" y="-473"/>
                      <a:pt x="53277" y="17543"/>
                    </a:cubicBezTo>
                    <a:cubicBezTo>
                      <a:pt x="45059" y="22931"/>
                      <a:pt x="37348" y="28992"/>
                      <a:pt x="30371" y="35978"/>
                    </a:cubicBezTo>
                    <a:cubicBezTo>
                      <a:pt x="30012" y="35690"/>
                      <a:pt x="29655" y="35402"/>
                      <a:pt x="29296" y="35105"/>
                    </a:cubicBezTo>
                    <a:cubicBezTo>
                      <a:pt x="27454" y="37541"/>
                      <a:pt x="25829" y="40065"/>
                      <a:pt x="24196" y="42580"/>
                    </a:cubicBezTo>
                    <a:cubicBezTo>
                      <a:pt x="22223" y="44851"/>
                      <a:pt x="20249" y="47113"/>
                      <a:pt x="18424" y="49549"/>
                    </a:cubicBezTo>
                    <a:cubicBezTo>
                      <a:pt x="18808" y="49803"/>
                      <a:pt x="19184" y="50073"/>
                      <a:pt x="19568" y="50327"/>
                    </a:cubicBezTo>
                    <a:cubicBezTo>
                      <a:pt x="-8910" y="101658"/>
                      <a:pt x="-666" y="167732"/>
                      <a:pt x="9246" y="227028"/>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53" name="Google Shape;2453;p14"/>
            <p:cNvGrpSpPr/>
            <p:nvPr/>
          </p:nvGrpSpPr>
          <p:grpSpPr>
            <a:xfrm rot="2401511">
              <a:off x="8349452" y="2800640"/>
              <a:ext cx="938304" cy="1247176"/>
              <a:chOff x="3119733" y="3330466"/>
              <a:chExt cx="2464051" cy="3275172"/>
            </a:xfrm>
          </p:grpSpPr>
          <p:sp>
            <p:nvSpPr>
              <p:cNvPr id="2454" name="Google Shape;2454;p14"/>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5" name="Google Shape;2455;p14"/>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6" name="Google Shape;2456;p14"/>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7" name="Google Shape;2457;p14"/>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8" name="Google Shape;2458;p14"/>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9" name="Google Shape;2459;p14"/>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0" name="Google Shape;2460;p14"/>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1" name="Google Shape;2461;p14"/>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2" name="Google Shape;2462;p14"/>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3" name="Google Shape;2463;p14"/>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4" name="Google Shape;2464;p14"/>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5" name="Google Shape;2465;p14"/>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6" name="Google Shape;2466;p14"/>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7" name="Google Shape;2467;p14"/>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8" name="Google Shape;2468;p14"/>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9" name="Google Shape;2469;p14"/>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0" name="Google Shape;2470;p14"/>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1" name="Google Shape;2471;p14"/>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2" name="Google Shape;2472;p14"/>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3" name="Google Shape;2473;p14"/>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4" name="Google Shape;2474;p14"/>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5" name="Google Shape;2475;p14"/>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6" name="Google Shape;2476;p14"/>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7" name="Google Shape;2477;p14"/>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8" name="Google Shape;2478;p14"/>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9" name="Google Shape;2479;p14"/>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0" name="Google Shape;2480;p14"/>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1" name="Google Shape;2481;p14"/>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2" name="Google Shape;2482;p14"/>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3" name="Google Shape;2483;p14"/>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4" name="Google Shape;2484;p14"/>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5" name="Google Shape;2485;p14"/>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6" name="Google Shape;2486;p14"/>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7" name="Google Shape;2487;p14"/>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8" name="Google Shape;2488;p14"/>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9" name="Google Shape;2489;p14"/>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0" name="Google Shape;2490;p14"/>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1" name="Google Shape;2491;p14"/>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2" name="Google Shape;2492;p14"/>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3" name="Google Shape;2493;p14"/>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4" name="Google Shape;2494;p14"/>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5" name="Google Shape;2495;p14"/>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6" name="Google Shape;2496;p14"/>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7" name="Google Shape;2497;p14"/>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98" name="Google Shape;2498;p14"/>
            <p:cNvGrpSpPr/>
            <p:nvPr/>
          </p:nvGrpSpPr>
          <p:grpSpPr>
            <a:xfrm rot="638765">
              <a:off x="8515508" y="3933892"/>
              <a:ext cx="795981" cy="1202306"/>
              <a:chOff x="4550018" y="592784"/>
              <a:chExt cx="2598073" cy="3924313"/>
            </a:xfrm>
          </p:grpSpPr>
          <p:sp>
            <p:nvSpPr>
              <p:cNvPr id="2499" name="Google Shape;2499;p14"/>
              <p:cNvSpPr/>
              <p:nvPr/>
            </p:nvSpPr>
            <p:spPr>
              <a:xfrm>
                <a:off x="4559105" y="603637"/>
                <a:ext cx="2365256" cy="3165034"/>
              </a:xfrm>
              <a:custGeom>
                <a:rect b="b" l="l" r="r" t="t"/>
                <a:pathLst>
                  <a:path extrusionOk="0" h="761283" w="568913">
                    <a:moveTo>
                      <a:pt x="388773" y="704090"/>
                    </a:moveTo>
                    <a:cubicBezTo>
                      <a:pt x="342401" y="676773"/>
                      <a:pt x="309129" y="681315"/>
                      <a:pt x="279350" y="649867"/>
                    </a:cubicBezTo>
                    <a:cubicBezTo>
                      <a:pt x="257517" y="626952"/>
                      <a:pt x="257779" y="590903"/>
                      <a:pt x="241012" y="564189"/>
                    </a:cubicBezTo>
                    <a:cubicBezTo>
                      <a:pt x="214638" y="522280"/>
                      <a:pt x="155779" y="514822"/>
                      <a:pt x="118926" y="481637"/>
                    </a:cubicBezTo>
                    <a:cubicBezTo>
                      <a:pt x="87401" y="453220"/>
                      <a:pt x="75349" y="407329"/>
                      <a:pt x="82073" y="365585"/>
                    </a:cubicBezTo>
                    <a:cubicBezTo>
                      <a:pt x="84955" y="347980"/>
                      <a:pt x="90719" y="329615"/>
                      <a:pt x="84606" y="312830"/>
                    </a:cubicBezTo>
                    <a:cubicBezTo>
                      <a:pt x="75175" y="286675"/>
                      <a:pt x="42600" y="277759"/>
                      <a:pt x="23476" y="257524"/>
                    </a:cubicBezTo>
                    <a:cubicBezTo>
                      <a:pt x="72" y="232924"/>
                      <a:pt x="-540" y="195399"/>
                      <a:pt x="159" y="161637"/>
                    </a:cubicBezTo>
                    <a:cubicBezTo>
                      <a:pt x="1294" y="107755"/>
                      <a:pt x="2429" y="53873"/>
                      <a:pt x="3477" y="0"/>
                    </a:cubicBezTo>
                    <a:cubicBezTo>
                      <a:pt x="34567" y="5615"/>
                      <a:pt x="57796" y="30792"/>
                      <a:pt x="86091" y="44791"/>
                    </a:cubicBezTo>
                    <a:cubicBezTo>
                      <a:pt x="115870" y="59558"/>
                      <a:pt x="150190" y="61418"/>
                      <a:pt x="183026" y="66711"/>
                    </a:cubicBezTo>
                    <a:cubicBezTo>
                      <a:pt x="215948" y="72003"/>
                      <a:pt x="250618" y="82482"/>
                      <a:pt x="270879" y="108646"/>
                    </a:cubicBezTo>
                    <a:cubicBezTo>
                      <a:pt x="299522" y="145394"/>
                      <a:pt x="291051" y="201354"/>
                      <a:pt x="320220" y="237666"/>
                    </a:cubicBezTo>
                    <a:cubicBezTo>
                      <a:pt x="360566" y="288037"/>
                      <a:pt x="452610" y="276396"/>
                      <a:pt x="485533" y="331885"/>
                    </a:cubicBezTo>
                    <a:cubicBezTo>
                      <a:pt x="514876" y="381418"/>
                      <a:pt x="478023" y="457263"/>
                      <a:pt x="520553" y="496282"/>
                    </a:cubicBezTo>
                    <a:cubicBezTo>
                      <a:pt x="531556" y="506421"/>
                      <a:pt x="546576" y="512001"/>
                      <a:pt x="556357" y="523354"/>
                    </a:cubicBezTo>
                    <a:cubicBezTo>
                      <a:pt x="571465" y="540933"/>
                      <a:pt x="569980" y="566861"/>
                      <a:pt x="566924" y="589776"/>
                    </a:cubicBezTo>
                    <a:cubicBezTo>
                      <a:pt x="559326" y="644750"/>
                      <a:pt x="546925" y="699060"/>
                      <a:pt x="529896" y="751894"/>
                    </a:cubicBezTo>
                    <a:cubicBezTo>
                      <a:pt x="528936" y="754959"/>
                      <a:pt x="527713" y="758269"/>
                      <a:pt x="525006" y="760007"/>
                    </a:cubicBezTo>
                    <a:cubicBezTo>
                      <a:pt x="521688" y="762103"/>
                      <a:pt x="517408" y="761212"/>
                      <a:pt x="513653" y="760208"/>
                    </a:cubicBezTo>
                    <a:cubicBezTo>
                      <a:pt x="469290" y="748340"/>
                      <a:pt x="427023" y="729311"/>
                      <a:pt x="388773" y="70409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0" name="Google Shape;2500;p14"/>
              <p:cNvSpPr/>
              <p:nvPr/>
            </p:nvSpPr>
            <p:spPr>
              <a:xfrm>
                <a:off x="4550018" y="592784"/>
                <a:ext cx="2383208" cy="3184994"/>
              </a:xfrm>
              <a:custGeom>
                <a:rect b="b" l="l" r="r" t="t"/>
                <a:pathLst>
                  <a:path extrusionOk="0" h="766084" w="573231">
                    <a:moveTo>
                      <a:pt x="522214" y="766076"/>
                    </a:moveTo>
                    <a:cubicBezTo>
                      <a:pt x="519507" y="766076"/>
                      <a:pt x="516974" y="765386"/>
                      <a:pt x="515228" y="764932"/>
                    </a:cubicBezTo>
                    <a:cubicBezTo>
                      <a:pt x="470603" y="752959"/>
                      <a:pt x="428335" y="733991"/>
                      <a:pt x="389824" y="708561"/>
                    </a:cubicBezTo>
                    <a:cubicBezTo>
                      <a:pt x="370349" y="697095"/>
                      <a:pt x="352971" y="691209"/>
                      <a:pt x="337513" y="686013"/>
                    </a:cubicBezTo>
                    <a:cubicBezTo>
                      <a:pt x="316031" y="678747"/>
                      <a:pt x="297430" y="672468"/>
                      <a:pt x="279876" y="653989"/>
                    </a:cubicBezTo>
                    <a:cubicBezTo>
                      <a:pt x="267213" y="640628"/>
                      <a:pt x="261799" y="622813"/>
                      <a:pt x="256472" y="605583"/>
                    </a:cubicBezTo>
                    <a:cubicBezTo>
                      <a:pt x="252542" y="592658"/>
                      <a:pt x="248438" y="579288"/>
                      <a:pt x="241364" y="567970"/>
                    </a:cubicBezTo>
                    <a:cubicBezTo>
                      <a:pt x="226431" y="544199"/>
                      <a:pt x="201018" y="531912"/>
                      <a:pt x="174208" y="518891"/>
                    </a:cubicBezTo>
                    <a:cubicBezTo>
                      <a:pt x="155170" y="509617"/>
                      <a:pt x="135347" y="500028"/>
                      <a:pt x="119627" y="485872"/>
                    </a:cubicBezTo>
                    <a:cubicBezTo>
                      <a:pt x="89150" y="458416"/>
                      <a:pt x="74741" y="413197"/>
                      <a:pt x="82076" y="367847"/>
                    </a:cubicBezTo>
                    <a:cubicBezTo>
                      <a:pt x="82687" y="364398"/>
                      <a:pt x="83299" y="360913"/>
                      <a:pt x="83997" y="357420"/>
                    </a:cubicBezTo>
                    <a:cubicBezTo>
                      <a:pt x="86704" y="343509"/>
                      <a:pt x="89499" y="329125"/>
                      <a:pt x="84784" y="316183"/>
                    </a:cubicBezTo>
                    <a:cubicBezTo>
                      <a:pt x="79194" y="300726"/>
                      <a:pt x="65135" y="291539"/>
                      <a:pt x="50289" y="281819"/>
                    </a:cubicBezTo>
                    <a:cubicBezTo>
                      <a:pt x="41119" y="275794"/>
                      <a:pt x="31600" y="269558"/>
                      <a:pt x="24002" y="261629"/>
                    </a:cubicBezTo>
                    <a:cubicBezTo>
                      <a:pt x="598" y="236941"/>
                      <a:pt x="-625" y="199957"/>
                      <a:pt x="161" y="164196"/>
                    </a:cubicBezTo>
                    <a:lnTo>
                      <a:pt x="3568" y="0"/>
                    </a:lnTo>
                    <a:lnTo>
                      <a:pt x="6100" y="454"/>
                    </a:lnTo>
                    <a:cubicBezTo>
                      <a:pt x="26098" y="4078"/>
                      <a:pt x="43127" y="15763"/>
                      <a:pt x="59632" y="27055"/>
                    </a:cubicBezTo>
                    <a:cubicBezTo>
                      <a:pt x="69151" y="33587"/>
                      <a:pt x="78932" y="40337"/>
                      <a:pt x="89237" y="45437"/>
                    </a:cubicBezTo>
                    <a:cubicBezTo>
                      <a:pt x="112379" y="56930"/>
                      <a:pt x="138928" y="60571"/>
                      <a:pt x="164515" y="64099"/>
                    </a:cubicBezTo>
                    <a:cubicBezTo>
                      <a:pt x="171501" y="65051"/>
                      <a:pt x="178574" y="66029"/>
                      <a:pt x="185561" y="67156"/>
                    </a:cubicBezTo>
                    <a:cubicBezTo>
                      <a:pt x="213069" y="71575"/>
                      <a:pt x="252193" y="80823"/>
                      <a:pt x="274811" y="109904"/>
                    </a:cubicBezTo>
                    <a:cubicBezTo>
                      <a:pt x="289307" y="128522"/>
                      <a:pt x="294460" y="152101"/>
                      <a:pt x="299525" y="174903"/>
                    </a:cubicBezTo>
                    <a:cubicBezTo>
                      <a:pt x="304503" y="197564"/>
                      <a:pt x="309656" y="220995"/>
                      <a:pt x="324065" y="238897"/>
                    </a:cubicBezTo>
                    <a:cubicBezTo>
                      <a:pt x="342928" y="262415"/>
                      <a:pt x="374017" y="272344"/>
                      <a:pt x="404058" y="281959"/>
                    </a:cubicBezTo>
                    <a:cubicBezTo>
                      <a:pt x="437418" y="292622"/>
                      <a:pt x="472000" y="303643"/>
                      <a:pt x="489553" y="333378"/>
                    </a:cubicBezTo>
                    <a:cubicBezTo>
                      <a:pt x="503263" y="356442"/>
                      <a:pt x="502915" y="384955"/>
                      <a:pt x="502565" y="412533"/>
                    </a:cubicBezTo>
                    <a:cubicBezTo>
                      <a:pt x="502128" y="445518"/>
                      <a:pt x="501692" y="476676"/>
                      <a:pt x="524135" y="497286"/>
                    </a:cubicBezTo>
                    <a:cubicBezTo>
                      <a:pt x="528852" y="501591"/>
                      <a:pt x="534440" y="505154"/>
                      <a:pt x="539855" y="508604"/>
                    </a:cubicBezTo>
                    <a:cubicBezTo>
                      <a:pt x="547016" y="513180"/>
                      <a:pt x="554439" y="517905"/>
                      <a:pt x="560202" y="524542"/>
                    </a:cubicBezTo>
                    <a:cubicBezTo>
                      <a:pt x="575660" y="542549"/>
                      <a:pt x="574437" y="569088"/>
                      <a:pt x="571206" y="592693"/>
                    </a:cubicBezTo>
                    <a:cubicBezTo>
                      <a:pt x="563695" y="647667"/>
                      <a:pt x="551207" y="702343"/>
                      <a:pt x="534178" y="755177"/>
                    </a:cubicBezTo>
                    <a:cubicBezTo>
                      <a:pt x="533043" y="758732"/>
                      <a:pt x="531558" y="762382"/>
                      <a:pt x="528327" y="764469"/>
                    </a:cubicBezTo>
                    <a:cubicBezTo>
                      <a:pt x="526406" y="765683"/>
                      <a:pt x="524310" y="766085"/>
                      <a:pt x="522214" y="766085"/>
                    </a:cubicBezTo>
                    <a:close/>
                    <a:moveTo>
                      <a:pt x="7846" y="5257"/>
                    </a:moveTo>
                    <a:lnTo>
                      <a:pt x="4528" y="164292"/>
                    </a:lnTo>
                    <a:cubicBezTo>
                      <a:pt x="3829" y="199154"/>
                      <a:pt x="4965" y="235151"/>
                      <a:pt x="27233" y="258634"/>
                    </a:cubicBezTo>
                    <a:cubicBezTo>
                      <a:pt x="34395" y="266196"/>
                      <a:pt x="43651" y="272283"/>
                      <a:pt x="52734" y="278178"/>
                    </a:cubicBezTo>
                    <a:cubicBezTo>
                      <a:pt x="67492" y="287871"/>
                      <a:pt x="82774" y="297879"/>
                      <a:pt x="88887" y="314707"/>
                    </a:cubicBezTo>
                    <a:cubicBezTo>
                      <a:pt x="93953" y="328785"/>
                      <a:pt x="91071" y="343771"/>
                      <a:pt x="88277" y="358258"/>
                    </a:cubicBezTo>
                    <a:cubicBezTo>
                      <a:pt x="87665" y="361708"/>
                      <a:pt x="86967" y="365149"/>
                      <a:pt x="86442" y="368555"/>
                    </a:cubicBezTo>
                    <a:cubicBezTo>
                      <a:pt x="79369" y="412446"/>
                      <a:pt x="93167" y="456163"/>
                      <a:pt x="122597" y="482632"/>
                    </a:cubicBezTo>
                    <a:cubicBezTo>
                      <a:pt x="137879" y="496369"/>
                      <a:pt x="157354" y="505818"/>
                      <a:pt x="176129" y="514962"/>
                    </a:cubicBezTo>
                    <a:cubicBezTo>
                      <a:pt x="202328" y="527677"/>
                      <a:pt x="229400" y="540820"/>
                      <a:pt x="245032" y="565639"/>
                    </a:cubicBezTo>
                    <a:cubicBezTo>
                      <a:pt x="252455" y="577454"/>
                      <a:pt x="256647" y="591104"/>
                      <a:pt x="260664" y="604299"/>
                    </a:cubicBezTo>
                    <a:cubicBezTo>
                      <a:pt x="265991" y="621817"/>
                      <a:pt x="271056" y="638357"/>
                      <a:pt x="283107" y="650977"/>
                    </a:cubicBezTo>
                    <a:cubicBezTo>
                      <a:pt x="299875" y="668678"/>
                      <a:pt x="317952" y="674791"/>
                      <a:pt x="338911" y="681873"/>
                    </a:cubicBezTo>
                    <a:cubicBezTo>
                      <a:pt x="354542" y="687139"/>
                      <a:pt x="372183" y="693113"/>
                      <a:pt x="392094" y="704823"/>
                    </a:cubicBezTo>
                    <a:lnTo>
                      <a:pt x="392182" y="704885"/>
                    </a:lnTo>
                    <a:cubicBezTo>
                      <a:pt x="430344" y="730070"/>
                      <a:pt x="472088" y="748855"/>
                      <a:pt x="516363" y="760714"/>
                    </a:cubicBezTo>
                    <a:cubicBezTo>
                      <a:pt x="519682" y="761596"/>
                      <a:pt x="523437" y="762417"/>
                      <a:pt x="525969" y="760784"/>
                    </a:cubicBezTo>
                    <a:cubicBezTo>
                      <a:pt x="528065" y="759474"/>
                      <a:pt x="529025" y="756758"/>
                      <a:pt x="529987" y="753841"/>
                    </a:cubicBezTo>
                    <a:cubicBezTo>
                      <a:pt x="547016" y="701243"/>
                      <a:pt x="559417" y="646828"/>
                      <a:pt x="566927" y="592099"/>
                    </a:cubicBezTo>
                    <a:cubicBezTo>
                      <a:pt x="570158" y="568328"/>
                      <a:pt x="571206" y="544042"/>
                      <a:pt x="556884" y="527397"/>
                    </a:cubicBezTo>
                    <a:cubicBezTo>
                      <a:pt x="551557" y="521258"/>
                      <a:pt x="544745" y="516900"/>
                      <a:pt x="537497" y="512298"/>
                    </a:cubicBezTo>
                    <a:cubicBezTo>
                      <a:pt x="531995" y="508744"/>
                      <a:pt x="526232" y="505076"/>
                      <a:pt x="521254" y="500509"/>
                    </a:cubicBezTo>
                    <a:cubicBezTo>
                      <a:pt x="497325" y="478580"/>
                      <a:pt x="497762" y="444976"/>
                      <a:pt x="498199" y="412481"/>
                    </a:cubicBezTo>
                    <a:cubicBezTo>
                      <a:pt x="498548" y="385514"/>
                      <a:pt x="498897" y="357621"/>
                      <a:pt x="485885" y="335614"/>
                    </a:cubicBezTo>
                    <a:cubicBezTo>
                      <a:pt x="469031" y="307311"/>
                      <a:pt x="436893" y="297023"/>
                      <a:pt x="402748" y="286133"/>
                    </a:cubicBezTo>
                    <a:cubicBezTo>
                      <a:pt x="372096" y="276335"/>
                      <a:pt x="340308" y="266196"/>
                      <a:pt x="320659" y="241648"/>
                    </a:cubicBezTo>
                    <a:cubicBezTo>
                      <a:pt x="305638" y="222951"/>
                      <a:pt x="300398" y="199014"/>
                      <a:pt x="295246" y="175854"/>
                    </a:cubicBezTo>
                    <a:cubicBezTo>
                      <a:pt x="290356" y="153524"/>
                      <a:pt x="285291" y="130435"/>
                      <a:pt x="271405" y="112602"/>
                    </a:cubicBezTo>
                    <a:cubicBezTo>
                      <a:pt x="254900" y="91390"/>
                      <a:pt x="227392" y="78325"/>
                      <a:pt x="184862" y="71479"/>
                    </a:cubicBezTo>
                    <a:cubicBezTo>
                      <a:pt x="177963" y="70361"/>
                      <a:pt x="170890" y="69383"/>
                      <a:pt x="163990" y="68440"/>
                    </a:cubicBezTo>
                    <a:cubicBezTo>
                      <a:pt x="137966" y="64859"/>
                      <a:pt x="111156" y="61165"/>
                      <a:pt x="87316" y="49367"/>
                    </a:cubicBezTo>
                    <a:cubicBezTo>
                      <a:pt x="76749" y="44127"/>
                      <a:pt x="66793" y="37281"/>
                      <a:pt x="57100" y="30670"/>
                    </a:cubicBezTo>
                    <a:cubicBezTo>
                      <a:pt x="41031" y="19632"/>
                      <a:pt x="25837" y="9187"/>
                      <a:pt x="7846" y="52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1" name="Google Shape;2501;p14"/>
              <p:cNvSpPr/>
              <p:nvPr/>
            </p:nvSpPr>
            <p:spPr>
              <a:xfrm>
                <a:off x="4565572" y="599389"/>
                <a:ext cx="2582518" cy="3917708"/>
              </a:xfrm>
              <a:custGeom>
                <a:rect b="b" l="l" r="r" t="t"/>
                <a:pathLst>
                  <a:path extrusionOk="0" h="942323" w="621171">
                    <a:moveTo>
                      <a:pt x="617154" y="942323"/>
                    </a:moveTo>
                    <a:cubicBezTo>
                      <a:pt x="615844" y="939389"/>
                      <a:pt x="480309" y="647361"/>
                      <a:pt x="331152" y="497662"/>
                    </a:cubicBezTo>
                    <a:cubicBezTo>
                      <a:pt x="181557" y="347447"/>
                      <a:pt x="1834" y="5467"/>
                      <a:pt x="0" y="2026"/>
                    </a:cubicBezTo>
                    <a:lnTo>
                      <a:pt x="3930" y="0"/>
                    </a:lnTo>
                    <a:cubicBezTo>
                      <a:pt x="5676" y="3432"/>
                      <a:pt x="185137" y="344827"/>
                      <a:pt x="334296" y="494570"/>
                    </a:cubicBezTo>
                    <a:cubicBezTo>
                      <a:pt x="483977" y="644820"/>
                      <a:pt x="619774" y="937547"/>
                      <a:pt x="621172" y="940490"/>
                    </a:cubicBezTo>
                    <a:lnTo>
                      <a:pt x="617154" y="9423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2" name="Google Shape;2502;p14"/>
              <p:cNvSpPr/>
              <p:nvPr/>
            </p:nvSpPr>
            <p:spPr>
              <a:xfrm>
                <a:off x="5795419" y="2856598"/>
                <a:ext cx="926915" cy="634210"/>
              </a:xfrm>
              <a:custGeom>
                <a:rect b="b" l="l" r="r" t="t"/>
                <a:pathLst>
                  <a:path extrusionOk="0" h="152546" w="222950">
                    <a:moveTo>
                      <a:pt x="186971" y="152546"/>
                    </a:moveTo>
                    <a:cubicBezTo>
                      <a:pt x="182343" y="152546"/>
                      <a:pt x="165314" y="147700"/>
                      <a:pt x="92219" y="121632"/>
                    </a:cubicBezTo>
                    <a:cubicBezTo>
                      <a:pt x="46458" y="105310"/>
                      <a:pt x="437" y="88333"/>
                      <a:pt x="0" y="88159"/>
                    </a:cubicBezTo>
                    <a:lnTo>
                      <a:pt x="1484" y="84063"/>
                    </a:lnTo>
                    <a:cubicBezTo>
                      <a:pt x="68553" y="108821"/>
                      <a:pt x="169069" y="144957"/>
                      <a:pt x="184963" y="148092"/>
                    </a:cubicBezTo>
                    <a:cubicBezTo>
                      <a:pt x="185311" y="129360"/>
                      <a:pt x="208192" y="39953"/>
                      <a:pt x="218671" y="0"/>
                    </a:cubicBezTo>
                    <a:lnTo>
                      <a:pt x="222951" y="1109"/>
                    </a:lnTo>
                    <a:cubicBezTo>
                      <a:pt x="208803" y="54720"/>
                      <a:pt x="187233" y="142320"/>
                      <a:pt x="189241" y="149140"/>
                    </a:cubicBezTo>
                    <a:lnTo>
                      <a:pt x="190028" y="150468"/>
                    </a:lnTo>
                    <a:lnTo>
                      <a:pt x="188979" y="151734"/>
                    </a:lnTo>
                    <a:cubicBezTo>
                      <a:pt x="188631" y="152145"/>
                      <a:pt x="188368" y="152546"/>
                      <a:pt x="186971" y="1525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3" name="Google Shape;2503;p14"/>
              <p:cNvSpPr/>
              <p:nvPr/>
            </p:nvSpPr>
            <p:spPr>
              <a:xfrm>
                <a:off x="5544949" y="2230025"/>
                <a:ext cx="933812" cy="812804"/>
              </a:xfrm>
              <a:custGeom>
                <a:rect b="b" l="l" r="r" t="t"/>
                <a:pathLst>
                  <a:path extrusionOk="0" h="195503" w="224609">
                    <a:moveTo>
                      <a:pt x="177801" y="195503"/>
                    </a:moveTo>
                    <a:lnTo>
                      <a:pt x="175618" y="194936"/>
                    </a:lnTo>
                    <a:lnTo>
                      <a:pt x="0" y="148486"/>
                    </a:lnTo>
                    <a:lnTo>
                      <a:pt x="1135" y="144267"/>
                    </a:lnTo>
                    <a:lnTo>
                      <a:pt x="174570" y="190141"/>
                    </a:lnTo>
                    <a:lnTo>
                      <a:pt x="220331" y="0"/>
                    </a:lnTo>
                    <a:lnTo>
                      <a:pt x="224609" y="1013"/>
                    </a:lnTo>
                    <a:lnTo>
                      <a:pt x="177801" y="1955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4" name="Google Shape;2504;p14"/>
              <p:cNvSpPr/>
              <p:nvPr/>
            </p:nvSpPr>
            <p:spPr>
              <a:xfrm>
                <a:off x="5162346" y="1905029"/>
                <a:ext cx="924013" cy="708712"/>
              </a:xfrm>
              <a:custGeom>
                <a:rect b="b" l="l" r="r" t="t"/>
                <a:pathLst>
                  <a:path extrusionOk="0" h="170466" w="222252">
                    <a:moveTo>
                      <a:pt x="180247" y="170466"/>
                    </a:moveTo>
                    <a:lnTo>
                      <a:pt x="178326" y="170222"/>
                    </a:lnTo>
                    <a:lnTo>
                      <a:pt x="0" y="147193"/>
                    </a:lnTo>
                    <a:lnTo>
                      <a:pt x="611" y="142853"/>
                    </a:lnTo>
                    <a:lnTo>
                      <a:pt x="176928" y="165637"/>
                    </a:lnTo>
                    <a:lnTo>
                      <a:pt x="218061" y="0"/>
                    </a:lnTo>
                    <a:lnTo>
                      <a:pt x="222252" y="1057"/>
                    </a:lnTo>
                    <a:lnTo>
                      <a:pt x="180247" y="17046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5" name="Google Shape;2505;p14"/>
              <p:cNvSpPr/>
              <p:nvPr/>
            </p:nvSpPr>
            <p:spPr>
              <a:xfrm>
                <a:off x="5036024" y="1621343"/>
                <a:ext cx="760993" cy="629853"/>
              </a:xfrm>
              <a:custGeom>
                <a:rect b="b" l="l" r="r" t="t"/>
                <a:pathLst>
                  <a:path extrusionOk="0" h="151498" w="183041">
                    <a:moveTo>
                      <a:pt x="87" y="151498"/>
                    </a:moveTo>
                    <a:lnTo>
                      <a:pt x="0" y="147132"/>
                    </a:lnTo>
                    <a:lnTo>
                      <a:pt x="130207" y="144634"/>
                    </a:lnTo>
                    <a:lnTo>
                      <a:pt x="178850" y="0"/>
                    </a:lnTo>
                    <a:lnTo>
                      <a:pt x="183041" y="1397"/>
                    </a:lnTo>
                    <a:lnTo>
                      <a:pt x="133439" y="148940"/>
                    </a:lnTo>
                    <a:lnTo>
                      <a:pt x="87" y="1514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6" name="Google Shape;2506;p14"/>
              <p:cNvSpPr/>
              <p:nvPr/>
            </p:nvSpPr>
            <p:spPr>
              <a:xfrm>
                <a:off x="5013153" y="1310796"/>
                <a:ext cx="576188" cy="651784"/>
              </a:xfrm>
              <a:custGeom>
                <a:rect b="b" l="l" r="r" t="t"/>
                <a:pathLst>
                  <a:path extrusionOk="0" h="156773" w="138590">
                    <a:moveTo>
                      <a:pt x="90559" y="156773"/>
                    </a:moveTo>
                    <a:lnTo>
                      <a:pt x="0" y="146163"/>
                    </a:lnTo>
                    <a:lnTo>
                      <a:pt x="524" y="141822"/>
                    </a:lnTo>
                    <a:lnTo>
                      <a:pt x="87416" y="152014"/>
                    </a:lnTo>
                    <a:lnTo>
                      <a:pt x="134399" y="0"/>
                    </a:lnTo>
                    <a:lnTo>
                      <a:pt x="138590" y="1292"/>
                    </a:lnTo>
                    <a:lnTo>
                      <a:pt x="90559" y="1567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7" name="Google Shape;2507;p14"/>
              <p:cNvSpPr/>
              <p:nvPr/>
            </p:nvSpPr>
            <p:spPr>
              <a:xfrm>
                <a:off x="4665034" y="991503"/>
                <a:ext cx="710887" cy="659296"/>
              </a:xfrm>
              <a:custGeom>
                <a:rect b="b" l="l" r="r" t="t"/>
                <a:pathLst>
                  <a:path extrusionOk="0" h="158580" w="170989">
                    <a:moveTo>
                      <a:pt x="124880" y="158581"/>
                    </a:moveTo>
                    <a:lnTo>
                      <a:pt x="122872" y="158196"/>
                    </a:lnTo>
                    <a:cubicBezTo>
                      <a:pt x="103485" y="154424"/>
                      <a:pt x="6375" y="135325"/>
                      <a:pt x="0" y="130391"/>
                    </a:cubicBezTo>
                    <a:lnTo>
                      <a:pt x="2707" y="126933"/>
                    </a:lnTo>
                    <a:cubicBezTo>
                      <a:pt x="7336" y="130277"/>
                      <a:pt x="77373" y="144844"/>
                      <a:pt x="121824" y="153524"/>
                    </a:cubicBezTo>
                    <a:lnTo>
                      <a:pt x="166798" y="0"/>
                    </a:lnTo>
                    <a:lnTo>
                      <a:pt x="170990" y="1231"/>
                    </a:lnTo>
                    <a:lnTo>
                      <a:pt x="124880" y="158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8" name="Google Shape;2508;p14"/>
              <p:cNvSpPr/>
              <p:nvPr/>
            </p:nvSpPr>
            <p:spPr>
              <a:xfrm>
                <a:off x="4625832" y="924854"/>
                <a:ext cx="454926" cy="390626"/>
              </a:xfrm>
              <a:custGeom>
                <a:rect b="b" l="l" r="r" t="t"/>
                <a:pathLst>
                  <a:path extrusionOk="0" h="93957" w="109423">
                    <a:moveTo>
                      <a:pt x="84447" y="93957"/>
                    </a:moveTo>
                    <a:lnTo>
                      <a:pt x="0" y="72876"/>
                    </a:lnTo>
                    <a:lnTo>
                      <a:pt x="1048" y="68632"/>
                    </a:lnTo>
                    <a:lnTo>
                      <a:pt x="81303" y="88683"/>
                    </a:lnTo>
                    <a:lnTo>
                      <a:pt x="105231" y="0"/>
                    </a:lnTo>
                    <a:lnTo>
                      <a:pt x="109423" y="1135"/>
                    </a:lnTo>
                    <a:lnTo>
                      <a:pt x="84447" y="939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9" name="Google Shape;2509;p14"/>
              <p:cNvSpPr/>
              <p:nvPr/>
            </p:nvSpPr>
            <p:spPr>
              <a:xfrm>
                <a:off x="4574646" y="603745"/>
                <a:ext cx="2349599" cy="3144043"/>
              </a:xfrm>
              <a:custGeom>
                <a:rect b="b" l="l" r="r" t="t"/>
                <a:pathLst>
                  <a:path extrusionOk="0" h="756234" w="565147">
                    <a:moveTo>
                      <a:pt x="316481" y="237631"/>
                    </a:moveTo>
                    <a:cubicBezTo>
                      <a:pt x="287312" y="201320"/>
                      <a:pt x="295783" y="145359"/>
                      <a:pt x="267140" y="108611"/>
                    </a:cubicBezTo>
                    <a:cubicBezTo>
                      <a:pt x="246879" y="82456"/>
                      <a:pt x="212209" y="71968"/>
                      <a:pt x="179287" y="66676"/>
                    </a:cubicBezTo>
                    <a:cubicBezTo>
                      <a:pt x="146451" y="61384"/>
                      <a:pt x="112131" y="59523"/>
                      <a:pt x="82352" y="44756"/>
                    </a:cubicBezTo>
                    <a:cubicBezTo>
                      <a:pt x="54144" y="30783"/>
                      <a:pt x="30915" y="5685"/>
                      <a:pt x="0" y="0"/>
                    </a:cubicBezTo>
                    <a:cubicBezTo>
                      <a:pt x="14497" y="52127"/>
                      <a:pt x="29081" y="104245"/>
                      <a:pt x="43578" y="156371"/>
                    </a:cubicBezTo>
                    <a:cubicBezTo>
                      <a:pt x="57725" y="206935"/>
                      <a:pt x="72483" y="258764"/>
                      <a:pt x="103835" y="300988"/>
                    </a:cubicBezTo>
                    <a:cubicBezTo>
                      <a:pt x="124532" y="328759"/>
                      <a:pt x="151516" y="351141"/>
                      <a:pt x="177889" y="373646"/>
                    </a:cubicBezTo>
                    <a:cubicBezTo>
                      <a:pt x="211511" y="402333"/>
                      <a:pt x="244521" y="431685"/>
                      <a:pt x="277008" y="461673"/>
                    </a:cubicBezTo>
                    <a:cubicBezTo>
                      <a:pt x="300848" y="483733"/>
                      <a:pt x="324777" y="506718"/>
                      <a:pt x="339710" y="535510"/>
                    </a:cubicBezTo>
                    <a:cubicBezTo>
                      <a:pt x="349579" y="554714"/>
                      <a:pt x="355167" y="575839"/>
                      <a:pt x="363813" y="595645"/>
                    </a:cubicBezTo>
                    <a:cubicBezTo>
                      <a:pt x="394378" y="665840"/>
                      <a:pt x="460573" y="713015"/>
                      <a:pt x="524411" y="756234"/>
                    </a:cubicBezTo>
                    <a:cubicBezTo>
                      <a:pt x="525110" y="754854"/>
                      <a:pt x="525634" y="753326"/>
                      <a:pt x="526157" y="751850"/>
                    </a:cubicBezTo>
                    <a:cubicBezTo>
                      <a:pt x="543186" y="699016"/>
                      <a:pt x="555587" y="644706"/>
                      <a:pt x="563098" y="589733"/>
                    </a:cubicBezTo>
                    <a:cubicBezTo>
                      <a:pt x="566242" y="566817"/>
                      <a:pt x="567726" y="540890"/>
                      <a:pt x="552531" y="523310"/>
                    </a:cubicBezTo>
                    <a:cubicBezTo>
                      <a:pt x="542838" y="511957"/>
                      <a:pt x="527817" y="506377"/>
                      <a:pt x="516726" y="496238"/>
                    </a:cubicBezTo>
                    <a:cubicBezTo>
                      <a:pt x="474196" y="457220"/>
                      <a:pt x="511137" y="381366"/>
                      <a:pt x="481794" y="331841"/>
                    </a:cubicBezTo>
                    <a:cubicBezTo>
                      <a:pt x="448871" y="276344"/>
                      <a:pt x="356827" y="287985"/>
                      <a:pt x="316394" y="237613"/>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510" name="Google Shape;2510;p14"/>
            <p:cNvGrpSpPr/>
            <p:nvPr/>
          </p:nvGrpSpPr>
          <p:grpSpPr>
            <a:xfrm>
              <a:off x="8187789" y="4443427"/>
              <a:ext cx="1083052" cy="901458"/>
              <a:chOff x="2104957" y="1249515"/>
              <a:chExt cx="4206027" cy="3500807"/>
            </a:xfrm>
          </p:grpSpPr>
          <p:sp>
            <p:nvSpPr>
              <p:cNvPr id="2511" name="Google Shape;2511;p14"/>
              <p:cNvSpPr/>
              <p:nvPr/>
            </p:nvSpPr>
            <p:spPr>
              <a:xfrm>
                <a:off x="2125057" y="2770501"/>
                <a:ext cx="2125765" cy="1912782"/>
              </a:xfrm>
              <a:custGeom>
                <a:rect b="b" l="l" r="r" t="t"/>
                <a:pathLst>
                  <a:path extrusionOk="0" h="310139" w="344672">
                    <a:moveTo>
                      <a:pt x="328953" y="303825"/>
                    </a:moveTo>
                    <a:cubicBezTo>
                      <a:pt x="265028" y="239140"/>
                      <a:pt x="194030" y="183826"/>
                      <a:pt x="118315" y="139620"/>
                    </a:cubicBezTo>
                    <a:cubicBezTo>
                      <a:pt x="80065" y="117334"/>
                      <a:pt x="39283" y="96707"/>
                      <a:pt x="11687" y="58884"/>
                    </a:cubicBezTo>
                    <a:cubicBezTo>
                      <a:pt x="4875" y="49549"/>
                      <a:pt x="-1325" y="37986"/>
                      <a:pt x="246" y="25892"/>
                    </a:cubicBezTo>
                    <a:cubicBezTo>
                      <a:pt x="2081" y="11535"/>
                      <a:pt x="14743" y="1640"/>
                      <a:pt x="27231" y="234"/>
                    </a:cubicBezTo>
                    <a:cubicBezTo>
                      <a:pt x="39719" y="-1172"/>
                      <a:pt x="51945" y="3989"/>
                      <a:pt x="63560" y="9508"/>
                    </a:cubicBezTo>
                    <a:cubicBezTo>
                      <a:pt x="183026" y="66412"/>
                      <a:pt x="284327" y="173023"/>
                      <a:pt x="344672" y="305344"/>
                    </a:cubicBezTo>
                    <a:cubicBezTo>
                      <a:pt x="338471" y="314296"/>
                      <a:pt x="323451" y="309947"/>
                      <a:pt x="32161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2" name="Google Shape;2512;p14"/>
              <p:cNvSpPr/>
              <p:nvPr/>
            </p:nvSpPr>
            <p:spPr>
              <a:xfrm>
                <a:off x="2104957" y="2750303"/>
                <a:ext cx="2168487" cy="1953124"/>
              </a:xfrm>
              <a:custGeom>
                <a:rect b="b" l="l" r="r" t="t"/>
                <a:pathLst>
                  <a:path extrusionOk="0" h="316680" w="351599">
                    <a:moveTo>
                      <a:pt x="338587" y="316680"/>
                    </a:moveTo>
                    <a:cubicBezTo>
                      <a:pt x="337364" y="316680"/>
                      <a:pt x="336142" y="316540"/>
                      <a:pt x="334832" y="316261"/>
                    </a:cubicBezTo>
                    <a:cubicBezTo>
                      <a:pt x="327933" y="314698"/>
                      <a:pt x="322781" y="309275"/>
                      <a:pt x="321645" y="302445"/>
                    </a:cubicBezTo>
                    <a:lnTo>
                      <a:pt x="322693" y="302271"/>
                    </a:lnTo>
                    <a:cubicBezTo>
                      <a:pt x="260864" y="240818"/>
                      <a:pt x="192661" y="188175"/>
                      <a:pt x="119828" y="145707"/>
                    </a:cubicBezTo>
                    <a:cubicBezTo>
                      <a:pt x="115636" y="143210"/>
                      <a:pt x="111270" y="140738"/>
                      <a:pt x="106990" y="138249"/>
                    </a:cubicBezTo>
                    <a:cubicBezTo>
                      <a:pt x="72670" y="118565"/>
                      <a:pt x="37215" y="98209"/>
                      <a:pt x="12326" y="64072"/>
                    </a:cubicBezTo>
                    <a:cubicBezTo>
                      <a:pt x="2807" y="51086"/>
                      <a:pt x="-1123" y="39524"/>
                      <a:pt x="274" y="28739"/>
                    </a:cubicBezTo>
                    <a:cubicBezTo>
                      <a:pt x="2370" y="12007"/>
                      <a:pt x="16867" y="1745"/>
                      <a:pt x="30054" y="252"/>
                    </a:cubicBezTo>
                    <a:cubicBezTo>
                      <a:pt x="43502" y="-1241"/>
                      <a:pt x="56253" y="4147"/>
                      <a:pt x="68217" y="9823"/>
                    </a:cubicBezTo>
                    <a:cubicBezTo>
                      <a:pt x="187595" y="66692"/>
                      <a:pt x="290643" y="175094"/>
                      <a:pt x="350900" y="307249"/>
                    </a:cubicBezTo>
                    <a:lnTo>
                      <a:pt x="351599" y="308934"/>
                    </a:lnTo>
                    <a:lnTo>
                      <a:pt x="350551" y="310462"/>
                    </a:lnTo>
                    <a:cubicBezTo>
                      <a:pt x="347757" y="314445"/>
                      <a:pt x="343390" y="316663"/>
                      <a:pt x="338500" y="316663"/>
                    </a:cubicBezTo>
                    <a:close/>
                    <a:moveTo>
                      <a:pt x="331688" y="307598"/>
                    </a:moveTo>
                    <a:cubicBezTo>
                      <a:pt x="333085" y="308812"/>
                      <a:pt x="334832" y="309563"/>
                      <a:pt x="336317" y="309903"/>
                    </a:cubicBezTo>
                    <a:cubicBezTo>
                      <a:pt x="339285" y="310576"/>
                      <a:pt x="342080" y="309903"/>
                      <a:pt x="344089" y="308087"/>
                    </a:cubicBezTo>
                    <a:cubicBezTo>
                      <a:pt x="284356" y="178168"/>
                      <a:pt x="182880" y="71670"/>
                      <a:pt x="65422" y="15727"/>
                    </a:cubicBezTo>
                    <a:cubicBezTo>
                      <a:pt x="54331" y="10461"/>
                      <a:pt x="42542" y="5431"/>
                      <a:pt x="30839" y="6749"/>
                    </a:cubicBezTo>
                    <a:cubicBezTo>
                      <a:pt x="20448" y="7920"/>
                      <a:pt x="8483" y="16321"/>
                      <a:pt x="6737" y="29577"/>
                    </a:cubicBezTo>
                    <a:cubicBezTo>
                      <a:pt x="5602" y="38633"/>
                      <a:pt x="9095" y="48659"/>
                      <a:pt x="17566" y="60230"/>
                    </a:cubicBezTo>
                    <a:cubicBezTo>
                      <a:pt x="41668" y="93240"/>
                      <a:pt x="76513" y="113247"/>
                      <a:pt x="110222" y="132591"/>
                    </a:cubicBezTo>
                    <a:cubicBezTo>
                      <a:pt x="114588" y="135080"/>
                      <a:pt x="118868" y="137560"/>
                      <a:pt x="123146" y="140066"/>
                    </a:cubicBezTo>
                    <a:cubicBezTo>
                      <a:pt x="199297" y="184447"/>
                      <a:pt x="270383" y="239874"/>
                      <a:pt x="334482" y="304795"/>
                    </a:cubicBezTo>
                    <a:lnTo>
                      <a:pt x="331688" y="307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3" name="Google Shape;2513;p14"/>
              <p:cNvSpPr/>
              <p:nvPr/>
            </p:nvSpPr>
            <p:spPr>
              <a:xfrm>
                <a:off x="2843689" y="1869526"/>
                <a:ext cx="1382871" cy="2804140"/>
              </a:xfrm>
              <a:custGeom>
                <a:rect b="b" l="l" r="r" t="t"/>
                <a:pathLst>
                  <a:path extrusionOk="0" h="454664" w="224219">
                    <a:moveTo>
                      <a:pt x="224220" y="449452"/>
                    </a:moveTo>
                    <a:cubicBezTo>
                      <a:pt x="174529" y="370218"/>
                      <a:pt x="124752" y="290993"/>
                      <a:pt x="75062" y="211759"/>
                    </a:cubicBezTo>
                    <a:cubicBezTo>
                      <a:pt x="47641" y="168016"/>
                      <a:pt x="19695" y="123339"/>
                      <a:pt x="5199" y="71955"/>
                    </a:cubicBezTo>
                    <a:cubicBezTo>
                      <a:pt x="1269" y="58121"/>
                      <a:pt x="-1613" y="43302"/>
                      <a:pt x="1007" y="29076"/>
                    </a:cubicBezTo>
                    <a:cubicBezTo>
                      <a:pt x="3714" y="14850"/>
                      <a:pt x="13407" y="1524"/>
                      <a:pt x="25895" y="127"/>
                    </a:cubicBezTo>
                    <a:cubicBezTo>
                      <a:pt x="35676" y="-965"/>
                      <a:pt x="45021" y="5174"/>
                      <a:pt x="52880" y="12099"/>
                    </a:cubicBezTo>
                    <a:cubicBezTo>
                      <a:pt x="79341" y="35521"/>
                      <a:pt x="97156" y="69466"/>
                      <a:pt x="113312" y="103262"/>
                    </a:cubicBezTo>
                    <a:cubicBezTo>
                      <a:pt x="153483" y="187639"/>
                      <a:pt x="186755" y="276409"/>
                      <a:pt x="212605" y="368008"/>
                    </a:cubicBezTo>
                    <a:cubicBezTo>
                      <a:pt x="220552" y="396085"/>
                      <a:pt x="227800" y="426598"/>
                      <a:pt x="219853" y="454665"/>
                    </a:cubicBezTo>
                    <a:cubicBezTo>
                      <a:pt x="216535" y="450709"/>
                      <a:pt x="213216" y="446753"/>
                      <a:pt x="209985"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4" name="Google Shape;2514;p14"/>
              <p:cNvSpPr/>
              <p:nvPr/>
            </p:nvSpPr>
            <p:spPr>
              <a:xfrm>
                <a:off x="2823787" y="1849464"/>
                <a:ext cx="1420011" cy="2866543"/>
              </a:xfrm>
              <a:custGeom>
                <a:rect b="b" l="l" r="r" t="t"/>
                <a:pathLst>
                  <a:path extrusionOk="0" h="464782" w="230241">
                    <a:moveTo>
                      <a:pt x="224477" y="464782"/>
                    </a:moveTo>
                    <a:lnTo>
                      <a:pt x="210680" y="448146"/>
                    </a:lnTo>
                    <a:lnTo>
                      <a:pt x="215744" y="443980"/>
                    </a:lnTo>
                    <a:lnTo>
                      <a:pt x="221421" y="450853"/>
                    </a:lnTo>
                    <a:cubicBezTo>
                      <a:pt x="221509" y="450434"/>
                      <a:pt x="221596" y="450023"/>
                      <a:pt x="221683" y="449604"/>
                    </a:cubicBezTo>
                    <a:lnTo>
                      <a:pt x="75494" y="216750"/>
                    </a:lnTo>
                    <a:cubicBezTo>
                      <a:pt x="48248" y="173322"/>
                      <a:pt x="20041" y="128417"/>
                      <a:pt x="5282" y="76098"/>
                    </a:cubicBezTo>
                    <a:cubicBezTo>
                      <a:pt x="1788" y="63671"/>
                      <a:pt x="-1880" y="47393"/>
                      <a:pt x="1090" y="31735"/>
                    </a:cubicBezTo>
                    <a:cubicBezTo>
                      <a:pt x="3710" y="17719"/>
                      <a:pt x="13491" y="1851"/>
                      <a:pt x="28773" y="148"/>
                    </a:cubicBezTo>
                    <a:cubicBezTo>
                      <a:pt x="40738" y="-1188"/>
                      <a:pt x="51304" y="6803"/>
                      <a:pt x="58203" y="12916"/>
                    </a:cubicBezTo>
                    <a:cubicBezTo>
                      <a:pt x="85799" y="37289"/>
                      <a:pt x="104313" y="73295"/>
                      <a:pt x="119421" y="105126"/>
                    </a:cubicBezTo>
                    <a:cubicBezTo>
                      <a:pt x="159592" y="189521"/>
                      <a:pt x="193127" y="278771"/>
                      <a:pt x="218976" y="370388"/>
                    </a:cubicBezTo>
                    <a:cubicBezTo>
                      <a:pt x="226137" y="395766"/>
                      <a:pt x="232599" y="422480"/>
                      <a:pt x="228495" y="448251"/>
                    </a:cubicBezTo>
                    <a:lnTo>
                      <a:pt x="230242" y="450975"/>
                    </a:lnTo>
                    <a:lnTo>
                      <a:pt x="227709" y="452539"/>
                    </a:lnTo>
                    <a:cubicBezTo>
                      <a:pt x="227272" y="454643"/>
                      <a:pt x="226835" y="456730"/>
                      <a:pt x="226224" y="458817"/>
                    </a:cubicBezTo>
                    <a:lnTo>
                      <a:pt x="224477" y="464782"/>
                    </a:lnTo>
                    <a:close/>
                    <a:moveTo>
                      <a:pt x="31480" y="6514"/>
                    </a:moveTo>
                    <a:cubicBezTo>
                      <a:pt x="30782" y="6514"/>
                      <a:pt x="30170" y="6549"/>
                      <a:pt x="29472" y="6628"/>
                    </a:cubicBezTo>
                    <a:cubicBezTo>
                      <a:pt x="18032" y="7903"/>
                      <a:pt x="9736" y="20828"/>
                      <a:pt x="7465" y="32940"/>
                    </a:cubicBezTo>
                    <a:cubicBezTo>
                      <a:pt x="4758" y="47271"/>
                      <a:pt x="8251" y="62580"/>
                      <a:pt x="11569" y="74317"/>
                    </a:cubicBezTo>
                    <a:cubicBezTo>
                      <a:pt x="26066" y="125744"/>
                      <a:pt x="54011" y="170248"/>
                      <a:pt x="80996" y="213283"/>
                    </a:cubicBezTo>
                    <a:lnTo>
                      <a:pt x="222993" y="439422"/>
                    </a:lnTo>
                    <a:cubicBezTo>
                      <a:pt x="224652" y="417257"/>
                      <a:pt x="218889" y="394202"/>
                      <a:pt x="212688" y="372161"/>
                    </a:cubicBezTo>
                    <a:cubicBezTo>
                      <a:pt x="186926" y="280893"/>
                      <a:pt x="153566" y="191992"/>
                      <a:pt x="113570" y="107929"/>
                    </a:cubicBezTo>
                    <a:cubicBezTo>
                      <a:pt x="98637" y="76674"/>
                      <a:pt x="80559" y="41367"/>
                      <a:pt x="53924" y="17806"/>
                    </a:cubicBezTo>
                    <a:cubicBezTo>
                      <a:pt x="45278" y="10147"/>
                      <a:pt x="38030" y="6523"/>
                      <a:pt x="31480" y="65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5" name="Google Shape;2515;p14"/>
              <p:cNvSpPr/>
              <p:nvPr/>
            </p:nvSpPr>
            <p:spPr>
              <a:xfrm>
                <a:off x="3630994" y="1269546"/>
                <a:ext cx="746175" cy="3356964"/>
              </a:xfrm>
              <a:custGeom>
                <a:rect b="b" l="l" r="r" t="t"/>
                <a:pathLst>
                  <a:path extrusionOk="0" h="544299" w="120985">
                    <a:moveTo>
                      <a:pt x="103548" y="544299"/>
                    </a:moveTo>
                    <a:cubicBezTo>
                      <a:pt x="71585" y="423602"/>
                      <a:pt x="41457" y="302267"/>
                      <a:pt x="13163" y="180356"/>
                    </a:cubicBezTo>
                    <a:cubicBezTo>
                      <a:pt x="325" y="125093"/>
                      <a:pt x="-10853" y="60732"/>
                      <a:pt x="18926" y="15015"/>
                    </a:cubicBezTo>
                    <a:cubicBezTo>
                      <a:pt x="23118" y="8501"/>
                      <a:pt x="28532" y="2344"/>
                      <a:pt x="35344" y="545"/>
                    </a:cubicBezTo>
                    <a:cubicBezTo>
                      <a:pt x="47396" y="-2616"/>
                      <a:pt x="58661" y="8509"/>
                      <a:pt x="65997" y="20019"/>
                    </a:cubicBezTo>
                    <a:cubicBezTo>
                      <a:pt x="85821" y="51117"/>
                      <a:pt x="93942" y="90005"/>
                      <a:pt x="100142" y="127984"/>
                    </a:cubicBezTo>
                    <a:cubicBezTo>
                      <a:pt x="120228" y="250638"/>
                      <a:pt x="125817" y="376453"/>
                      <a:pt x="116822" y="500861"/>
                    </a:cubicBezTo>
                    <a:cubicBezTo>
                      <a:pt x="115512" y="518886"/>
                      <a:pt x="109748" y="541801"/>
                      <a:pt x="94204" y="542841"/>
                    </a:cubicBezTo>
                    <a:cubicBezTo>
                      <a:pt x="90012" y="540465"/>
                      <a:pt x="88266" y="533610"/>
                      <a:pt x="90711"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6" name="Google Shape;2516;p14"/>
              <p:cNvSpPr/>
              <p:nvPr/>
            </p:nvSpPr>
            <p:spPr>
              <a:xfrm>
                <a:off x="3611154" y="1249552"/>
                <a:ext cx="786461" cy="3388425"/>
              </a:xfrm>
              <a:custGeom>
                <a:rect b="b" l="l" r="r" t="t"/>
                <a:pathLst>
                  <a:path extrusionOk="0" h="549400" w="127517">
                    <a:moveTo>
                      <a:pt x="96634" y="549401"/>
                    </a:moveTo>
                    <a:lnTo>
                      <a:pt x="95849" y="548920"/>
                    </a:lnTo>
                    <a:cubicBezTo>
                      <a:pt x="90084" y="545707"/>
                      <a:pt x="87814" y="536851"/>
                      <a:pt x="91045" y="530703"/>
                    </a:cubicBezTo>
                    <a:lnTo>
                      <a:pt x="96809" y="533734"/>
                    </a:lnTo>
                    <a:cubicBezTo>
                      <a:pt x="95324" y="536467"/>
                      <a:pt x="96110" y="540781"/>
                      <a:pt x="98294" y="542702"/>
                    </a:cubicBezTo>
                    <a:cubicBezTo>
                      <a:pt x="99517" y="542502"/>
                      <a:pt x="100652" y="542117"/>
                      <a:pt x="101787" y="541558"/>
                    </a:cubicBezTo>
                    <a:cubicBezTo>
                      <a:pt x="70610" y="423577"/>
                      <a:pt x="40831" y="303430"/>
                      <a:pt x="13148" y="184348"/>
                    </a:cubicBezTo>
                    <a:cubicBezTo>
                      <a:pt x="-912" y="123777"/>
                      <a:pt x="-9907" y="61520"/>
                      <a:pt x="19436" y="16484"/>
                    </a:cubicBezTo>
                    <a:cubicBezTo>
                      <a:pt x="25199" y="7542"/>
                      <a:pt x="31225" y="2354"/>
                      <a:pt x="37775" y="634"/>
                    </a:cubicBezTo>
                    <a:cubicBezTo>
                      <a:pt x="49128" y="-2344"/>
                      <a:pt x="61615" y="5263"/>
                      <a:pt x="72008" y="21505"/>
                    </a:cubicBezTo>
                    <a:cubicBezTo>
                      <a:pt x="92704" y="54018"/>
                      <a:pt x="100739" y="94914"/>
                      <a:pt x="106590" y="130702"/>
                    </a:cubicBezTo>
                    <a:cubicBezTo>
                      <a:pt x="126762" y="253800"/>
                      <a:pt x="132352" y="379511"/>
                      <a:pt x="123357" y="504339"/>
                    </a:cubicBezTo>
                    <a:cubicBezTo>
                      <a:pt x="122571" y="514416"/>
                      <a:pt x="119776" y="534878"/>
                      <a:pt x="109297" y="544353"/>
                    </a:cubicBezTo>
                    <a:cubicBezTo>
                      <a:pt x="109471" y="545139"/>
                      <a:pt x="109646" y="545925"/>
                      <a:pt x="109908" y="546711"/>
                    </a:cubicBezTo>
                    <a:lnTo>
                      <a:pt x="103620" y="548379"/>
                    </a:lnTo>
                    <a:cubicBezTo>
                      <a:pt x="103533" y="548256"/>
                      <a:pt x="103533" y="548143"/>
                      <a:pt x="103533" y="548012"/>
                    </a:cubicBezTo>
                    <a:cubicBezTo>
                      <a:pt x="101700" y="548728"/>
                      <a:pt x="99778" y="549191"/>
                      <a:pt x="97595" y="549331"/>
                    </a:cubicBezTo>
                    <a:lnTo>
                      <a:pt x="96634" y="549392"/>
                    </a:lnTo>
                    <a:close/>
                    <a:moveTo>
                      <a:pt x="42840" y="6503"/>
                    </a:moveTo>
                    <a:cubicBezTo>
                      <a:pt x="41705" y="6503"/>
                      <a:pt x="40569" y="6642"/>
                      <a:pt x="39433" y="6939"/>
                    </a:cubicBezTo>
                    <a:cubicBezTo>
                      <a:pt x="34543" y="8232"/>
                      <a:pt x="29740" y="12511"/>
                      <a:pt x="24850" y="20038"/>
                    </a:cubicBezTo>
                    <a:cubicBezTo>
                      <a:pt x="-3095" y="63022"/>
                      <a:pt x="5812" y="123698"/>
                      <a:pt x="19523" y="182863"/>
                    </a:cubicBezTo>
                    <a:cubicBezTo>
                      <a:pt x="46944" y="300836"/>
                      <a:pt x="76461" y="419839"/>
                      <a:pt x="107288" y="536755"/>
                    </a:cubicBezTo>
                    <a:cubicBezTo>
                      <a:pt x="112965" y="529332"/>
                      <a:pt x="115934" y="516242"/>
                      <a:pt x="116807" y="503859"/>
                    </a:cubicBezTo>
                    <a:cubicBezTo>
                      <a:pt x="125802" y="379537"/>
                      <a:pt x="120213" y="254342"/>
                      <a:pt x="100127" y="131750"/>
                    </a:cubicBezTo>
                    <a:cubicBezTo>
                      <a:pt x="94364" y="96608"/>
                      <a:pt x="86504" y="56472"/>
                      <a:pt x="66505" y="25007"/>
                    </a:cubicBezTo>
                    <a:cubicBezTo>
                      <a:pt x="62750" y="19139"/>
                      <a:pt x="53406" y="6503"/>
                      <a:pt x="42840" y="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7" name="Google Shape;2517;p14"/>
              <p:cNvSpPr/>
              <p:nvPr/>
            </p:nvSpPr>
            <p:spPr>
              <a:xfrm>
                <a:off x="4165119" y="2770501"/>
                <a:ext cx="2125765" cy="1912782"/>
              </a:xfrm>
              <a:custGeom>
                <a:rect b="b" l="l" r="r" t="t"/>
                <a:pathLst>
                  <a:path extrusionOk="0" h="310139" w="344672">
                    <a:moveTo>
                      <a:pt x="15719" y="303825"/>
                    </a:moveTo>
                    <a:cubicBezTo>
                      <a:pt x="79644" y="239140"/>
                      <a:pt x="150556" y="183826"/>
                      <a:pt x="226357" y="139620"/>
                    </a:cubicBezTo>
                    <a:cubicBezTo>
                      <a:pt x="264607" y="117334"/>
                      <a:pt x="305303" y="96707"/>
                      <a:pt x="332985" y="58884"/>
                    </a:cubicBezTo>
                    <a:cubicBezTo>
                      <a:pt x="339798" y="49549"/>
                      <a:pt x="345998" y="37986"/>
                      <a:pt x="344426" y="25892"/>
                    </a:cubicBezTo>
                    <a:cubicBezTo>
                      <a:pt x="342591" y="11535"/>
                      <a:pt x="329929" y="1640"/>
                      <a:pt x="317441" y="234"/>
                    </a:cubicBezTo>
                    <a:cubicBezTo>
                      <a:pt x="304953" y="-1172"/>
                      <a:pt x="292727" y="3989"/>
                      <a:pt x="281112" y="9508"/>
                    </a:cubicBezTo>
                    <a:cubicBezTo>
                      <a:pt x="161646" y="66412"/>
                      <a:pt x="60257" y="173023"/>
                      <a:pt x="0" y="305344"/>
                    </a:cubicBezTo>
                    <a:cubicBezTo>
                      <a:pt x="6201" y="314296"/>
                      <a:pt x="21134" y="309947"/>
                      <a:pt x="2296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8" name="Google Shape;2518;p14"/>
              <p:cNvSpPr/>
              <p:nvPr/>
            </p:nvSpPr>
            <p:spPr>
              <a:xfrm>
                <a:off x="4141961" y="2750327"/>
                <a:ext cx="2169023" cy="1953099"/>
              </a:xfrm>
              <a:custGeom>
                <a:rect b="b" l="l" r="r" t="t"/>
                <a:pathLst>
                  <a:path extrusionOk="0" h="316676" w="351686">
                    <a:moveTo>
                      <a:pt x="13099" y="316676"/>
                    </a:moveTo>
                    <a:cubicBezTo>
                      <a:pt x="8209" y="316676"/>
                      <a:pt x="3843" y="314458"/>
                      <a:pt x="1048" y="310476"/>
                    </a:cubicBezTo>
                    <a:lnTo>
                      <a:pt x="0" y="308947"/>
                    </a:lnTo>
                    <a:lnTo>
                      <a:pt x="786" y="307253"/>
                    </a:lnTo>
                    <a:cubicBezTo>
                      <a:pt x="61043" y="175098"/>
                      <a:pt x="164092" y="66688"/>
                      <a:pt x="283470" y="9828"/>
                    </a:cubicBezTo>
                    <a:cubicBezTo>
                      <a:pt x="295347" y="4152"/>
                      <a:pt x="308097" y="-1254"/>
                      <a:pt x="321546" y="257"/>
                    </a:cubicBezTo>
                    <a:cubicBezTo>
                      <a:pt x="334732" y="1741"/>
                      <a:pt x="349229" y="12002"/>
                      <a:pt x="351412" y="28744"/>
                    </a:cubicBezTo>
                    <a:cubicBezTo>
                      <a:pt x="352809" y="39529"/>
                      <a:pt x="348879" y="51082"/>
                      <a:pt x="339360" y="64077"/>
                    </a:cubicBezTo>
                    <a:cubicBezTo>
                      <a:pt x="314384" y="98214"/>
                      <a:pt x="278929" y="118570"/>
                      <a:pt x="244696" y="138254"/>
                    </a:cubicBezTo>
                    <a:cubicBezTo>
                      <a:pt x="240330" y="140734"/>
                      <a:pt x="236050" y="143206"/>
                      <a:pt x="231771" y="145703"/>
                    </a:cubicBezTo>
                    <a:cubicBezTo>
                      <a:pt x="158939" y="188171"/>
                      <a:pt x="90822" y="240813"/>
                      <a:pt x="28906" y="302267"/>
                    </a:cubicBezTo>
                    <a:lnTo>
                      <a:pt x="29954" y="302441"/>
                    </a:lnTo>
                    <a:cubicBezTo>
                      <a:pt x="28906" y="309271"/>
                      <a:pt x="23666" y="314694"/>
                      <a:pt x="16767" y="316257"/>
                    </a:cubicBezTo>
                    <a:cubicBezTo>
                      <a:pt x="15544" y="316545"/>
                      <a:pt x="14322" y="316676"/>
                      <a:pt x="13099" y="316676"/>
                    </a:cubicBezTo>
                    <a:close/>
                    <a:moveTo>
                      <a:pt x="7598" y="308083"/>
                    </a:moveTo>
                    <a:cubicBezTo>
                      <a:pt x="9519" y="309899"/>
                      <a:pt x="12313" y="310572"/>
                      <a:pt x="15370" y="309891"/>
                    </a:cubicBezTo>
                    <a:cubicBezTo>
                      <a:pt x="16854" y="309550"/>
                      <a:pt x="18514" y="308799"/>
                      <a:pt x="19999" y="307594"/>
                    </a:cubicBezTo>
                    <a:lnTo>
                      <a:pt x="17204" y="304808"/>
                    </a:lnTo>
                    <a:cubicBezTo>
                      <a:pt x="81303" y="239888"/>
                      <a:pt x="152389" y="184460"/>
                      <a:pt x="228540" y="140079"/>
                    </a:cubicBezTo>
                    <a:cubicBezTo>
                      <a:pt x="232819" y="137582"/>
                      <a:pt x="237098" y="135102"/>
                      <a:pt x="241465" y="132613"/>
                    </a:cubicBezTo>
                    <a:cubicBezTo>
                      <a:pt x="275086" y="113269"/>
                      <a:pt x="310018" y="93262"/>
                      <a:pt x="334120" y="60243"/>
                    </a:cubicBezTo>
                    <a:cubicBezTo>
                      <a:pt x="342504" y="48663"/>
                      <a:pt x="346085" y="38638"/>
                      <a:pt x="344950" y="29591"/>
                    </a:cubicBezTo>
                    <a:cubicBezTo>
                      <a:pt x="343203" y="16334"/>
                      <a:pt x="331239" y="7933"/>
                      <a:pt x="320847" y="6763"/>
                    </a:cubicBezTo>
                    <a:cubicBezTo>
                      <a:pt x="309145" y="5453"/>
                      <a:pt x="297355" y="10474"/>
                      <a:pt x="286264" y="15740"/>
                    </a:cubicBezTo>
                    <a:cubicBezTo>
                      <a:pt x="168807" y="71683"/>
                      <a:pt x="67330" y="178172"/>
                      <a:pt x="7598" y="3081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9" name="Google Shape;2519;p14"/>
              <p:cNvSpPr/>
              <p:nvPr/>
            </p:nvSpPr>
            <p:spPr>
              <a:xfrm>
                <a:off x="4189357" y="1869526"/>
                <a:ext cx="1382661" cy="2804140"/>
              </a:xfrm>
              <a:custGeom>
                <a:rect b="b" l="l" r="r" t="t"/>
                <a:pathLst>
                  <a:path extrusionOk="0" h="454664" w="224185">
                    <a:moveTo>
                      <a:pt x="0" y="449452"/>
                    </a:moveTo>
                    <a:cubicBezTo>
                      <a:pt x="49691" y="370218"/>
                      <a:pt x="99380" y="290993"/>
                      <a:pt x="149158" y="211759"/>
                    </a:cubicBezTo>
                    <a:cubicBezTo>
                      <a:pt x="176579" y="168016"/>
                      <a:pt x="204438" y="123339"/>
                      <a:pt x="219021" y="71955"/>
                    </a:cubicBezTo>
                    <a:cubicBezTo>
                      <a:pt x="222951" y="58121"/>
                      <a:pt x="225833" y="43302"/>
                      <a:pt x="223126" y="29076"/>
                    </a:cubicBezTo>
                    <a:cubicBezTo>
                      <a:pt x="220506" y="14850"/>
                      <a:pt x="210813" y="1524"/>
                      <a:pt x="198325" y="127"/>
                    </a:cubicBezTo>
                    <a:cubicBezTo>
                      <a:pt x="188456" y="-965"/>
                      <a:pt x="179199" y="5174"/>
                      <a:pt x="171340" y="12099"/>
                    </a:cubicBezTo>
                    <a:cubicBezTo>
                      <a:pt x="144879" y="35521"/>
                      <a:pt x="126977" y="69466"/>
                      <a:pt x="110908" y="103262"/>
                    </a:cubicBezTo>
                    <a:cubicBezTo>
                      <a:pt x="70736" y="187639"/>
                      <a:pt x="37464" y="276409"/>
                      <a:pt x="11615" y="368008"/>
                    </a:cubicBezTo>
                    <a:cubicBezTo>
                      <a:pt x="3668" y="396085"/>
                      <a:pt x="-3580" y="426598"/>
                      <a:pt x="4366" y="454665"/>
                    </a:cubicBezTo>
                    <a:cubicBezTo>
                      <a:pt x="7685" y="450709"/>
                      <a:pt x="10916" y="446753"/>
                      <a:pt x="14234"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0" name="Google Shape;2520;p14"/>
              <p:cNvSpPr/>
              <p:nvPr/>
            </p:nvSpPr>
            <p:spPr>
              <a:xfrm>
                <a:off x="4172119" y="1849390"/>
                <a:ext cx="1420011" cy="2866666"/>
              </a:xfrm>
              <a:custGeom>
                <a:rect b="b" l="l" r="r" t="t"/>
                <a:pathLst>
                  <a:path extrusionOk="0" h="464802" w="230241">
                    <a:moveTo>
                      <a:pt x="5676" y="464794"/>
                    </a:moveTo>
                    <a:lnTo>
                      <a:pt x="4018" y="458821"/>
                    </a:lnTo>
                    <a:cubicBezTo>
                      <a:pt x="3406" y="456733"/>
                      <a:pt x="2970" y="454637"/>
                      <a:pt x="2533" y="452542"/>
                    </a:cubicBezTo>
                    <a:lnTo>
                      <a:pt x="0" y="450978"/>
                    </a:lnTo>
                    <a:lnTo>
                      <a:pt x="1747" y="448254"/>
                    </a:lnTo>
                    <a:cubicBezTo>
                      <a:pt x="-2357" y="422474"/>
                      <a:pt x="4105" y="395760"/>
                      <a:pt x="11266" y="370391"/>
                    </a:cubicBezTo>
                    <a:cubicBezTo>
                      <a:pt x="37115" y="278774"/>
                      <a:pt x="70563" y="189524"/>
                      <a:pt x="110821" y="105130"/>
                    </a:cubicBezTo>
                    <a:cubicBezTo>
                      <a:pt x="125929" y="73298"/>
                      <a:pt x="144442" y="37292"/>
                      <a:pt x="171951" y="12919"/>
                    </a:cubicBezTo>
                    <a:cubicBezTo>
                      <a:pt x="178937" y="6797"/>
                      <a:pt x="189504" y="-1202"/>
                      <a:pt x="201468" y="152"/>
                    </a:cubicBezTo>
                    <a:cubicBezTo>
                      <a:pt x="216751" y="1854"/>
                      <a:pt x="226532" y="17713"/>
                      <a:pt x="229152" y="31738"/>
                    </a:cubicBezTo>
                    <a:cubicBezTo>
                      <a:pt x="232121" y="47405"/>
                      <a:pt x="228453" y="63674"/>
                      <a:pt x="224960" y="76110"/>
                    </a:cubicBezTo>
                    <a:cubicBezTo>
                      <a:pt x="210114" y="128429"/>
                      <a:pt x="181994" y="173334"/>
                      <a:pt x="154747" y="216762"/>
                    </a:cubicBezTo>
                    <a:lnTo>
                      <a:pt x="8559" y="449616"/>
                    </a:lnTo>
                    <a:cubicBezTo>
                      <a:pt x="8646" y="450035"/>
                      <a:pt x="8733" y="450446"/>
                      <a:pt x="8821" y="450865"/>
                    </a:cubicBezTo>
                    <a:lnTo>
                      <a:pt x="14497" y="443992"/>
                    </a:lnTo>
                    <a:lnTo>
                      <a:pt x="19562" y="448158"/>
                    </a:lnTo>
                    <a:lnTo>
                      <a:pt x="5676" y="464803"/>
                    </a:lnTo>
                    <a:close/>
                    <a:moveTo>
                      <a:pt x="198761" y="6526"/>
                    </a:moveTo>
                    <a:cubicBezTo>
                      <a:pt x="192212" y="6526"/>
                      <a:pt x="184963" y="10159"/>
                      <a:pt x="176318" y="17809"/>
                    </a:cubicBezTo>
                    <a:cubicBezTo>
                      <a:pt x="149682" y="41371"/>
                      <a:pt x="131518" y="76678"/>
                      <a:pt x="116672" y="107933"/>
                    </a:cubicBezTo>
                    <a:cubicBezTo>
                      <a:pt x="76588" y="192005"/>
                      <a:pt x="43316" y="280897"/>
                      <a:pt x="17554" y="372164"/>
                    </a:cubicBezTo>
                    <a:cubicBezTo>
                      <a:pt x="11266" y="394206"/>
                      <a:pt x="5589" y="417252"/>
                      <a:pt x="7249" y="439425"/>
                    </a:cubicBezTo>
                    <a:lnTo>
                      <a:pt x="149159" y="213287"/>
                    </a:lnTo>
                    <a:cubicBezTo>
                      <a:pt x="176143" y="170251"/>
                      <a:pt x="204088" y="125748"/>
                      <a:pt x="218672" y="74329"/>
                    </a:cubicBezTo>
                    <a:cubicBezTo>
                      <a:pt x="221990" y="62592"/>
                      <a:pt x="225484" y="47274"/>
                      <a:pt x="222777" y="32943"/>
                    </a:cubicBezTo>
                    <a:cubicBezTo>
                      <a:pt x="220419" y="20831"/>
                      <a:pt x="212122" y="7906"/>
                      <a:pt x="200770" y="6631"/>
                    </a:cubicBezTo>
                    <a:cubicBezTo>
                      <a:pt x="200071" y="6561"/>
                      <a:pt x="199460" y="6518"/>
                      <a:pt x="198761" y="6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1" name="Google Shape;2521;p14"/>
              <p:cNvSpPr/>
              <p:nvPr/>
            </p:nvSpPr>
            <p:spPr>
              <a:xfrm>
                <a:off x="4038313" y="1269546"/>
                <a:ext cx="746379" cy="3356964"/>
              </a:xfrm>
              <a:custGeom>
                <a:rect b="b" l="l" r="r" t="t"/>
                <a:pathLst>
                  <a:path extrusionOk="0" h="544299" w="121018">
                    <a:moveTo>
                      <a:pt x="17505" y="544299"/>
                    </a:moveTo>
                    <a:cubicBezTo>
                      <a:pt x="49468" y="423602"/>
                      <a:pt x="79596" y="302267"/>
                      <a:pt x="107890" y="180356"/>
                    </a:cubicBezTo>
                    <a:cubicBezTo>
                      <a:pt x="120728" y="125093"/>
                      <a:pt x="131819" y="60732"/>
                      <a:pt x="102127" y="15015"/>
                    </a:cubicBezTo>
                    <a:cubicBezTo>
                      <a:pt x="97847" y="8501"/>
                      <a:pt x="92521" y="2344"/>
                      <a:pt x="85621" y="545"/>
                    </a:cubicBezTo>
                    <a:cubicBezTo>
                      <a:pt x="73570" y="-2616"/>
                      <a:pt x="62392" y="8509"/>
                      <a:pt x="55056" y="20019"/>
                    </a:cubicBezTo>
                    <a:cubicBezTo>
                      <a:pt x="35145" y="51117"/>
                      <a:pt x="27111" y="90005"/>
                      <a:pt x="20911" y="127984"/>
                    </a:cubicBezTo>
                    <a:cubicBezTo>
                      <a:pt x="825" y="250638"/>
                      <a:pt x="-4851" y="376453"/>
                      <a:pt x="4144" y="500861"/>
                    </a:cubicBezTo>
                    <a:cubicBezTo>
                      <a:pt x="5453" y="518886"/>
                      <a:pt x="11217" y="541801"/>
                      <a:pt x="26849" y="542841"/>
                    </a:cubicBezTo>
                    <a:cubicBezTo>
                      <a:pt x="31041" y="540465"/>
                      <a:pt x="32787" y="533610"/>
                      <a:pt x="30342"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2" name="Google Shape;2522;p14"/>
              <p:cNvSpPr/>
              <p:nvPr/>
            </p:nvSpPr>
            <p:spPr>
              <a:xfrm>
                <a:off x="4018276" y="1249515"/>
                <a:ext cx="786251" cy="3388517"/>
              </a:xfrm>
              <a:custGeom>
                <a:rect b="b" l="l" r="r" t="t"/>
                <a:pathLst>
                  <a:path extrusionOk="0" h="549415" w="127483">
                    <a:moveTo>
                      <a:pt x="30796" y="549407"/>
                    </a:moveTo>
                    <a:lnTo>
                      <a:pt x="29836" y="549346"/>
                    </a:lnTo>
                    <a:cubicBezTo>
                      <a:pt x="27739" y="549206"/>
                      <a:pt x="25818" y="548743"/>
                      <a:pt x="23984" y="548018"/>
                    </a:cubicBezTo>
                    <a:cubicBezTo>
                      <a:pt x="23984" y="548140"/>
                      <a:pt x="23984" y="548262"/>
                      <a:pt x="23897" y="548385"/>
                    </a:cubicBezTo>
                    <a:lnTo>
                      <a:pt x="17610" y="546717"/>
                    </a:lnTo>
                    <a:cubicBezTo>
                      <a:pt x="17871" y="545931"/>
                      <a:pt x="18046" y="545145"/>
                      <a:pt x="18221" y="544359"/>
                    </a:cubicBezTo>
                    <a:cubicBezTo>
                      <a:pt x="7742" y="534884"/>
                      <a:pt x="4947" y="514422"/>
                      <a:pt x="4161" y="504345"/>
                    </a:cubicBezTo>
                    <a:cubicBezTo>
                      <a:pt x="-4834" y="379499"/>
                      <a:pt x="755" y="253789"/>
                      <a:pt x="20928" y="130708"/>
                    </a:cubicBezTo>
                    <a:cubicBezTo>
                      <a:pt x="26779" y="94920"/>
                      <a:pt x="34814" y="54024"/>
                      <a:pt x="55510" y="21511"/>
                    </a:cubicBezTo>
                    <a:cubicBezTo>
                      <a:pt x="65902" y="5260"/>
                      <a:pt x="78390" y="-2355"/>
                      <a:pt x="89743" y="640"/>
                    </a:cubicBezTo>
                    <a:cubicBezTo>
                      <a:pt x="96293" y="2360"/>
                      <a:pt x="102319" y="7539"/>
                      <a:pt x="108082" y="16490"/>
                    </a:cubicBezTo>
                    <a:cubicBezTo>
                      <a:pt x="137337" y="61517"/>
                      <a:pt x="128430" y="123774"/>
                      <a:pt x="114370" y="184354"/>
                    </a:cubicBezTo>
                    <a:cubicBezTo>
                      <a:pt x="86687" y="303445"/>
                      <a:pt x="56908" y="423583"/>
                      <a:pt x="25731" y="541564"/>
                    </a:cubicBezTo>
                    <a:cubicBezTo>
                      <a:pt x="26866" y="542123"/>
                      <a:pt x="28001" y="542516"/>
                      <a:pt x="29224" y="542717"/>
                    </a:cubicBezTo>
                    <a:cubicBezTo>
                      <a:pt x="31320" y="540796"/>
                      <a:pt x="32106" y="536482"/>
                      <a:pt x="30709" y="533748"/>
                    </a:cubicBezTo>
                    <a:lnTo>
                      <a:pt x="36472" y="530718"/>
                    </a:lnTo>
                    <a:cubicBezTo>
                      <a:pt x="39704" y="536866"/>
                      <a:pt x="37346" y="545730"/>
                      <a:pt x="31669" y="548935"/>
                    </a:cubicBezTo>
                    <a:lnTo>
                      <a:pt x="30796" y="549415"/>
                    </a:lnTo>
                    <a:close/>
                    <a:moveTo>
                      <a:pt x="84678" y="6508"/>
                    </a:moveTo>
                    <a:cubicBezTo>
                      <a:pt x="74024" y="6508"/>
                      <a:pt x="64767" y="19145"/>
                      <a:pt x="61012" y="25013"/>
                    </a:cubicBezTo>
                    <a:cubicBezTo>
                      <a:pt x="40927" y="56487"/>
                      <a:pt x="33154" y="96614"/>
                      <a:pt x="27391" y="131756"/>
                    </a:cubicBezTo>
                    <a:cubicBezTo>
                      <a:pt x="7305" y="254330"/>
                      <a:pt x="1716" y="379534"/>
                      <a:pt x="10710" y="503865"/>
                    </a:cubicBezTo>
                    <a:cubicBezTo>
                      <a:pt x="11584" y="516248"/>
                      <a:pt x="14553" y="529329"/>
                      <a:pt x="20230" y="536761"/>
                    </a:cubicBezTo>
                    <a:cubicBezTo>
                      <a:pt x="51056" y="419845"/>
                      <a:pt x="80573" y="300842"/>
                      <a:pt x="107995" y="182869"/>
                    </a:cubicBezTo>
                    <a:cubicBezTo>
                      <a:pt x="121706" y="123704"/>
                      <a:pt x="130613" y="63019"/>
                      <a:pt x="102668" y="20044"/>
                    </a:cubicBezTo>
                    <a:cubicBezTo>
                      <a:pt x="97777" y="12517"/>
                      <a:pt x="92974" y="8238"/>
                      <a:pt x="88084" y="6954"/>
                    </a:cubicBezTo>
                    <a:cubicBezTo>
                      <a:pt x="86948" y="6657"/>
                      <a:pt x="85813" y="6517"/>
                      <a:pt x="84678" y="65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3" name="Google Shape;2523;p14"/>
              <p:cNvSpPr/>
              <p:nvPr/>
            </p:nvSpPr>
            <p:spPr>
              <a:xfrm>
                <a:off x="4182326" y="2960182"/>
                <a:ext cx="1819493" cy="1712104"/>
              </a:xfrm>
              <a:custGeom>
                <a:rect b="b" l="l" r="r" t="t"/>
                <a:pathLst>
                  <a:path extrusionOk="0" h="277601" w="295013">
                    <a:moveTo>
                      <a:pt x="3061" y="276851"/>
                    </a:moveTo>
                    <a:cubicBezTo>
                      <a:pt x="32316" y="231728"/>
                      <a:pt x="65676" y="189268"/>
                      <a:pt x="102791" y="150372"/>
                    </a:cubicBezTo>
                    <a:cubicBezTo>
                      <a:pt x="138770" y="112725"/>
                      <a:pt x="178242" y="78422"/>
                      <a:pt x="220860" y="48485"/>
                    </a:cubicBezTo>
                    <a:cubicBezTo>
                      <a:pt x="244351" y="31936"/>
                      <a:pt x="268891" y="16750"/>
                      <a:pt x="294216" y="3031"/>
                    </a:cubicBezTo>
                    <a:cubicBezTo>
                      <a:pt x="296050" y="2026"/>
                      <a:pt x="294390" y="-786"/>
                      <a:pt x="292556" y="210"/>
                    </a:cubicBezTo>
                    <a:cubicBezTo>
                      <a:pt x="247232" y="24784"/>
                      <a:pt x="204529" y="54127"/>
                      <a:pt x="165056" y="87338"/>
                    </a:cubicBezTo>
                    <a:cubicBezTo>
                      <a:pt x="124273" y="121676"/>
                      <a:pt x="86984" y="160083"/>
                      <a:pt x="53537" y="201599"/>
                    </a:cubicBezTo>
                    <a:cubicBezTo>
                      <a:pt x="34499" y="225196"/>
                      <a:pt x="16772" y="249779"/>
                      <a:pt x="266" y="275200"/>
                    </a:cubicBezTo>
                    <a:cubicBezTo>
                      <a:pt x="-869" y="276964"/>
                      <a:pt x="1926" y="278606"/>
                      <a:pt x="3061" y="276851"/>
                    </a:cubicBezTo>
                    <a:lnTo>
                      <a:pt x="3061" y="2768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4" name="Google Shape;2524;p14"/>
              <p:cNvSpPr/>
              <p:nvPr/>
            </p:nvSpPr>
            <p:spPr>
              <a:xfrm>
                <a:off x="4174191" y="2132419"/>
                <a:ext cx="1163807" cy="2496382"/>
              </a:xfrm>
              <a:custGeom>
                <a:rect b="b" l="l" r="r" t="t"/>
                <a:pathLst>
                  <a:path extrusionOk="0" h="404764" w="188700">
                    <a:moveTo>
                      <a:pt x="3245" y="403654"/>
                    </a:moveTo>
                    <a:cubicBezTo>
                      <a:pt x="22806" y="348803"/>
                      <a:pt x="44202" y="294615"/>
                      <a:pt x="67607" y="241275"/>
                    </a:cubicBezTo>
                    <a:cubicBezTo>
                      <a:pt x="90486" y="188991"/>
                      <a:pt x="115201" y="137511"/>
                      <a:pt x="141748" y="86982"/>
                    </a:cubicBezTo>
                    <a:cubicBezTo>
                      <a:pt x="156769" y="58486"/>
                      <a:pt x="172313" y="30297"/>
                      <a:pt x="188469" y="2439"/>
                    </a:cubicBezTo>
                    <a:cubicBezTo>
                      <a:pt x="189517" y="622"/>
                      <a:pt x="186723" y="-1028"/>
                      <a:pt x="185588" y="788"/>
                    </a:cubicBezTo>
                    <a:cubicBezTo>
                      <a:pt x="156944" y="50400"/>
                      <a:pt x="130047" y="101051"/>
                      <a:pt x="104983" y="152601"/>
                    </a:cubicBezTo>
                    <a:cubicBezTo>
                      <a:pt x="79833" y="204265"/>
                      <a:pt x="56603" y="256819"/>
                      <a:pt x="35207" y="310125"/>
                    </a:cubicBezTo>
                    <a:cubicBezTo>
                      <a:pt x="22894" y="340769"/>
                      <a:pt x="11192" y="371666"/>
                      <a:pt x="101" y="402781"/>
                    </a:cubicBezTo>
                    <a:cubicBezTo>
                      <a:pt x="-598" y="404763"/>
                      <a:pt x="2546" y="405619"/>
                      <a:pt x="3245" y="403646"/>
                    </a:cubicBezTo>
                    <a:lnTo>
                      <a:pt x="3245" y="4036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5" name="Google Shape;2525;p14"/>
              <p:cNvSpPr/>
              <p:nvPr/>
            </p:nvSpPr>
            <p:spPr>
              <a:xfrm>
                <a:off x="4129534" y="1727752"/>
                <a:ext cx="411249" cy="2944389"/>
              </a:xfrm>
              <a:custGeom>
                <a:rect b="b" l="l" r="r" t="t"/>
                <a:pathLst>
                  <a:path extrusionOk="0" h="477404" w="66680">
                    <a:moveTo>
                      <a:pt x="3238" y="475836"/>
                    </a:moveTo>
                    <a:cubicBezTo>
                      <a:pt x="7255" y="413806"/>
                      <a:pt x="12844" y="351890"/>
                      <a:pt x="20092" y="290157"/>
                    </a:cubicBezTo>
                    <a:cubicBezTo>
                      <a:pt x="27427" y="228154"/>
                      <a:pt x="36510" y="166342"/>
                      <a:pt x="47164" y="104828"/>
                    </a:cubicBezTo>
                    <a:cubicBezTo>
                      <a:pt x="53103" y="70464"/>
                      <a:pt x="59652" y="36205"/>
                      <a:pt x="66639" y="2041"/>
                    </a:cubicBezTo>
                    <a:cubicBezTo>
                      <a:pt x="67075" y="-11"/>
                      <a:pt x="63932" y="-884"/>
                      <a:pt x="63582" y="1177"/>
                    </a:cubicBezTo>
                    <a:cubicBezTo>
                      <a:pt x="50919" y="62377"/>
                      <a:pt x="40003" y="123918"/>
                      <a:pt x="30834" y="185720"/>
                    </a:cubicBezTo>
                    <a:cubicBezTo>
                      <a:pt x="21664" y="246991"/>
                      <a:pt x="14154" y="308514"/>
                      <a:pt x="8390" y="370185"/>
                    </a:cubicBezTo>
                    <a:cubicBezTo>
                      <a:pt x="5072" y="405353"/>
                      <a:pt x="2277" y="440582"/>
                      <a:pt x="7" y="475836"/>
                    </a:cubicBezTo>
                    <a:cubicBezTo>
                      <a:pt x="-168" y="477932"/>
                      <a:pt x="3150" y="477923"/>
                      <a:pt x="3238" y="475836"/>
                    </a:cubicBezTo>
                    <a:lnTo>
                      <a:pt x="3238" y="4758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6" name="Google Shape;2526;p14"/>
              <p:cNvSpPr/>
              <p:nvPr/>
            </p:nvSpPr>
            <p:spPr>
              <a:xfrm>
                <a:off x="3123283" y="2200537"/>
                <a:ext cx="1120647" cy="2474851"/>
              </a:xfrm>
              <a:custGeom>
                <a:rect b="b" l="l" r="r" t="t"/>
                <a:pathLst>
                  <a:path extrusionOk="0" h="401273" w="181702">
                    <a:moveTo>
                      <a:pt x="122" y="1960"/>
                    </a:moveTo>
                    <a:cubicBezTo>
                      <a:pt x="21431" y="54619"/>
                      <a:pt x="43437" y="106982"/>
                      <a:pt x="66231" y="159003"/>
                    </a:cubicBezTo>
                    <a:cubicBezTo>
                      <a:pt x="89023" y="210973"/>
                      <a:pt x="112515" y="262611"/>
                      <a:pt x="136792" y="313890"/>
                    </a:cubicBezTo>
                    <a:cubicBezTo>
                      <a:pt x="150503" y="342857"/>
                      <a:pt x="164476" y="371711"/>
                      <a:pt x="178710" y="400442"/>
                    </a:cubicBezTo>
                    <a:cubicBezTo>
                      <a:pt x="179670" y="402329"/>
                      <a:pt x="182465" y="400669"/>
                      <a:pt x="181505" y="398791"/>
                    </a:cubicBezTo>
                    <a:cubicBezTo>
                      <a:pt x="156616" y="348281"/>
                      <a:pt x="132339" y="297402"/>
                      <a:pt x="108847" y="246184"/>
                    </a:cubicBezTo>
                    <a:cubicBezTo>
                      <a:pt x="85355" y="194782"/>
                      <a:pt x="62563" y="143031"/>
                      <a:pt x="40469" y="90957"/>
                    </a:cubicBezTo>
                    <a:cubicBezTo>
                      <a:pt x="27806" y="61108"/>
                      <a:pt x="15405" y="31145"/>
                      <a:pt x="3266" y="1087"/>
                    </a:cubicBezTo>
                    <a:cubicBezTo>
                      <a:pt x="2567" y="-835"/>
                      <a:pt x="-664" y="4"/>
                      <a:pt x="122" y="1951"/>
                    </a:cubicBezTo>
                    <a:lnTo>
                      <a:pt x="122" y="19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7" name="Google Shape;2527;p14"/>
              <p:cNvSpPr/>
              <p:nvPr/>
            </p:nvSpPr>
            <p:spPr>
              <a:xfrm>
                <a:off x="2450055" y="3054998"/>
                <a:ext cx="1762505" cy="1587292"/>
              </a:xfrm>
              <a:custGeom>
                <a:rect b="b" l="l" r="r" t="t"/>
                <a:pathLst>
                  <a:path extrusionOk="0" h="257364" w="285773">
                    <a:moveTo>
                      <a:pt x="297" y="2415"/>
                    </a:moveTo>
                    <a:cubicBezTo>
                      <a:pt x="13396" y="22309"/>
                      <a:pt x="32433" y="36552"/>
                      <a:pt x="52781" y="48350"/>
                    </a:cubicBezTo>
                    <a:cubicBezTo>
                      <a:pt x="73216" y="60148"/>
                      <a:pt x="95485" y="71021"/>
                      <a:pt x="115920" y="84138"/>
                    </a:cubicBezTo>
                    <a:cubicBezTo>
                      <a:pt x="158711" y="111637"/>
                      <a:pt x="197049" y="145801"/>
                      <a:pt x="230147" y="184391"/>
                    </a:cubicBezTo>
                    <a:cubicBezTo>
                      <a:pt x="249533" y="207027"/>
                      <a:pt x="267087" y="231226"/>
                      <a:pt x="282718" y="256595"/>
                    </a:cubicBezTo>
                    <a:cubicBezTo>
                      <a:pt x="283766" y="258377"/>
                      <a:pt x="286648" y="256743"/>
                      <a:pt x="285513" y="254944"/>
                    </a:cubicBezTo>
                    <a:cubicBezTo>
                      <a:pt x="258529" y="211219"/>
                      <a:pt x="225954" y="170943"/>
                      <a:pt x="188141" y="136072"/>
                    </a:cubicBezTo>
                    <a:cubicBezTo>
                      <a:pt x="169977" y="119270"/>
                      <a:pt x="150589" y="103734"/>
                      <a:pt x="130242" y="89700"/>
                    </a:cubicBezTo>
                    <a:cubicBezTo>
                      <a:pt x="110069" y="75842"/>
                      <a:pt x="88761" y="64227"/>
                      <a:pt x="67278" y="52620"/>
                    </a:cubicBezTo>
                    <a:cubicBezTo>
                      <a:pt x="42738" y="39408"/>
                      <a:pt x="18723" y="24422"/>
                      <a:pt x="3091" y="747"/>
                    </a:cubicBezTo>
                    <a:cubicBezTo>
                      <a:pt x="1955" y="-999"/>
                      <a:pt x="-926" y="634"/>
                      <a:pt x="297" y="2398"/>
                    </a:cubicBezTo>
                    <a:lnTo>
                      <a:pt x="297" y="2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8" name="Google Shape;2528;p14"/>
              <p:cNvSpPr/>
              <p:nvPr/>
            </p:nvSpPr>
            <p:spPr>
              <a:xfrm>
                <a:off x="3842341" y="1447584"/>
                <a:ext cx="201646" cy="2123816"/>
              </a:xfrm>
              <a:custGeom>
                <a:rect b="b" l="l" r="r" t="t"/>
                <a:pathLst>
                  <a:path extrusionOk="0" h="344356" w="32695">
                    <a:moveTo>
                      <a:pt x="27" y="2050"/>
                    </a:moveTo>
                    <a:cubicBezTo>
                      <a:pt x="15571" y="89903"/>
                      <a:pt x="25003" y="178822"/>
                      <a:pt x="28234" y="267985"/>
                    </a:cubicBezTo>
                    <a:cubicBezTo>
                      <a:pt x="29107" y="292908"/>
                      <a:pt x="29456" y="317840"/>
                      <a:pt x="29369" y="342782"/>
                    </a:cubicBezTo>
                    <a:cubicBezTo>
                      <a:pt x="29369" y="344877"/>
                      <a:pt x="32688" y="344886"/>
                      <a:pt x="32688" y="342782"/>
                    </a:cubicBezTo>
                    <a:cubicBezTo>
                      <a:pt x="32949" y="253733"/>
                      <a:pt x="27011" y="164692"/>
                      <a:pt x="14960" y="76455"/>
                    </a:cubicBezTo>
                    <a:cubicBezTo>
                      <a:pt x="11554" y="51286"/>
                      <a:pt x="7624" y="26188"/>
                      <a:pt x="3171" y="1177"/>
                    </a:cubicBezTo>
                    <a:cubicBezTo>
                      <a:pt x="2821" y="-884"/>
                      <a:pt x="-323" y="-11"/>
                      <a:pt x="27" y="2042"/>
                    </a:cubicBezTo>
                    <a:lnTo>
                      <a:pt x="27" y="20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9" name="Google Shape;2529;p14"/>
              <p:cNvSpPr/>
              <p:nvPr/>
            </p:nvSpPr>
            <p:spPr>
              <a:xfrm>
                <a:off x="3031940" y="3319797"/>
                <a:ext cx="2226036" cy="1402619"/>
              </a:xfrm>
              <a:custGeom>
                <a:rect b="b" l="l" r="r" t="t"/>
                <a:pathLst>
                  <a:path extrusionOk="0" h="227421" w="360930">
                    <a:moveTo>
                      <a:pt x="180334" y="221781"/>
                    </a:moveTo>
                    <a:cubicBezTo>
                      <a:pt x="128374" y="180291"/>
                      <a:pt x="62265" y="163253"/>
                      <a:pt x="0" y="175295"/>
                    </a:cubicBezTo>
                    <a:cubicBezTo>
                      <a:pt x="26984" y="157210"/>
                      <a:pt x="58074" y="145525"/>
                      <a:pt x="89163" y="148302"/>
                    </a:cubicBezTo>
                    <a:cubicBezTo>
                      <a:pt x="120251" y="151079"/>
                      <a:pt x="151166" y="169916"/>
                      <a:pt x="166449" y="201407"/>
                    </a:cubicBezTo>
                    <a:cubicBezTo>
                      <a:pt x="132740" y="139202"/>
                      <a:pt x="107152" y="71033"/>
                      <a:pt x="90996" y="0"/>
                    </a:cubicBezTo>
                    <a:cubicBezTo>
                      <a:pt x="127151" y="47612"/>
                      <a:pt x="157017" y="101668"/>
                      <a:pt x="179198" y="159672"/>
                    </a:cubicBezTo>
                    <a:cubicBezTo>
                      <a:pt x="179810" y="106210"/>
                      <a:pt x="197189" y="53201"/>
                      <a:pt x="227404" y="12811"/>
                    </a:cubicBezTo>
                    <a:cubicBezTo>
                      <a:pt x="219545" y="57829"/>
                      <a:pt x="210725" y="102612"/>
                      <a:pt x="200857" y="147114"/>
                    </a:cubicBezTo>
                    <a:cubicBezTo>
                      <a:pt x="233081" y="99660"/>
                      <a:pt x="277706" y="63602"/>
                      <a:pt x="327309" y="44878"/>
                    </a:cubicBezTo>
                    <a:cubicBezTo>
                      <a:pt x="295172" y="84596"/>
                      <a:pt x="263034" y="124321"/>
                      <a:pt x="230897" y="164039"/>
                    </a:cubicBezTo>
                    <a:cubicBezTo>
                      <a:pt x="266266" y="127509"/>
                      <a:pt x="325213" y="127116"/>
                      <a:pt x="360931" y="163157"/>
                    </a:cubicBezTo>
                    <a:cubicBezTo>
                      <a:pt x="302420" y="174247"/>
                      <a:pt x="245481" y="195792"/>
                      <a:pt x="192560" y="226776"/>
                    </a:cubicBezTo>
                    <a:cubicBezTo>
                      <a:pt x="187583" y="229684"/>
                      <a:pt x="185748" y="222034"/>
                      <a:pt x="181208" y="218366"/>
                    </a:cubicBezTo>
                    <a:cubicBezTo>
                      <a:pt x="176666" y="214698"/>
                      <a:pt x="177103" y="214008"/>
                      <a:pt x="181208" y="21836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0" name="Google Shape;2530;p14"/>
              <p:cNvSpPr/>
              <p:nvPr/>
            </p:nvSpPr>
            <p:spPr>
              <a:xfrm>
                <a:off x="2124983" y="2737561"/>
                <a:ext cx="1799448" cy="1716921"/>
              </a:xfrm>
              <a:custGeom>
                <a:rect b="b" l="l" r="r" t="t"/>
                <a:pathLst>
                  <a:path extrusionOk="0" h="278382" w="291763">
                    <a:moveTo>
                      <a:pt x="84619" y="31033"/>
                    </a:moveTo>
                    <a:cubicBezTo>
                      <a:pt x="72480" y="33198"/>
                      <a:pt x="66542" y="48516"/>
                      <a:pt x="70035" y="60288"/>
                    </a:cubicBezTo>
                    <a:cubicBezTo>
                      <a:pt x="73615" y="72060"/>
                      <a:pt x="83396" y="80749"/>
                      <a:pt x="93090" y="88434"/>
                    </a:cubicBezTo>
                    <a:cubicBezTo>
                      <a:pt x="129419" y="117427"/>
                      <a:pt x="169416" y="141740"/>
                      <a:pt x="205657" y="170898"/>
                    </a:cubicBezTo>
                    <a:cubicBezTo>
                      <a:pt x="241899" y="200058"/>
                      <a:pt x="274997" y="235164"/>
                      <a:pt x="291763" y="278383"/>
                    </a:cubicBezTo>
                    <a:cubicBezTo>
                      <a:pt x="258753" y="242211"/>
                      <a:pt x="217533" y="214633"/>
                      <a:pt x="176751" y="187438"/>
                    </a:cubicBezTo>
                    <a:cubicBezTo>
                      <a:pt x="134921" y="159572"/>
                      <a:pt x="93177" y="131714"/>
                      <a:pt x="51347" y="103847"/>
                    </a:cubicBezTo>
                    <a:cubicBezTo>
                      <a:pt x="31698" y="90757"/>
                      <a:pt x="10913" y="76269"/>
                      <a:pt x="2617" y="54288"/>
                    </a:cubicBezTo>
                    <a:cubicBezTo>
                      <a:pt x="-5679" y="32308"/>
                      <a:pt x="6372" y="1620"/>
                      <a:pt x="29951" y="66"/>
                    </a:cubicBezTo>
                    <a:cubicBezTo>
                      <a:pt x="50648" y="-1288"/>
                      <a:pt x="65844" y="18640"/>
                      <a:pt x="85056" y="26456"/>
                    </a:cubicBezTo>
                    <a:cubicBezTo>
                      <a:pt x="89248" y="28177"/>
                      <a:pt x="96496" y="26910"/>
                      <a:pt x="95273" y="225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1" name="Google Shape;2531;p14"/>
              <p:cNvSpPr/>
              <p:nvPr/>
            </p:nvSpPr>
            <p:spPr>
              <a:xfrm>
                <a:off x="3745564" y="1265328"/>
                <a:ext cx="463272" cy="1809470"/>
              </a:xfrm>
              <a:custGeom>
                <a:rect b="b" l="l" r="r" t="t"/>
                <a:pathLst>
                  <a:path extrusionOk="0" h="293388" w="75115">
                    <a:moveTo>
                      <a:pt x="7772" y="10442"/>
                    </a:moveTo>
                    <a:cubicBezTo>
                      <a:pt x="16766" y="12049"/>
                      <a:pt x="22793" y="20494"/>
                      <a:pt x="26635" y="28712"/>
                    </a:cubicBezTo>
                    <a:cubicBezTo>
                      <a:pt x="36067" y="48762"/>
                      <a:pt x="38687" y="71206"/>
                      <a:pt x="40870" y="93230"/>
                    </a:cubicBezTo>
                    <a:cubicBezTo>
                      <a:pt x="47506" y="159740"/>
                      <a:pt x="50825" y="226564"/>
                      <a:pt x="50913" y="293388"/>
                    </a:cubicBezTo>
                    <a:cubicBezTo>
                      <a:pt x="51698" y="235594"/>
                      <a:pt x="52571" y="177013"/>
                      <a:pt x="68465" y="121411"/>
                    </a:cubicBezTo>
                    <a:cubicBezTo>
                      <a:pt x="71610" y="110408"/>
                      <a:pt x="75365" y="99308"/>
                      <a:pt x="75103" y="87877"/>
                    </a:cubicBezTo>
                    <a:cubicBezTo>
                      <a:pt x="74753" y="77336"/>
                      <a:pt x="70998" y="67206"/>
                      <a:pt x="66894" y="57504"/>
                    </a:cubicBezTo>
                    <a:cubicBezTo>
                      <a:pt x="62265" y="46824"/>
                      <a:pt x="57026" y="36388"/>
                      <a:pt x="51349" y="26267"/>
                    </a:cubicBezTo>
                    <a:cubicBezTo>
                      <a:pt x="45498" y="15953"/>
                      <a:pt x="38250" y="5299"/>
                      <a:pt x="27072" y="1212"/>
                    </a:cubicBezTo>
                    <a:cubicBezTo>
                      <a:pt x="15806" y="-2867"/>
                      <a:pt x="349" y="3709"/>
                      <a:pt x="0" y="15542"/>
                    </a:cubicBezTo>
                    <a:cubicBezTo>
                      <a:pt x="4453" y="12844"/>
                      <a:pt x="8820" y="10146"/>
                      <a:pt x="13186" y="74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2" name="Google Shape;2532;p14"/>
              <p:cNvSpPr/>
              <p:nvPr/>
            </p:nvSpPr>
            <p:spPr>
              <a:xfrm>
                <a:off x="4384860" y="2799579"/>
                <a:ext cx="1884054" cy="1592856"/>
              </a:xfrm>
              <a:custGeom>
                <a:rect b="b" l="l" r="r" t="t"/>
                <a:pathLst>
                  <a:path extrusionOk="0" h="258266" w="305481">
                    <a:moveTo>
                      <a:pt x="2096" y="258267"/>
                    </a:moveTo>
                    <a:cubicBezTo>
                      <a:pt x="97721" y="196228"/>
                      <a:pt x="189767" y="146372"/>
                      <a:pt x="277881" y="74177"/>
                    </a:cubicBezTo>
                    <a:cubicBezTo>
                      <a:pt x="287924" y="65977"/>
                      <a:pt x="300674" y="42573"/>
                      <a:pt x="304429" y="30233"/>
                    </a:cubicBezTo>
                    <a:cubicBezTo>
                      <a:pt x="308184" y="17893"/>
                      <a:pt x="301635" y="1703"/>
                      <a:pt x="288797" y="0"/>
                    </a:cubicBezTo>
                    <a:cubicBezTo>
                      <a:pt x="278754" y="33002"/>
                      <a:pt x="250111" y="56537"/>
                      <a:pt x="222952" y="78020"/>
                    </a:cubicBezTo>
                    <a:cubicBezTo>
                      <a:pt x="148634" y="136792"/>
                      <a:pt x="74317" y="195564"/>
                      <a:pt x="0" y="25432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3" name="Google Shape;2533;p14"/>
              <p:cNvSpPr/>
              <p:nvPr/>
            </p:nvSpPr>
            <p:spPr>
              <a:xfrm>
                <a:off x="4277685" y="1857864"/>
                <a:ext cx="1301096" cy="2475301"/>
              </a:xfrm>
              <a:custGeom>
                <a:rect b="b" l="l" r="r" t="t"/>
                <a:pathLst>
                  <a:path extrusionOk="0" h="401346" w="210960">
                    <a:moveTo>
                      <a:pt x="7423" y="376178"/>
                    </a:moveTo>
                    <a:cubicBezTo>
                      <a:pt x="67155" y="250783"/>
                      <a:pt x="126889" y="125396"/>
                      <a:pt x="186534" y="0"/>
                    </a:cubicBezTo>
                    <a:cubicBezTo>
                      <a:pt x="204525" y="9161"/>
                      <a:pt x="212471" y="31308"/>
                      <a:pt x="210725" y="51236"/>
                    </a:cubicBezTo>
                    <a:cubicBezTo>
                      <a:pt x="208978" y="71156"/>
                      <a:pt x="199459" y="89477"/>
                      <a:pt x="190115" y="107214"/>
                    </a:cubicBezTo>
                    <a:cubicBezTo>
                      <a:pt x="172038" y="141639"/>
                      <a:pt x="153874" y="176055"/>
                      <a:pt x="135797" y="210471"/>
                    </a:cubicBezTo>
                    <a:cubicBezTo>
                      <a:pt x="113353" y="253141"/>
                      <a:pt x="90386" y="296490"/>
                      <a:pt x="56327" y="330767"/>
                    </a:cubicBezTo>
                    <a:cubicBezTo>
                      <a:pt x="34844" y="352425"/>
                      <a:pt x="7947" y="371978"/>
                      <a:pt x="0" y="4013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4" name="Google Shape;2534;p14"/>
              <p:cNvSpPr/>
              <p:nvPr/>
            </p:nvSpPr>
            <p:spPr>
              <a:xfrm>
                <a:off x="4099413" y="1282547"/>
                <a:ext cx="689971" cy="3068245"/>
              </a:xfrm>
              <a:custGeom>
                <a:rect b="b" l="l" r="r" t="t"/>
                <a:pathLst>
                  <a:path extrusionOk="0" h="497486" w="111872">
                    <a:moveTo>
                      <a:pt x="43752" y="22583"/>
                    </a:moveTo>
                    <a:cubicBezTo>
                      <a:pt x="49604" y="11885"/>
                      <a:pt x="67593" y="15352"/>
                      <a:pt x="73793" y="25823"/>
                    </a:cubicBezTo>
                    <a:cubicBezTo>
                      <a:pt x="80081" y="36285"/>
                      <a:pt x="78159" y="49437"/>
                      <a:pt x="76064" y="61409"/>
                    </a:cubicBezTo>
                    <a:cubicBezTo>
                      <a:pt x="50739" y="206768"/>
                      <a:pt x="25325" y="352128"/>
                      <a:pt x="0" y="497487"/>
                    </a:cubicBezTo>
                    <a:cubicBezTo>
                      <a:pt x="31177" y="390491"/>
                      <a:pt x="62353" y="283504"/>
                      <a:pt x="93530" y="176509"/>
                    </a:cubicBezTo>
                    <a:cubicBezTo>
                      <a:pt x="106367" y="132565"/>
                      <a:pt x="119204" y="85870"/>
                      <a:pt x="106891" y="41778"/>
                    </a:cubicBezTo>
                    <a:cubicBezTo>
                      <a:pt x="101913" y="23587"/>
                      <a:pt x="90473" y="4881"/>
                      <a:pt x="71959" y="585"/>
                    </a:cubicBezTo>
                    <a:cubicBezTo>
                      <a:pt x="53359" y="-3712"/>
                      <a:pt x="31526" y="16531"/>
                      <a:pt x="40696" y="3305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5" name="Google Shape;2535;p14"/>
              <p:cNvSpPr/>
              <p:nvPr/>
            </p:nvSpPr>
            <p:spPr>
              <a:xfrm>
                <a:off x="2903216" y="3201897"/>
                <a:ext cx="2410777" cy="1548425"/>
              </a:xfrm>
              <a:custGeom>
                <a:rect b="b" l="l" r="r" t="t"/>
                <a:pathLst>
                  <a:path extrusionOk="0" h="251062" w="390884">
                    <a:moveTo>
                      <a:pt x="211336" y="251062"/>
                    </a:moveTo>
                    <a:cubicBezTo>
                      <a:pt x="207057" y="251062"/>
                      <a:pt x="204088" y="246958"/>
                      <a:pt x="202428" y="244713"/>
                    </a:cubicBezTo>
                    <a:cubicBezTo>
                      <a:pt x="201730" y="243761"/>
                      <a:pt x="201032" y="242792"/>
                      <a:pt x="200333" y="241989"/>
                    </a:cubicBezTo>
                    <a:lnTo>
                      <a:pt x="198412" y="244390"/>
                    </a:lnTo>
                    <a:cubicBezTo>
                      <a:pt x="147324" y="203581"/>
                      <a:pt x="82876" y="186954"/>
                      <a:pt x="21657" y="198796"/>
                    </a:cubicBezTo>
                    <a:lnTo>
                      <a:pt x="0" y="202987"/>
                    </a:lnTo>
                    <a:lnTo>
                      <a:pt x="18339" y="190709"/>
                    </a:lnTo>
                    <a:cubicBezTo>
                      <a:pt x="49341" y="169960"/>
                      <a:pt x="81216" y="160371"/>
                      <a:pt x="110471" y="162982"/>
                    </a:cubicBezTo>
                    <a:cubicBezTo>
                      <a:pt x="130295" y="164755"/>
                      <a:pt x="148983" y="172484"/>
                      <a:pt x="164092" y="184605"/>
                    </a:cubicBezTo>
                    <a:cubicBezTo>
                      <a:pt x="139552" y="132670"/>
                      <a:pt x="120601" y="77522"/>
                      <a:pt x="107502" y="20112"/>
                    </a:cubicBezTo>
                    <a:lnTo>
                      <a:pt x="102961" y="0"/>
                    </a:lnTo>
                    <a:lnTo>
                      <a:pt x="115449" y="16418"/>
                    </a:lnTo>
                    <a:cubicBezTo>
                      <a:pt x="148023" y="59279"/>
                      <a:pt x="175269" y="106891"/>
                      <a:pt x="196665" y="158205"/>
                    </a:cubicBezTo>
                    <a:cubicBezTo>
                      <a:pt x="200944" y="111083"/>
                      <a:pt x="217973" y="64990"/>
                      <a:pt x="244783" y="29264"/>
                    </a:cubicBezTo>
                    <a:lnTo>
                      <a:pt x="255961" y="14331"/>
                    </a:lnTo>
                    <a:lnTo>
                      <a:pt x="252730" y="32705"/>
                    </a:lnTo>
                    <a:cubicBezTo>
                      <a:pt x="246093" y="70632"/>
                      <a:pt x="238670" y="108882"/>
                      <a:pt x="230549" y="146669"/>
                    </a:cubicBezTo>
                    <a:cubicBezTo>
                      <a:pt x="261900" y="106961"/>
                      <a:pt x="302508" y="76483"/>
                      <a:pt x="346609" y="59829"/>
                    </a:cubicBezTo>
                    <a:lnTo>
                      <a:pt x="361979" y="54022"/>
                    </a:lnTo>
                    <a:lnTo>
                      <a:pt x="276047" y="160275"/>
                    </a:lnTo>
                    <a:cubicBezTo>
                      <a:pt x="288535" y="154319"/>
                      <a:pt x="302333" y="151141"/>
                      <a:pt x="316742" y="151053"/>
                    </a:cubicBezTo>
                    <a:cubicBezTo>
                      <a:pt x="342591" y="150974"/>
                      <a:pt x="366869" y="160878"/>
                      <a:pt x="384946" y="179147"/>
                    </a:cubicBezTo>
                    <a:lnTo>
                      <a:pt x="390884" y="185102"/>
                    </a:lnTo>
                    <a:lnTo>
                      <a:pt x="382676" y="186666"/>
                    </a:lnTo>
                    <a:cubicBezTo>
                      <a:pt x="324514" y="197704"/>
                      <a:pt x="268362" y="218934"/>
                      <a:pt x="215703" y="249761"/>
                    </a:cubicBezTo>
                    <a:cubicBezTo>
                      <a:pt x="214131" y="250678"/>
                      <a:pt x="212733" y="251062"/>
                      <a:pt x="211423" y="251062"/>
                    </a:cubicBezTo>
                    <a:close/>
                    <a:moveTo>
                      <a:pt x="205136" y="234243"/>
                    </a:moveTo>
                    <a:cubicBezTo>
                      <a:pt x="207057" y="235841"/>
                      <a:pt x="208454" y="237780"/>
                      <a:pt x="209677" y="239500"/>
                    </a:cubicBezTo>
                    <a:cubicBezTo>
                      <a:pt x="210201" y="240251"/>
                      <a:pt x="210987" y="241290"/>
                      <a:pt x="211511" y="241866"/>
                    </a:cubicBezTo>
                    <a:cubicBezTo>
                      <a:pt x="262424" y="212131"/>
                      <a:pt x="316393" y="191242"/>
                      <a:pt x="372283" y="179636"/>
                    </a:cubicBezTo>
                    <a:cubicBezTo>
                      <a:pt x="356739" y="166790"/>
                      <a:pt x="337440" y="159769"/>
                      <a:pt x="316742" y="159987"/>
                    </a:cubicBezTo>
                    <a:cubicBezTo>
                      <a:pt x="293164" y="160127"/>
                      <a:pt x="271244" y="169462"/>
                      <a:pt x="255001" y="186282"/>
                    </a:cubicBezTo>
                    <a:lnTo>
                      <a:pt x="248276" y="180369"/>
                    </a:lnTo>
                    <a:lnTo>
                      <a:pt x="333510" y="75033"/>
                    </a:lnTo>
                    <a:cubicBezTo>
                      <a:pt x="291417" y="94691"/>
                      <a:pt x="253516" y="127465"/>
                      <a:pt x="225484" y="168755"/>
                    </a:cubicBezTo>
                    <a:lnTo>
                      <a:pt x="212384" y="187950"/>
                    </a:lnTo>
                    <a:lnTo>
                      <a:pt x="217449" y="165279"/>
                    </a:lnTo>
                    <a:cubicBezTo>
                      <a:pt x="225658" y="127824"/>
                      <a:pt x="233343" y="89783"/>
                      <a:pt x="240242" y="51908"/>
                    </a:cubicBezTo>
                    <a:cubicBezTo>
                      <a:pt x="217886" y="88752"/>
                      <a:pt x="205048" y="133919"/>
                      <a:pt x="204525" y="178841"/>
                    </a:cubicBezTo>
                    <a:lnTo>
                      <a:pt x="204350" y="202324"/>
                    </a:lnTo>
                    <a:lnTo>
                      <a:pt x="195967" y="180387"/>
                    </a:lnTo>
                    <a:cubicBezTo>
                      <a:pt x="176579" y="129780"/>
                      <a:pt x="151603" y="82578"/>
                      <a:pt x="121474" y="39787"/>
                    </a:cubicBezTo>
                    <a:cubicBezTo>
                      <a:pt x="136932" y="100254"/>
                      <a:pt x="159201" y="157987"/>
                      <a:pt x="187670" y="211799"/>
                    </a:cubicBezTo>
                    <a:cubicBezTo>
                      <a:pt x="188980" y="214000"/>
                      <a:pt x="190202" y="216262"/>
                      <a:pt x="191337" y="218576"/>
                    </a:cubicBezTo>
                    <a:lnTo>
                      <a:pt x="183391" y="222654"/>
                    </a:lnTo>
                    <a:cubicBezTo>
                      <a:pt x="182256" y="220497"/>
                      <a:pt x="181033" y="218322"/>
                      <a:pt x="179898" y="216148"/>
                    </a:cubicBezTo>
                    <a:cubicBezTo>
                      <a:pt x="165227" y="191224"/>
                      <a:pt x="138853" y="174475"/>
                      <a:pt x="109598" y="171864"/>
                    </a:cubicBezTo>
                    <a:cubicBezTo>
                      <a:pt x="84622" y="169646"/>
                      <a:pt x="61130" y="177313"/>
                      <a:pt x="42268" y="186928"/>
                    </a:cubicBezTo>
                    <a:cubicBezTo>
                      <a:pt x="95712" y="182361"/>
                      <a:pt x="150031" y="197835"/>
                      <a:pt x="195355" y="230846"/>
                    </a:cubicBezTo>
                    <a:lnTo>
                      <a:pt x="197625" y="230199"/>
                    </a:lnTo>
                    <a:cubicBezTo>
                      <a:pt x="200420" y="229413"/>
                      <a:pt x="202167" y="231029"/>
                      <a:pt x="205136" y="2342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536" name="Google Shape;2536;p14"/>
            <p:cNvGrpSpPr/>
            <p:nvPr/>
          </p:nvGrpSpPr>
          <p:grpSpPr>
            <a:xfrm>
              <a:off x="8506349" y="2043148"/>
              <a:ext cx="1083073" cy="1057209"/>
              <a:chOff x="4720463" y="3639783"/>
              <a:chExt cx="2406294" cy="2349354"/>
            </a:xfrm>
          </p:grpSpPr>
          <p:sp>
            <p:nvSpPr>
              <p:cNvPr id="2537" name="Google Shape;2537;p14"/>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8" name="Google Shape;2538;p14"/>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9" name="Google Shape;2539;p14"/>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0" name="Google Shape;2540;p14"/>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1" name="Google Shape;2541;p14"/>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2" name="Google Shape;2542;p14"/>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3" name="Google Shape;2543;p14"/>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4" name="Google Shape;2544;p14"/>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5" name="Google Shape;2545;p14"/>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6" name="Google Shape;2546;p14"/>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47" name="Google Shape;2547;p14"/>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548" name="Google Shape;2548;p14"/>
            <p:cNvGrpSpPr/>
            <p:nvPr/>
          </p:nvGrpSpPr>
          <p:grpSpPr>
            <a:xfrm rot="-10012681">
              <a:off x="8615110" y="-198912"/>
              <a:ext cx="865576" cy="1723366"/>
              <a:chOff x="3848399" y="539511"/>
              <a:chExt cx="2333817" cy="4646641"/>
            </a:xfrm>
          </p:grpSpPr>
          <p:sp>
            <p:nvSpPr>
              <p:cNvPr id="2549" name="Google Shape;2549;p14"/>
              <p:cNvSpPr/>
              <p:nvPr/>
            </p:nvSpPr>
            <p:spPr>
              <a:xfrm>
                <a:off x="3848399" y="910127"/>
                <a:ext cx="2153945" cy="4276025"/>
              </a:xfrm>
              <a:custGeom>
                <a:rect b="b" l="l" r="r" t="t"/>
                <a:pathLst>
                  <a:path extrusionOk="0" h="1117915" w="563123">
                    <a:moveTo>
                      <a:pt x="3955" y="1117907"/>
                    </a:moveTo>
                    <a:lnTo>
                      <a:pt x="0" y="1116562"/>
                    </a:lnTo>
                    <a:cubicBezTo>
                      <a:pt x="13676" y="1076417"/>
                      <a:pt x="27255" y="1036158"/>
                      <a:pt x="40861" y="995839"/>
                    </a:cubicBezTo>
                    <a:cubicBezTo>
                      <a:pt x="124321" y="748488"/>
                      <a:pt x="210620" y="492719"/>
                      <a:pt x="321938" y="253333"/>
                    </a:cubicBezTo>
                    <a:cubicBezTo>
                      <a:pt x="355385" y="181409"/>
                      <a:pt x="400831" y="119833"/>
                      <a:pt x="457009" y="70317"/>
                    </a:cubicBezTo>
                    <a:cubicBezTo>
                      <a:pt x="490003" y="41237"/>
                      <a:pt x="525048" y="17579"/>
                      <a:pt x="561289" y="0"/>
                    </a:cubicBezTo>
                    <a:lnTo>
                      <a:pt x="563124" y="3764"/>
                    </a:lnTo>
                    <a:cubicBezTo>
                      <a:pt x="527231" y="21177"/>
                      <a:pt x="492483" y="44625"/>
                      <a:pt x="459769" y="73461"/>
                    </a:cubicBezTo>
                    <a:cubicBezTo>
                      <a:pt x="404027" y="122592"/>
                      <a:pt x="358931" y="183705"/>
                      <a:pt x="325728" y="255105"/>
                    </a:cubicBezTo>
                    <a:cubicBezTo>
                      <a:pt x="214506" y="494282"/>
                      <a:pt x="128242" y="749938"/>
                      <a:pt x="44826" y="997183"/>
                    </a:cubicBezTo>
                    <a:cubicBezTo>
                      <a:pt x="31220" y="1037503"/>
                      <a:pt x="17640" y="1077771"/>
                      <a:pt x="3965" y="11179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0" name="Google Shape;2550;p14"/>
              <p:cNvSpPr/>
              <p:nvPr/>
            </p:nvSpPr>
            <p:spPr>
              <a:xfrm>
                <a:off x="5009584" y="1613175"/>
                <a:ext cx="1047660" cy="429326"/>
              </a:xfrm>
              <a:custGeom>
                <a:rect b="b" l="l" r="r" t="t"/>
                <a:pathLst>
                  <a:path extrusionOk="0" h="112242" w="273898">
                    <a:moveTo>
                      <a:pt x="4183" y="110279"/>
                    </a:moveTo>
                    <a:cubicBezTo>
                      <a:pt x="19981" y="82849"/>
                      <a:pt x="50773" y="58082"/>
                      <a:pt x="82796" y="41962"/>
                    </a:cubicBezTo>
                    <a:cubicBezTo>
                      <a:pt x="114829" y="25841"/>
                      <a:pt x="148093" y="17422"/>
                      <a:pt x="179793" y="12270"/>
                    </a:cubicBezTo>
                    <a:cubicBezTo>
                      <a:pt x="211458" y="7117"/>
                      <a:pt x="242198" y="4986"/>
                      <a:pt x="273898" y="0"/>
                    </a:cubicBezTo>
                    <a:cubicBezTo>
                      <a:pt x="213118"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1" name="Google Shape;2551;p14"/>
              <p:cNvSpPr/>
              <p:nvPr/>
            </p:nvSpPr>
            <p:spPr>
              <a:xfrm>
                <a:off x="5009118" y="1597307"/>
                <a:ext cx="1092890" cy="453848"/>
              </a:xfrm>
              <a:custGeom>
                <a:rect b="b" l="l" r="r" t="t"/>
                <a:pathLst>
                  <a:path extrusionOk="0" h="118653" w="285723">
                    <a:moveTo>
                      <a:pt x="5965" y="118654"/>
                    </a:moveTo>
                    <a:cubicBezTo>
                      <a:pt x="3939" y="118654"/>
                      <a:pt x="1948" y="118601"/>
                      <a:pt x="0" y="118497"/>
                    </a:cubicBezTo>
                    <a:lnTo>
                      <a:pt x="236" y="113982"/>
                    </a:lnTo>
                    <a:cubicBezTo>
                      <a:pt x="1389" y="114043"/>
                      <a:pt x="2559" y="114087"/>
                      <a:pt x="3746" y="114104"/>
                    </a:cubicBezTo>
                    <a:lnTo>
                      <a:pt x="2341" y="113292"/>
                    </a:lnTo>
                    <a:cubicBezTo>
                      <a:pt x="17152" y="87582"/>
                      <a:pt x="46887" y="61707"/>
                      <a:pt x="81897" y="44084"/>
                    </a:cubicBezTo>
                    <a:cubicBezTo>
                      <a:pt x="109991" y="29945"/>
                      <a:pt x="141028" y="20444"/>
                      <a:pt x="179549" y="14182"/>
                    </a:cubicBezTo>
                    <a:cubicBezTo>
                      <a:pt x="195888" y="11527"/>
                      <a:pt x="212192" y="9641"/>
                      <a:pt x="227999" y="7816"/>
                    </a:cubicBezTo>
                    <a:cubicBezTo>
                      <a:pt x="242932" y="6096"/>
                      <a:pt x="258302" y="4323"/>
                      <a:pt x="273672" y="1904"/>
                    </a:cubicBezTo>
                    <a:lnTo>
                      <a:pt x="285724" y="0"/>
                    </a:lnTo>
                    <a:lnTo>
                      <a:pt x="275156" y="6096"/>
                    </a:lnTo>
                    <a:cubicBezTo>
                      <a:pt x="209922" y="43612"/>
                      <a:pt x="150922" y="76561"/>
                      <a:pt x="88832" y="99756"/>
                    </a:cubicBezTo>
                    <a:cubicBezTo>
                      <a:pt x="54537" y="112567"/>
                      <a:pt x="27972" y="118636"/>
                      <a:pt x="5974" y="118645"/>
                    </a:cubicBezTo>
                    <a:close/>
                    <a:moveTo>
                      <a:pt x="262581" y="8130"/>
                    </a:moveTo>
                    <a:cubicBezTo>
                      <a:pt x="251054" y="9720"/>
                      <a:pt x="239701" y="11038"/>
                      <a:pt x="228523" y="12322"/>
                    </a:cubicBezTo>
                    <a:cubicBezTo>
                      <a:pt x="212804" y="14139"/>
                      <a:pt x="196525" y="16016"/>
                      <a:pt x="180282" y="18653"/>
                    </a:cubicBezTo>
                    <a:cubicBezTo>
                      <a:pt x="142224" y="24836"/>
                      <a:pt x="111616" y="34207"/>
                      <a:pt x="83941" y="48136"/>
                    </a:cubicBezTo>
                    <a:cubicBezTo>
                      <a:pt x="50346" y="65051"/>
                      <a:pt x="21763" y="89626"/>
                      <a:pt x="7109" y="114130"/>
                    </a:cubicBezTo>
                    <a:cubicBezTo>
                      <a:pt x="28330" y="113929"/>
                      <a:pt x="54057" y="107939"/>
                      <a:pt x="87251" y="95538"/>
                    </a:cubicBezTo>
                    <a:cubicBezTo>
                      <a:pt x="145726" y="73697"/>
                      <a:pt x="201626" y="43088"/>
                      <a:pt x="262581" y="81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2" name="Google Shape;2552;p14"/>
              <p:cNvSpPr/>
              <p:nvPr/>
            </p:nvSpPr>
            <p:spPr>
              <a:xfrm>
                <a:off x="5398004" y="1231400"/>
                <a:ext cx="763168" cy="202878"/>
              </a:xfrm>
              <a:custGeom>
                <a:rect b="b" l="l" r="r" t="t"/>
                <a:pathLst>
                  <a:path extrusionOk="0" h="53040" w="199521">
                    <a:moveTo>
                      <a:pt x="3083" y="41604"/>
                    </a:moveTo>
                    <a:cubicBezTo>
                      <a:pt x="19824" y="20802"/>
                      <a:pt x="45289" y="7380"/>
                      <a:pt x="69375" y="2507"/>
                    </a:cubicBezTo>
                    <a:cubicBezTo>
                      <a:pt x="93460" y="-2357"/>
                      <a:pt x="116384" y="455"/>
                      <a:pt x="137518" y="5843"/>
                    </a:cubicBezTo>
                    <a:cubicBezTo>
                      <a:pt x="158651" y="11231"/>
                      <a:pt x="178474" y="19160"/>
                      <a:pt x="199521" y="24697"/>
                    </a:cubicBezTo>
                    <a:cubicBezTo>
                      <a:pt x="152712" y="38076"/>
                      <a:pt x="105293" y="50983"/>
                      <a:pt x="59707" y="52843"/>
                    </a:cubicBezTo>
                    <a:cubicBezTo>
                      <a:pt x="38041" y="53725"/>
                      <a:pt x="16349" y="51909"/>
                      <a:pt x="0" y="4196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3" name="Google Shape;2553;p14"/>
              <p:cNvSpPr/>
              <p:nvPr/>
            </p:nvSpPr>
            <p:spPr>
              <a:xfrm>
                <a:off x="5395200" y="1225818"/>
                <a:ext cx="787017" cy="214016"/>
              </a:xfrm>
              <a:custGeom>
                <a:rect b="b" l="l" r="r" t="t"/>
                <a:pathLst>
                  <a:path extrusionOk="0" h="55952" w="205756">
                    <a:moveTo>
                      <a:pt x="51219" y="55944"/>
                    </a:moveTo>
                    <a:cubicBezTo>
                      <a:pt x="28985" y="55944"/>
                      <a:pt x="12558" y="52302"/>
                      <a:pt x="0" y="44661"/>
                    </a:cubicBezTo>
                    <a:lnTo>
                      <a:pt x="1502" y="42189"/>
                    </a:lnTo>
                    <a:cubicBezTo>
                      <a:pt x="15239" y="50547"/>
                      <a:pt x="33963" y="53953"/>
                      <a:pt x="60397" y="52852"/>
                    </a:cubicBezTo>
                    <a:cubicBezTo>
                      <a:pt x="103319" y="51097"/>
                      <a:pt x="146809" y="39849"/>
                      <a:pt x="194927" y="26191"/>
                    </a:cubicBezTo>
                    <a:cubicBezTo>
                      <a:pt x="186369" y="23781"/>
                      <a:pt x="177898" y="21021"/>
                      <a:pt x="169689" y="18340"/>
                    </a:cubicBezTo>
                    <a:cubicBezTo>
                      <a:pt x="159384" y="14969"/>
                      <a:pt x="148730" y="11476"/>
                      <a:pt x="137901" y="8716"/>
                    </a:cubicBezTo>
                    <a:cubicBezTo>
                      <a:pt x="112576" y="2254"/>
                      <a:pt x="91163" y="1197"/>
                      <a:pt x="70405" y="5398"/>
                    </a:cubicBezTo>
                    <a:cubicBezTo>
                      <a:pt x="44686" y="10594"/>
                      <a:pt x="20217" y="25021"/>
                      <a:pt x="4951" y="43980"/>
                    </a:cubicBezTo>
                    <a:lnTo>
                      <a:pt x="2698" y="42163"/>
                    </a:lnTo>
                    <a:cubicBezTo>
                      <a:pt x="18374" y="22689"/>
                      <a:pt x="43473" y="7887"/>
                      <a:pt x="69837" y="2560"/>
                    </a:cubicBezTo>
                    <a:cubicBezTo>
                      <a:pt x="91032" y="-1720"/>
                      <a:pt x="112926" y="-654"/>
                      <a:pt x="138600" y="5913"/>
                    </a:cubicBezTo>
                    <a:cubicBezTo>
                      <a:pt x="149516" y="8699"/>
                      <a:pt x="160257" y="12201"/>
                      <a:pt x="170650" y="15598"/>
                    </a:cubicBezTo>
                    <a:cubicBezTo>
                      <a:pt x="180343" y="18785"/>
                      <a:pt x="190474" y="22095"/>
                      <a:pt x="200603" y="24767"/>
                    </a:cubicBezTo>
                    <a:lnTo>
                      <a:pt x="205756" y="26112"/>
                    </a:lnTo>
                    <a:lnTo>
                      <a:pt x="200691" y="27562"/>
                    </a:lnTo>
                    <a:cubicBezTo>
                      <a:pt x="150477" y="41910"/>
                      <a:pt x="105240" y="53935"/>
                      <a:pt x="60510" y="55760"/>
                    </a:cubicBezTo>
                    <a:cubicBezTo>
                      <a:pt x="57305" y="55891"/>
                      <a:pt x="54205" y="55953"/>
                      <a:pt x="51219" y="559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4" name="Google Shape;2554;p14"/>
              <p:cNvSpPr/>
              <p:nvPr/>
            </p:nvSpPr>
            <p:spPr>
              <a:xfrm>
                <a:off x="5571631" y="565436"/>
                <a:ext cx="414190" cy="642879"/>
              </a:xfrm>
              <a:custGeom>
                <a:rect b="b" l="l" r="r" t="t"/>
                <a:pathLst>
                  <a:path extrusionOk="0" h="168073" w="108285">
                    <a:moveTo>
                      <a:pt x="3045" y="165436"/>
                    </a:moveTo>
                    <a:cubicBezTo>
                      <a:pt x="-3530" y="139630"/>
                      <a:pt x="1080" y="111397"/>
                      <a:pt x="11734" y="89425"/>
                    </a:cubicBezTo>
                    <a:cubicBezTo>
                      <a:pt x="22388" y="67453"/>
                      <a:pt x="38509" y="51035"/>
                      <a:pt x="55626" y="37586"/>
                    </a:cubicBezTo>
                    <a:cubicBezTo>
                      <a:pt x="72743" y="24138"/>
                      <a:pt x="91082" y="13300"/>
                      <a:pt x="108286" y="0"/>
                    </a:cubicBezTo>
                    <a:cubicBezTo>
                      <a:pt x="90645" y="45088"/>
                      <a:pt x="72393" y="90351"/>
                      <a:pt x="46308" y="127483"/>
                    </a:cubicBezTo>
                    <a:cubicBezTo>
                      <a:pt x="33916" y="145141"/>
                      <a:pt x="19340" y="161174"/>
                      <a:pt x="1473" y="16807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5" name="Google Shape;2555;p14"/>
              <p:cNvSpPr/>
              <p:nvPr/>
            </p:nvSpPr>
            <p:spPr>
              <a:xfrm>
                <a:off x="5563120" y="539511"/>
                <a:ext cx="442074" cy="676918"/>
              </a:xfrm>
              <a:custGeom>
                <a:rect b="b" l="l" r="r" t="t"/>
                <a:pathLst>
                  <a:path extrusionOk="0" h="176972" w="115575">
                    <a:moveTo>
                      <a:pt x="4520" y="176963"/>
                    </a:moveTo>
                    <a:lnTo>
                      <a:pt x="2887" y="172745"/>
                    </a:lnTo>
                    <a:cubicBezTo>
                      <a:pt x="2939" y="172728"/>
                      <a:pt x="3000" y="172702"/>
                      <a:pt x="3052" y="172684"/>
                    </a:cubicBezTo>
                    <a:cubicBezTo>
                      <a:pt x="-3122" y="148354"/>
                      <a:pt x="188" y="119405"/>
                      <a:pt x="11916" y="95215"/>
                    </a:cubicBezTo>
                    <a:cubicBezTo>
                      <a:pt x="21348" y="75767"/>
                      <a:pt x="35495" y="59052"/>
                      <a:pt x="56454" y="42590"/>
                    </a:cubicBezTo>
                    <a:cubicBezTo>
                      <a:pt x="65274" y="35630"/>
                      <a:pt x="74618" y="29281"/>
                      <a:pt x="83613" y="23142"/>
                    </a:cubicBezTo>
                    <a:cubicBezTo>
                      <a:pt x="92084" y="17378"/>
                      <a:pt x="100817" y="11414"/>
                      <a:pt x="109113" y="4995"/>
                    </a:cubicBezTo>
                    <a:lnTo>
                      <a:pt x="115576" y="0"/>
                    </a:lnTo>
                    <a:lnTo>
                      <a:pt x="112606" y="7606"/>
                    </a:lnTo>
                    <a:cubicBezTo>
                      <a:pt x="93744" y="56022"/>
                      <a:pt x="76016" y="99066"/>
                      <a:pt x="50376" y="135570"/>
                    </a:cubicBezTo>
                    <a:cubicBezTo>
                      <a:pt x="34823" y="157742"/>
                      <a:pt x="20247" y="170894"/>
                      <a:pt x="4510" y="176972"/>
                    </a:cubicBezTo>
                    <a:close/>
                    <a:moveTo>
                      <a:pt x="105445" y="13370"/>
                    </a:moveTo>
                    <a:cubicBezTo>
                      <a:pt x="99070" y="18068"/>
                      <a:pt x="92521" y="22522"/>
                      <a:pt x="86146" y="26871"/>
                    </a:cubicBezTo>
                    <a:cubicBezTo>
                      <a:pt x="77238" y="32967"/>
                      <a:pt x="67982" y="39272"/>
                      <a:pt x="59249" y="46136"/>
                    </a:cubicBezTo>
                    <a:cubicBezTo>
                      <a:pt x="38857" y="62152"/>
                      <a:pt x="25120" y="78369"/>
                      <a:pt x="15994" y="97180"/>
                    </a:cubicBezTo>
                    <a:cubicBezTo>
                      <a:pt x="4834" y="120200"/>
                      <a:pt x="1585" y="147665"/>
                      <a:pt x="7262" y="170833"/>
                    </a:cubicBezTo>
                    <a:cubicBezTo>
                      <a:pt x="20509" y="164414"/>
                      <a:pt x="33146" y="152241"/>
                      <a:pt x="46682" y="132958"/>
                    </a:cubicBezTo>
                    <a:cubicBezTo>
                      <a:pt x="70688" y="98734"/>
                      <a:pt x="87805" y="58484"/>
                      <a:pt x="105445" y="133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6" name="Google Shape;2556;p14"/>
              <p:cNvSpPr/>
              <p:nvPr/>
            </p:nvSpPr>
            <p:spPr>
              <a:xfrm>
                <a:off x="4752888" y="2247969"/>
                <a:ext cx="1047794" cy="429326"/>
              </a:xfrm>
              <a:custGeom>
                <a:rect b="b" l="l" r="r" t="t"/>
                <a:pathLst>
                  <a:path extrusionOk="0" h="112242" w="273933">
                    <a:moveTo>
                      <a:pt x="4183" y="110279"/>
                    </a:moveTo>
                    <a:cubicBezTo>
                      <a:pt x="19981" y="82849"/>
                      <a:pt x="50773" y="58083"/>
                      <a:pt x="82796" y="41962"/>
                    </a:cubicBezTo>
                    <a:cubicBezTo>
                      <a:pt x="114828" y="25841"/>
                      <a:pt x="148093" y="17422"/>
                      <a:pt x="179793" y="12270"/>
                    </a:cubicBezTo>
                    <a:cubicBezTo>
                      <a:pt x="211493" y="7117"/>
                      <a:pt x="242242" y="4987"/>
                      <a:pt x="273933" y="0"/>
                    </a:cubicBezTo>
                    <a:cubicBezTo>
                      <a:pt x="213073"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7" name="Google Shape;2557;p14"/>
              <p:cNvSpPr/>
              <p:nvPr/>
            </p:nvSpPr>
            <p:spPr>
              <a:xfrm>
                <a:off x="4752452" y="2232170"/>
                <a:ext cx="1092990" cy="453783"/>
              </a:xfrm>
              <a:custGeom>
                <a:rect b="b" l="l" r="r" t="t"/>
                <a:pathLst>
                  <a:path extrusionOk="0" h="118636" w="285749">
                    <a:moveTo>
                      <a:pt x="5955" y="118636"/>
                    </a:moveTo>
                    <a:cubicBezTo>
                      <a:pt x="3930" y="118636"/>
                      <a:pt x="1947" y="118584"/>
                      <a:pt x="0" y="118488"/>
                    </a:cubicBezTo>
                    <a:lnTo>
                      <a:pt x="235" y="113973"/>
                    </a:lnTo>
                    <a:cubicBezTo>
                      <a:pt x="1388" y="114034"/>
                      <a:pt x="2567" y="114078"/>
                      <a:pt x="3746" y="114095"/>
                    </a:cubicBezTo>
                    <a:lnTo>
                      <a:pt x="2340" y="113283"/>
                    </a:lnTo>
                    <a:cubicBezTo>
                      <a:pt x="17151" y="87574"/>
                      <a:pt x="46895" y="61698"/>
                      <a:pt x="81897" y="44075"/>
                    </a:cubicBezTo>
                    <a:cubicBezTo>
                      <a:pt x="109990" y="29936"/>
                      <a:pt x="141027" y="20435"/>
                      <a:pt x="179548" y="14174"/>
                    </a:cubicBezTo>
                    <a:cubicBezTo>
                      <a:pt x="195896" y="11519"/>
                      <a:pt x="212244" y="9632"/>
                      <a:pt x="228051" y="7807"/>
                    </a:cubicBezTo>
                    <a:cubicBezTo>
                      <a:pt x="242940" y="6087"/>
                      <a:pt x="258336" y="4314"/>
                      <a:pt x="273697" y="1904"/>
                    </a:cubicBezTo>
                    <a:lnTo>
                      <a:pt x="285749" y="0"/>
                    </a:lnTo>
                    <a:lnTo>
                      <a:pt x="275182" y="6096"/>
                    </a:lnTo>
                    <a:cubicBezTo>
                      <a:pt x="209921" y="43621"/>
                      <a:pt x="150886" y="76570"/>
                      <a:pt x="88822" y="99747"/>
                    </a:cubicBezTo>
                    <a:cubicBezTo>
                      <a:pt x="54519" y="112558"/>
                      <a:pt x="27954" y="118636"/>
                      <a:pt x="5947" y="118636"/>
                    </a:cubicBezTo>
                    <a:close/>
                    <a:moveTo>
                      <a:pt x="262554" y="8113"/>
                    </a:moveTo>
                    <a:cubicBezTo>
                      <a:pt x="251088" y="9702"/>
                      <a:pt x="239692" y="11021"/>
                      <a:pt x="228574" y="12296"/>
                    </a:cubicBezTo>
                    <a:cubicBezTo>
                      <a:pt x="212820" y="14112"/>
                      <a:pt x="196525" y="15999"/>
                      <a:pt x="180281" y="18636"/>
                    </a:cubicBezTo>
                    <a:cubicBezTo>
                      <a:pt x="142223" y="24819"/>
                      <a:pt x="111615" y="34189"/>
                      <a:pt x="83940" y="48118"/>
                    </a:cubicBezTo>
                    <a:cubicBezTo>
                      <a:pt x="50345" y="65034"/>
                      <a:pt x="21762" y="89608"/>
                      <a:pt x="7100" y="114113"/>
                    </a:cubicBezTo>
                    <a:cubicBezTo>
                      <a:pt x="28329" y="113903"/>
                      <a:pt x="54048" y="107921"/>
                      <a:pt x="87250" y="95512"/>
                    </a:cubicBezTo>
                    <a:cubicBezTo>
                      <a:pt x="145700" y="73679"/>
                      <a:pt x="201581" y="43071"/>
                      <a:pt x="262563" y="81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8" name="Google Shape;2558;p14"/>
              <p:cNvSpPr/>
              <p:nvPr/>
            </p:nvSpPr>
            <p:spPr>
              <a:xfrm>
                <a:off x="5083460" y="582107"/>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5"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59" name="Google Shape;2559;p14"/>
              <p:cNvSpPr/>
              <p:nvPr/>
            </p:nvSpPr>
            <p:spPr>
              <a:xfrm>
                <a:off x="5076712" y="545861"/>
                <a:ext cx="219785" cy="1159361"/>
              </a:xfrm>
              <a:custGeom>
                <a:rect b="b" l="l" r="r" t="t"/>
                <a:pathLst>
                  <a:path extrusionOk="0" h="303101" w="57460">
                    <a:moveTo>
                      <a:pt x="27698" y="303093"/>
                    </a:moveTo>
                    <a:lnTo>
                      <a:pt x="24667" y="301285"/>
                    </a:lnTo>
                    <a:cubicBezTo>
                      <a:pt x="25409" y="300036"/>
                      <a:pt x="26134" y="298761"/>
                      <a:pt x="26842" y="297451"/>
                    </a:cubicBezTo>
                    <a:lnTo>
                      <a:pt x="25017" y="298639"/>
                    </a:lnTo>
                    <a:cubicBezTo>
                      <a:pt x="8931" y="273803"/>
                      <a:pt x="-413" y="235780"/>
                      <a:pt x="14" y="196927"/>
                    </a:cubicBezTo>
                    <a:cubicBezTo>
                      <a:pt x="364" y="165724"/>
                      <a:pt x="6215" y="134085"/>
                      <a:pt x="18423" y="97354"/>
                    </a:cubicBezTo>
                    <a:cubicBezTo>
                      <a:pt x="23602" y="81766"/>
                      <a:pt x="29471" y="66536"/>
                      <a:pt x="35147" y="51812"/>
                    </a:cubicBezTo>
                    <a:cubicBezTo>
                      <a:pt x="40500" y="37910"/>
                      <a:pt x="46037" y="23535"/>
                      <a:pt x="50980" y="8916"/>
                    </a:cubicBezTo>
                    <a:lnTo>
                      <a:pt x="53993" y="0"/>
                    </a:lnTo>
                    <a:lnTo>
                      <a:pt x="54421" y="9397"/>
                    </a:lnTo>
                    <a:cubicBezTo>
                      <a:pt x="57800" y="84080"/>
                      <a:pt x="59957" y="151210"/>
                      <a:pt x="51984" y="216497"/>
                    </a:cubicBezTo>
                    <a:cubicBezTo>
                      <a:pt x="47181" y="255848"/>
                      <a:pt x="39470" y="283365"/>
                      <a:pt x="27715" y="303101"/>
                    </a:cubicBezTo>
                    <a:close/>
                    <a:moveTo>
                      <a:pt x="51294" y="18767"/>
                    </a:moveTo>
                    <a:cubicBezTo>
                      <a:pt x="47155" y="30443"/>
                      <a:pt x="42736" y="41909"/>
                      <a:pt x="38439" y="53070"/>
                    </a:cubicBezTo>
                    <a:cubicBezTo>
                      <a:pt x="32780" y="67759"/>
                      <a:pt x="26929" y="82954"/>
                      <a:pt x="21777" y="98463"/>
                    </a:cubicBezTo>
                    <a:cubicBezTo>
                      <a:pt x="9690" y="134836"/>
                      <a:pt x="3892" y="166135"/>
                      <a:pt x="3552" y="196962"/>
                    </a:cubicBezTo>
                    <a:cubicBezTo>
                      <a:pt x="3123" y="234819"/>
                      <a:pt x="12101" y="271794"/>
                      <a:pt x="27576" y="296080"/>
                    </a:cubicBezTo>
                    <a:cubicBezTo>
                      <a:pt x="37452" y="277200"/>
                      <a:pt x="44142" y="251534"/>
                      <a:pt x="48473" y="216061"/>
                    </a:cubicBezTo>
                    <a:cubicBezTo>
                      <a:pt x="56079" y="153743"/>
                      <a:pt x="54421" y="89617"/>
                      <a:pt x="51303" y="187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0" name="Google Shape;2560;p14"/>
              <p:cNvSpPr/>
              <p:nvPr/>
            </p:nvSpPr>
            <p:spPr>
              <a:xfrm>
                <a:off x="4779054" y="1269619"/>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6"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1" name="Google Shape;2561;p14"/>
              <p:cNvSpPr/>
              <p:nvPr/>
            </p:nvSpPr>
            <p:spPr>
              <a:xfrm>
                <a:off x="4772310" y="1233374"/>
                <a:ext cx="219781" cy="1159361"/>
              </a:xfrm>
              <a:custGeom>
                <a:rect b="b" l="l" r="r" t="t"/>
                <a:pathLst>
                  <a:path extrusionOk="0" h="303101" w="57459">
                    <a:moveTo>
                      <a:pt x="27697" y="303093"/>
                    </a:moveTo>
                    <a:lnTo>
                      <a:pt x="24667" y="301285"/>
                    </a:lnTo>
                    <a:cubicBezTo>
                      <a:pt x="25409" y="300036"/>
                      <a:pt x="26133" y="298761"/>
                      <a:pt x="26841" y="297451"/>
                    </a:cubicBezTo>
                    <a:lnTo>
                      <a:pt x="25016" y="298639"/>
                    </a:lnTo>
                    <a:cubicBezTo>
                      <a:pt x="8930" y="273803"/>
                      <a:pt x="-414" y="235780"/>
                      <a:pt x="14" y="196927"/>
                    </a:cubicBezTo>
                    <a:cubicBezTo>
                      <a:pt x="363" y="165724"/>
                      <a:pt x="6214" y="134085"/>
                      <a:pt x="18423" y="97354"/>
                    </a:cubicBezTo>
                    <a:cubicBezTo>
                      <a:pt x="23610" y="81757"/>
                      <a:pt x="29478" y="66518"/>
                      <a:pt x="35155" y="51786"/>
                    </a:cubicBezTo>
                    <a:cubicBezTo>
                      <a:pt x="40508" y="37892"/>
                      <a:pt x="46045" y="23526"/>
                      <a:pt x="50979" y="8916"/>
                    </a:cubicBezTo>
                    <a:lnTo>
                      <a:pt x="53992" y="0"/>
                    </a:lnTo>
                    <a:lnTo>
                      <a:pt x="54420" y="9397"/>
                    </a:lnTo>
                    <a:cubicBezTo>
                      <a:pt x="57800" y="84089"/>
                      <a:pt x="59956" y="151219"/>
                      <a:pt x="51983" y="216497"/>
                    </a:cubicBezTo>
                    <a:cubicBezTo>
                      <a:pt x="47172" y="255856"/>
                      <a:pt x="39461" y="283374"/>
                      <a:pt x="27715" y="303101"/>
                    </a:cubicBezTo>
                    <a:close/>
                    <a:moveTo>
                      <a:pt x="51293" y="18767"/>
                    </a:moveTo>
                    <a:cubicBezTo>
                      <a:pt x="47154" y="30434"/>
                      <a:pt x="42744" y="41892"/>
                      <a:pt x="38447" y="53052"/>
                    </a:cubicBezTo>
                    <a:cubicBezTo>
                      <a:pt x="32788" y="67750"/>
                      <a:pt x="26928" y="82954"/>
                      <a:pt x="21776" y="98472"/>
                    </a:cubicBezTo>
                    <a:cubicBezTo>
                      <a:pt x="9690" y="134845"/>
                      <a:pt x="3891" y="166135"/>
                      <a:pt x="3551" y="196971"/>
                    </a:cubicBezTo>
                    <a:cubicBezTo>
                      <a:pt x="3123" y="234828"/>
                      <a:pt x="12100" y="271803"/>
                      <a:pt x="27575" y="296089"/>
                    </a:cubicBezTo>
                    <a:cubicBezTo>
                      <a:pt x="37451" y="277208"/>
                      <a:pt x="44141" y="251542"/>
                      <a:pt x="48472" y="216069"/>
                    </a:cubicBezTo>
                    <a:cubicBezTo>
                      <a:pt x="56079" y="153751"/>
                      <a:pt x="54420" y="89626"/>
                      <a:pt x="51302" y="187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2" name="Google Shape;2562;p14"/>
              <p:cNvSpPr/>
              <p:nvPr/>
            </p:nvSpPr>
            <p:spPr>
              <a:xfrm>
                <a:off x="5384106" y="1315386"/>
                <a:ext cx="791427" cy="121604"/>
              </a:xfrm>
              <a:custGeom>
                <a:rect b="b" l="l" r="r" t="t"/>
                <a:pathLst>
                  <a:path extrusionOk="0" h="31792" w="206909">
                    <a:moveTo>
                      <a:pt x="3694" y="23762"/>
                    </a:moveTo>
                    <a:cubicBezTo>
                      <a:pt x="18689" y="11327"/>
                      <a:pt x="38346" y="5598"/>
                      <a:pt x="57803" y="3720"/>
                    </a:cubicBezTo>
                    <a:cubicBezTo>
                      <a:pt x="77261" y="1843"/>
                      <a:pt x="96857" y="3493"/>
                      <a:pt x="116349" y="4148"/>
                    </a:cubicBezTo>
                    <a:cubicBezTo>
                      <a:pt x="146652" y="5161"/>
                      <a:pt x="176955" y="3773"/>
                      <a:pt x="206909" y="0"/>
                    </a:cubicBezTo>
                    <a:cubicBezTo>
                      <a:pt x="163506" y="15737"/>
                      <a:pt x="118008" y="26024"/>
                      <a:pt x="71994" y="30548"/>
                    </a:cubicBezTo>
                    <a:cubicBezTo>
                      <a:pt x="56957" y="32024"/>
                      <a:pt x="41561" y="32862"/>
                      <a:pt x="26942" y="29081"/>
                    </a:cubicBezTo>
                    <a:cubicBezTo>
                      <a:pt x="17536" y="26644"/>
                      <a:pt x="8733" y="22365"/>
                      <a:pt x="0" y="181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3" name="Google Shape;2563;p14"/>
              <p:cNvSpPr/>
              <p:nvPr/>
            </p:nvSpPr>
            <p:spPr>
              <a:xfrm>
                <a:off x="5002236" y="1617650"/>
                <a:ext cx="1047660" cy="436245"/>
              </a:xfrm>
              <a:custGeom>
                <a:rect b="b" l="l" r="r" t="t"/>
                <a:pathLst>
                  <a:path extrusionOk="0" h="114051" w="273898">
                    <a:moveTo>
                      <a:pt x="1878" y="112480"/>
                    </a:moveTo>
                    <a:cubicBezTo>
                      <a:pt x="83967" y="58292"/>
                      <a:pt x="179679" y="28801"/>
                      <a:pt x="273898" y="0"/>
                    </a:cubicBezTo>
                    <a:cubicBezTo>
                      <a:pt x="250844" y="12575"/>
                      <a:pt x="227789" y="25159"/>
                      <a:pt x="204647" y="37735"/>
                    </a:cubicBezTo>
                    <a:cubicBezTo>
                      <a:pt x="140268" y="72832"/>
                      <a:pt x="73286" y="108716"/>
                      <a:pt x="0" y="11405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4" name="Google Shape;2564;p14"/>
              <p:cNvSpPr/>
              <p:nvPr/>
            </p:nvSpPr>
            <p:spPr>
              <a:xfrm>
                <a:off x="4739859" y="2239217"/>
                <a:ext cx="1072178" cy="444798"/>
              </a:xfrm>
              <a:custGeom>
                <a:rect b="b" l="l" r="r" t="t"/>
                <a:pathLst>
                  <a:path extrusionOk="0" h="116287" w="280308">
                    <a:moveTo>
                      <a:pt x="1747" y="116148"/>
                    </a:moveTo>
                    <a:cubicBezTo>
                      <a:pt x="87757" y="62763"/>
                      <a:pt x="179941" y="14759"/>
                      <a:pt x="280309" y="0"/>
                    </a:cubicBezTo>
                    <a:cubicBezTo>
                      <a:pt x="219134" y="35578"/>
                      <a:pt x="156171" y="68134"/>
                      <a:pt x="91748" y="97529"/>
                    </a:cubicBezTo>
                    <a:cubicBezTo>
                      <a:pt x="62790" y="110742"/>
                      <a:pt x="29535" y="123439"/>
                      <a:pt x="0" y="11156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5" name="Google Shape;2565;p14"/>
              <p:cNvSpPr/>
              <p:nvPr/>
            </p:nvSpPr>
            <p:spPr>
              <a:xfrm>
                <a:off x="5585383" y="565669"/>
                <a:ext cx="401441" cy="641942"/>
              </a:xfrm>
              <a:custGeom>
                <a:rect b="b" l="l" r="r" t="t"/>
                <a:pathLst>
                  <a:path extrusionOk="0" h="167828" w="104952">
                    <a:moveTo>
                      <a:pt x="104953" y="0"/>
                    </a:moveTo>
                    <a:cubicBezTo>
                      <a:pt x="92115" y="23858"/>
                      <a:pt x="69846" y="41080"/>
                      <a:pt x="52642" y="62021"/>
                    </a:cubicBezTo>
                    <a:cubicBezTo>
                      <a:pt x="27475" y="92656"/>
                      <a:pt x="13510" y="130635"/>
                      <a:pt x="0" y="167829"/>
                    </a:cubicBezTo>
                    <a:cubicBezTo>
                      <a:pt x="10427" y="158668"/>
                      <a:pt x="20855" y="149507"/>
                      <a:pt x="31282" y="140346"/>
                    </a:cubicBezTo>
                    <a:cubicBezTo>
                      <a:pt x="37893" y="134539"/>
                      <a:pt x="44538" y="128697"/>
                      <a:pt x="49935" y="121772"/>
                    </a:cubicBezTo>
                    <a:cubicBezTo>
                      <a:pt x="54302" y="116156"/>
                      <a:pt x="57795" y="109912"/>
                      <a:pt x="61113" y="103642"/>
                    </a:cubicBezTo>
                    <a:cubicBezTo>
                      <a:pt x="78579" y="70937"/>
                      <a:pt x="92813" y="36521"/>
                      <a:pt x="103468" y="104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6" name="Google Shape;2566;p14"/>
              <p:cNvSpPr/>
              <p:nvPr/>
            </p:nvSpPr>
            <p:spPr>
              <a:xfrm>
                <a:off x="5151683" y="542051"/>
                <a:ext cx="140833" cy="1150411"/>
              </a:xfrm>
              <a:custGeom>
                <a:rect b="b" l="l" r="r" t="t"/>
                <a:pathLst>
                  <a:path extrusionOk="0" h="300761" w="36819">
                    <a:moveTo>
                      <a:pt x="35311" y="9405"/>
                    </a:moveTo>
                    <a:cubicBezTo>
                      <a:pt x="25976" y="57759"/>
                      <a:pt x="13121" y="105458"/>
                      <a:pt x="5741" y="154144"/>
                    </a:cubicBezTo>
                    <a:cubicBezTo>
                      <a:pt x="-1629" y="202830"/>
                      <a:pt x="-3375" y="253184"/>
                      <a:pt x="9409" y="300761"/>
                    </a:cubicBezTo>
                    <a:cubicBezTo>
                      <a:pt x="42594" y="205048"/>
                      <a:pt x="38316" y="101110"/>
                      <a:pt x="33652"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7" name="Google Shape;2567;p14"/>
              <p:cNvSpPr/>
              <p:nvPr/>
            </p:nvSpPr>
            <p:spPr>
              <a:xfrm>
                <a:off x="4875183" y="1230367"/>
                <a:ext cx="121777" cy="1125357"/>
              </a:xfrm>
              <a:custGeom>
                <a:rect b="b" l="l" r="r" t="t"/>
                <a:pathLst>
                  <a:path extrusionOk="0" h="294211" w="31837">
                    <a:moveTo>
                      <a:pt x="27816" y="0"/>
                    </a:moveTo>
                    <a:cubicBezTo>
                      <a:pt x="709" y="90892"/>
                      <a:pt x="-4749" y="199783"/>
                      <a:pt x="3582" y="294211"/>
                    </a:cubicBezTo>
                    <a:cubicBezTo>
                      <a:pt x="24900" y="251778"/>
                      <a:pt x="29126" y="203092"/>
                      <a:pt x="30829" y="155708"/>
                    </a:cubicBezTo>
                    <a:cubicBezTo>
                      <a:pt x="32069" y="121178"/>
                      <a:pt x="32165" y="86613"/>
                      <a:pt x="31117" y="52074"/>
                    </a:cubicBezTo>
                    <a:cubicBezTo>
                      <a:pt x="30663" y="37185"/>
                      <a:pt x="29903" y="21893"/>
                      <a:pt x="23799" y="828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cxnSp>
        <p:nvCxnSpPr>
          <p:cNvPr id="2568" name="Google Shape;2568;p14"/>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569" name="Shape 2569"/>
        <p:cNvGrpSpPr/>
        <p:nvPr/>
      </p:nvGrpSpPr>
      <p:grpSpPr>
        <a:xfrm>
          <a:off x="0" y="0"/>
          <a:ext cx="0" cy="0"/>
          <a:chOff x="0" y="0"/>
          <a:chExt cx="0" cy="0"/>
        </a:xfrm>
      </p:grpSpPr>
      <p:sp>
        <p:nvSpPr>
          <p:cNvPr id="2570" name="Google Shape;257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571" name="Google Shape;2571;p15"/>
          <p:cNvSpPr txBox="1"/>
          <p:nvPr>
            <p:ph idx="1" type="subTitle"/>
          </p:nvPr>
        </p:nvSpPr>
        <p:spPr>
          <a:xfrm>
            <a:off x="720000" y="2065699"/>
            <a:ext cx="23877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72" name="Google Shape;2572;p15"/>
          <p:cNvSpPr txBox="1"/>
          <p:nvPr>
            <p:ph idx="2" type="subTitle"/>
          </p:nvPr>
        </p:nvSpPr>
        <p:spPr>
          <a:xfrm>
            <a:off x="3378225" y="2065699"/>
            <a:ext cx="23877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73" name="Google Shape;2573;p15"/>
          <p:cNvSpPr txBox="1"/>
          <p:nvPr>
            <p:ph idx="3" type="subTitle"/>
          </p:nvPr>
        </p:nvSpPr>
        <p:spPr>
          <a:xfrm>
            <a:off x="720000" y="3794000"/>
            <a:ext cx="23877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74" name="Google Shape;2574;p15"/>
          <p:cNvSpPr txBox="1"/>
          <p:nvPr>
            <p:ph idx="4" type="subTitle"/>
          </p:nvPr>
        </p:nvSpPr>
        <p:spPr>
          <a:xfrm>
            <a:off x="3378225" y="3794000"/>
            <a:ext cx="23877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75" name="Google Shape;2575;p15"/>
          <p:cNvSpPr txBox="1"/>
          <p:nvPr>
            <p:ph idx="5" type="subTitle"/>
          </p:nvPr>
        </p:nvSpPr>
        <p:spPr>
          <a:xfrm>
            <a:off x="6036450" y="2065699"/>
            <a:ext cx="23877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76" name="Google Shape;2576;p15"/>
          <p:cNvSpPr txBox="1"/>
          <p:nvPr>
            <p:ph idx="6" type="subTitle"/>
          </p:nvPr>
        </p:nvSpPr>
        <p:spPr>
          <a:xfrm>
            <a:off x="6036450" y="3794000"/>
            <a:ext cx="2387700" cy="810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577" name="Google Shape;2577;p15"/>
          <p:cNvSpPr txBox="1"/>
          <p:nvPr>
            <p:ph idx="7" type="subTitle"/>
          </p:nvPr>
        </p:nvSpPr>
        <p:spPr>
          <a:xfrm>
            <a:off x="720000" y="1255650"/>
            <a:ext cx="2385300" cy="8100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Mouse Memoir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2pPr>
            <a:lvl3pPr lvl="2"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3pPr>
            <a:lvl4pPr lvl="3"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4pPr>
            <a:lvl5pPr lvl="4"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5pPr>
            <a:lvl6pPr lvl="5"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6pPr>
            <a:lvl7pPr lvl="6"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7pPr>
            <a:lvl8pPr lvl="7"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8pPr>
            <a:lvl9pPr lvl="8"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9pPr>
          </a:lstStyle>
          <a:p/>
        </p:txBody>
      </p:sp>
      <p:sp>
        <p:nvSpPr>
          <p:cNvPr id="2578" name="Google Shape;2578;p15"/>
          <p:cNvSpPr txBox="1"/>
          <p:nvPr>
            <p:ph idx="8" type="subTitle"/>
          </p:nvPr>
        </p:nvSpPr>
        <p:spPr>
          <a:xfrm>
            <a:off x="3379300" y="1255650"/>
            <a:ext cx="2385300" cy="8100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Mouse Memoir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2pPr>
            <a:lvl3pPr lvl="2"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3pPr>
            <a:lvl4pPr lvl="3"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4pPr>
            <a:lvl5pPr lvl="4"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5pPr>
            <a:lvl6pPr lvl="5"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6pPr>
            <a:lvl7pPr lvl="6"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7pPr>
            <a:lvl8pPr lvl="7"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8pPr>
            <a:lvl9pPr lvl="8"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9pPr>
          </a:lstStyle>
          <a:p/>
        </p:txBody>
      </p:sp>
      <p:sp>
        <p:nvSpPr>
          <p:cNvPr id="2579" name="Google Shape;2579;p15"/>
          <p:cNvSpPr txBox="1"/>
          <p:nvPr>
            <p:ph idx="9" type="subTitle"/>
          </p:nvPr>
        </p:nvSpPr>
        <p:spPr>
          <a:xfrm>
            <a:off x="6037525" y="1255650"/>
            <a:ext cx="2385300" cy="8100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Mouse Memoir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2pPr>
            <a:lvl3pPr lvl="2"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3pPr>
            <a:lvl4pPr lvl="3"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4pPr>
            <a:lvl5pPr lvl="4"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5pPr>
            <a:lvl6pPr lvl="5"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6pPr>
            <a:lvl7pPr lvl="6"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7pPr>
            <a:lvl8pPr lvl="7"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8pPr>
            <a:lvl9pPr lvl="8"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9pPr>
          </a:lstStyle>
          <a:p/>
        </p:txBody>
      </p:sp>
      <p:sp>
        <p:nvSpPr>
          <p:cNvPr id="2580" name="Google Shape;2580;p15"/>
          <p:cNvSpPr txBox="1"/>
          <p:nvPr>
            <p:ph idx="13" type="subTitle"/>
          </p:nvPr>
        </p:nvSpPr>
        <p:spPr>
          <a:xfrm>
            <a:off x="720000" y="3051552"/>
            <a:ext cx="2385300" cy="7425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Mouse Memoir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2pPr>
            <a:lvl3pPr lvl="2"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3pPr>
            <a:lvl4pPr lvl="3"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4pPr>
            <a:lvl5pPr lvl="4"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5pPr>
            <a:lvl6pPr lvl="5"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6pPr>
            <a:lvl7pPr lvl="6"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7pPr>
            <a:lvl8pPr lvl="7"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8pPr>
            <a:lvl9pPr lvl="8"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9pPr>
          </a:lstStyle>
          <a:p/>
        </p:txBody>
      </p:sp>
      <p:sp>
        <p:nvSpPr>
          <p:cNvPr id="2581" name="Google Shape;2581;p15"/>
          <p:cNvSpPr txBox="1"/>
          <p:nvPr>
            <p:ph idx="14" type="subTitle"/>
          </p:nvPr>
        </p:nvSpPr>
        <p:spPr>
          <a:xfrm>
            <a:off x="3379300" y="3051552"/>
            <a:ext cx="2385300" cy="7425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Mouse Memoir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2pPr>
            <a:lvl3pPr lvl="2"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3pPr>
            <a:lvl4pPr lvl="3"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4pPr>
            <a:lvl5pPr lvl="4"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5pPr>
            <a:lvl6pPr lvl="5"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6pPr>
            <a:lvl7pPr lvl="6"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7pPr>
            <a:lvl8pPr lvl="7"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8pPr>
            <a:lvl9pPr lvl="8"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9pPr>
          </a:lstStyle>
          <a:p/>
        </p:txBody>
      </p:sp>
      <p:sp>
        <p:nvSpPr>
          <p:cNvPr id="2582" name="Google Shape;2582;p15"/>
          <p:cNvSpPr txBox="1"/>
          <p:nvPr>
            <p:ph idx="15" type="subTitle"/>
          </p:nvPr>
        </p:nvSpPr>
        <p:spPr>
          <a:xfrm>
            <a:off x="6037525" y="3051552"/>
            <a:ext cx="2385300" cy="7425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Mouse Memoirs"/>
              <a:buNone/>
              <a:defRPr sz="2400">
                <a:solidFill>
                  <a:schemeClr val="dk1"/>
                </a:solidFill>
                <a:latin typeface="Mouse Memoirs"/>
                <a:ea typeface="Mouse Memoirs"/>
                <a:cs typeface="Mouse Memoirs"/>
                <a:sym typeface="Mouse Memoirs"/>
              </a:defRPr>
            </a:lvl1pPr>
            <a:lvl2pPr lvl="1"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2pPr>
            <a:lvl3pPr lvl="2"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3pPr>
            <a:lvl4pPr lvl="3"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4pPr>
            <a:lvl5pPr lvl="4"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5pPr>
            <a:lvl6pPr lvl="5"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6pPr>
            <a:lvl7pPr lvl="6"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7pPr>
            <a:lvl8pPr lvl="7"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8pPr>
            <a:lvl9pPr lvl="8" rtl="0">
              <a:lnSpc>
                <a:spcPct val="100000"/>
              </a:lnSpc>
              <a:spcBef>
                <a:spcPts val="0"/>
              </a:spcBef>
              <a:spcAft>
                <a:spcPts val="0"/>
              </a:spcAft>
              <a:buSzPts val="2400"/>
              <a:buFont typeface="Mouse Memoirs"/>
              <a:buNone/>
              <a:defRPr sz="2400">
                <a:latin typeface="Mouse Memoirs"/>
                <a:ea typeface="Mouse Memoirs"/>
                <a:cs typeface="Mouse Memoirs"/>
                <a:sym typeface="Mouse Memoirs"/>
              </a:defRPr>
            </a:lvl9pPr>
          </a:lstStyle>
          <a:p/>
        </p:txBody>
      </p:sp>
      <p:cxnSp>
        <p:nvCxnSpPr>
          <p:cNvPr id="2583" name="Google Shape;2583;p15"/>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grpSp>
        <p:nvGrpSpPr>
          <p:cNvPr id="2584" name="Google Shape;2584;p15"/>
          <p:cNvGrpSpPr/>
          <p:nvPr/>
        </p:nvGrpSpPr>
        <p:grpSpPr>
          <a:xfrm>
            <a:off x="8267640" y="-539522"/>
            <a:ext cx="1410920" cy="5762388"/>
            <a:chOff x="8267640" y="-618897"/>
            <a:chExt cx="1410920" cy="5762388"/>
          </a:xfrm>
        </p:grpSpPr>
        <p:grpSp>
          <p:nvGrpSpPr>
            <p:cNvPr id="2585" name="Google Shape;2585;p15"/>
            <p:cNvGrpSpPr/>
            <p:nvPr/>
          </p:nvGrpSpPr>
          <p:grpSpPr>
            <a:xfrm>
              <a:off x="8593995" y="701359"/>
              <a:ext cx="938336" cy="856099"/>
              <a:chOff x="5398741" y="1283837"/>
              <a:chExt cx="2823762" cy="2576285"/>
            </a:xfrm>
          </p:grpSpPr>
          <p:sp>
            <p:nvSpPr>
              <p:cNvPr id="2586" name="Google Shape;2586;p15"/>
              <p:cNvSpPr/>
              <p:nvPr/>
            </p:nvSpPr>
            <p:spPr>
              <a:xfrm>
                <a:off x="5469854" y="1292740"/>
                <a:ext cx="2745622" cy="2005834"/>
              </a:xfrm>
              <a:custGeom>
                <a:rect b="b" l="l" r="r" t="t"/>
                <a:pathLst>
                  <a:path extrusionOk="0" h="578467" w="791816">
                    <a:moveTo>
                      <a:pt x="678232" y="578459"/>
                    </a:moveTo>
                    <a:cubicBezTo>
                      <a:pt x="738637" y="556164"/>
                      <a:pt x="784031" y="498221"/>
                      <a:pt x="790895" y="434663"/>
                    </a:cubicBezTo>
                    <a:cubicBezTo>
                      <a:pt x="797759" y="371105"/>
                      <a:pt x="765770" y="304936"/>
                      <a:pt x="711504" y="270449"/>
                    </a:cubicBezTo>
                    <a:cubicBezTo>
                      <a:pt x="741816" y="347788"/>
                      <a:pt x="736035" y="445719"/>
                      <a:pt x="674180" y="501574"/>
                    </a:cubicBezTo>
                    <a:cubicBezTo>
                      <a:pt x="668023" y="507128"/>
                      <a:pt x="660094" y="512508"/>
                      <a:pt x="652016" y="510525"/>
                    </a:cubicBezTo>
                    <a:cubicBezTo>
                      <a:pt x="634960" y="506334"/>
                      <a:pt x="640689" y="480973"/>
                      <a:pt x="649553" y="465927"/>
                    </a:cubicBezTo>
                    <a:cubicBezTo>
                      <a:pt x="678590" y="416629"/>
                      <a:pt x="700326" y="363114"/>
                      <a:pt x="713845" y="307625"/>
                    </a:cubicBezTo>
                    <a:cubicBezTo>
                      <a:pt x="717067" y="294421"/>
                      <a:pt x="719835" y="280772"/>
                      <a:pt x="717932" y="267314"/>
                    </a:cubicBezTo>
                    <a:cubicBezTo>
                      <a:pt x="712561" y="229343"/>
                      <a:pt x="673822" y="206525"/>
                      <a:pt x="639301" y="189277"/>
                    </a:cubicBezTo>
                    <a:cubicBezTo>
                      <a:pt x="666547" y="261900"/>
                      <a:pt x="654478" y="347770"/>
                      <a:pt x="608246" y="410237"/>
                    </a:cubicBezTo>
                    <a:cubicBezTo>
                      <a:pt x="602570" y="417904"/>
                      <a:pt x="595208" y="425869"/>
                      <a:pt x="585619" y="426183"/>
                    </a:cubicBezTo>
                    <a:cubicBezTo>
                      <a:pt x="573778" y="426576"/>
                      <a:pt x="564722" y="414376"/>
                      <a:pt x="563997" y="402648"/>
                    </a:cubicBezTo>
                    <a:cubicBezTo>
                      <a:pt x="563272" y="390920"/>
                      <a:pt x="568433" y="379724"/>
                      <a:pt x="573062" y="368904"/>
                    </a:cubicBezTo>
                    <a:cubicBezTo>
                      <a:pt x="593226" y="321781"/>
                      <a:pt x="605286" y="271253"/>
                      <a:pt x="608561" y="220156"/>
                    </a:cubicBezTo>
                    <a:cubicBezTo>
                      <a:pt x="609670" y="202874"/>
                      <a:pt x="609687" y="185007"/>
                      <a:pt x="603312" y="168886"/>
                    </a:cubicBezTo>
                    <a:cubicBezTo>
                      <a:pt x="583305" y="118348"/>
                      <a:pt x="515259" y="109510"/>
                      <a:pt x="473769" y="74099"/>
                    </a:cubicBezTo>
                    <a:cubicBezTo>
                      <a:pt x="503644" y="154267"/>
                      <a:pt x="479235" y="251429"/>
                      <a:pt x="414917" y="308306"/>
                    </a:cubicBezTo>
                    <a:cubicBezTo>
                      <a:pt x="424131" y="229667"/>
                      <a:pt x="424637" y="150031"/>
                      <a:pt x="416420" y="71287"/>
                    </a:cubicBezTo>
                    <a:cubicBezTo>
                      <a:pt x="415485" y="62309"/>
                      <a:pt x="414306" y="52991"/>
                      <a:pt x="409381" y="45411"/>
                    </a:cubicBezTo>
                    <a:cubicBezTo>
                      <a:pt x="403573" y="36486"/>
                      <a:pt x="393487" y="31369"/>
                      <a:pt x="383680" y="27107"/>
                    </a:cubicBezTo>
                    <a:cubicBezTo>
                      <a:pt x="351482" y="13099"/>
                      <a:pt x="317153" y="3930"/>
                      <a:pt x="282212" y="0"/>
                    </a:cubicBezTo>
                    <a:cubicBezTo>
                      <a:pt x="326156" y="50302"/>
                      <a:pt x="332907" y="129159"/>
                      <a:pt x="298124" y="186081"/>
                    </a:cubicBezTo>
                    <a:cubicBezTo>
                      <a:pt x="289487" y="136731"/>
                      <a:pt x="272606" y="88814"/>
                      <a:pt x="248372" y="44861"/>
                    </a:cubicBezTo>
                    <a:cubicBezTo>
                      <a:pt x="242443" y="34120"/>
                      <a:pt x="235614" y="23134"/>
                      <a:pt x="224872" y="17099"/>
                    </a:cubicBezTo>
                    <a:cubicBezTo>
                      <a:pt x="211520" y="9598"/>
                      <a:pt x="195076" y="11248"/>
                      <a:pt x="179845" y="13126"/>
                    </a:cubicBezTo>
                    <a:cubicBezTo>
                      <a:pt x="113598" y="21282"/>
                      <a:pt x="39874" y="33569"/>
                      <a:pt x="0" y="86674"/>
                    </a:cubicBezTo>
                    <a:cubicBezTo>
                      <a:pt x="175662" y="203948"/>
                      <a:pt x="345762" y="329423"/>
                      <a:pt x="509538" y="462547"/>
                    </a:cubicBezTo>
                    <a:cubicBezTo>
                      <a:pt x="566066" y="508490"/>
                      <a:pt x="612255" y="547282"/>
                      <a:pt x="678232" y="57846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7" name="Google Shape;2587;p15"/>
              <p:cNvSpPr/>
              <p:nvPr/>
            </p:nvSpPr>
            <p:spPr>
              <a:xfrm>
                <a:off x="5459925" y="1283837"/>
                <a:ext cx="2762578" cy="2022277"/>
              </a:xfrm>
              <a:custGeom>
                <a:rect b="b" l="l" r="r" t="t"/>
                <a:pathLst>
                  <a:path extrusionOk="0" h="583209" w="796706">
                    <a:moveTo>
                      <a:pt x="681000" y="583200"/>
                    </a:moveTo>
                    <a:lnTo>
                      <a:pt x="680240" y="582843"/>
                    </a:lnTo>
                    <a:cubicBezTo>
                      <a:pt x="617372" y="553124"/>
                      <a:pt x="572066" y="516254"/>
                      <a:pt x="519616" y="473559"/>
                    </a:cubicBezTo>
                    <a:lnTo>
                      <a:pt x="511145" y="466669"/>
                    </a:lnTo>
                    <a:cubicBezTo>
                      <a:pt x="348058" y="334103"/>
                      <a:pt x="176675" y="207677"/>
                      <a:pt x="1764" y="90910"/>
                    </a:cubicBezTo>
                    <a:lnTo>
                      <a:pt x="0" y="89731"/>
                    </a:lnTo>
                    <a:lnTo>
                      <a:pt x="1275" y="88036"/>
                    </a:lnTo>
                    <a:cubicBezTo>
                      <a:pt x="40983" y="35141"/>
                      <a:pt x="112567" y="22313"/>
                      <a:pt x="182474" y="13702"/>
                    </a:cubicBezTo>
                    <a:cubicBezTo>
                      <a:pt x="195896" y="12052"/>
                      <a:pt x="214262" y="9790"/>
                      <a:pt x="228723" y="17920"/>
                    </a:cubicBezTo>
                    <a:cubicBezTo>
                      <a:pt x="240129" y="24330"/>
                      <a:pt x="247228" y="36015"/>
                      <a:pt x="252992" y="46468"/>
                    </a:cubicBezTo>
                    <a:cubicBezTo>
                      <a:pt x="276562" y="89206"/>
                      <a:pt x="293032" y="135107"/>
                      <a:pt x="301992" y="182963"/>
                    </a:cubicBezTo>
                    <a:cubicBezTo>
                      <a:pt x="333422" y="126924"/>
                      <a:pt x="326008" y="52476"/>
                      <a:pt x="283557" y="3886"/>
                    </a:cubicBezTo>
                    <a:lnTo>
                      <a:pt x="280160" y="0"/>
                    </a:lnTo>
                    <a:lnTo>
                      <a:pt x="285295" y="577"/>
                    </a:lnTo>
                    <a:cubicBezTo>
                      <a:pt x="320532" y="4550"/>
                      <a:pt x="354861" y="13719"/>
                      <a:pt x="387339" y="27840"/>
                    </a:cubicBezTo>
                    <a:cubicBezTo>
                      <a:pt x="396910" y="32006"/>
                      <a:pt x="407643" y="37246"/>
                      <a:pt x="413922" y="46896"/>
                    </a:cubicBezTo>
                    <a:cubicBezTo>
                      <a:pt x="418943" y="54607"/>
                      <a:pt x="420262" y="63960"/>
                      <a:pt x="421275" y="73653"/>
                    </a:cubicBezTo>
                    <a:cubicBezTo>
                      <a:pt x="429309" y="150721"/>
                      <a:pt x="429004" y="228802"/>
                      <a:pt x="420376" y="305809"/>
                    </a:cubicBezTo>
                    <a:cubicBezTo>
                      <a:pt x="481523" y="248739"/>
                      <a:pt x="503915" y="155620"/>
                      <a:pt x="474755" y="77374"/>
                    </a:cubicBezTo>
                    <a:lnTo>
                      <a:pt x="472057" y="70134"/>
                    </a:lnTo>
                    <a:lnTo>
                      <a:pt x="477934" y="75155"/>
                    </a:lnTo>
                    <a:cubicBezTo>
                      <a:pt x="493409" y="88368"/>
                      <a:pt x="512962" y="97992"/>
                      <a:pt x="531869" y="107310"/>
                    </a:cubicBezTo>
                    <a:cubicBezTo>
                      <a:pt x="563054" y="122671"/>
                      <a:pt x="595304" y="138556"/>
                      <a:pt x="608046" y="170728"/>
                    </a:cubicBezTo>
                    <a:cubicBezTo>
                      <a:pt x="614648" y="187408"/>
                      <a:pt x="614543" y="205642"/>
                      <a:pt x="613434" y="222864"/>
                    </a:cubicBezTo>
                    <a:cubicBezTo>
                      <a:pt x="610124" y="274431"/>
                      <a:pt x="598134" y="324698"/>
                      <a:pt x="577777" y="372266"/>
                    </a:cubicBezTo>
                    <a:lnTo>
                      <a:pt x="576965" y="374152"/>
                    </a:lnTo>
                    <a:cubicBezTo>
                      <a:pt x="572660" y="384169"/>
                      <a:pt x="568215" y="394526"/>
                      <a:pt x="568870" y="405102"/>
                    </a:cubicBezTo>
                    <a:cubicBezTo>
                      <a:pt x="569525" y="415634"/>
                      <a:pt x="577760" y="427196"/>
                      <a:pt x="588423" y="426759"/>
                    </a:cubicBezTo>
                    <a:cubicBezTo>
                      <a:pt x="597400" y="426462"/>
                      <a:pt x="604404" y="418516"/>
                      <a:pt x="609504" y="411625"/>
                    </a:cubicBezTo>
                    <a:cubicBezTo>
                      <a:pt x="655046" y="350093"/>
                      <a:pt x="667132" y="264109"/>
                      <a:pt x="640296" y="192569"/>
                    </a:cubicBezTo>
                    <a:lnTo>
                      <a:pt x="638506" y="187792"/>
                    </a:lnTo>
                    <a:lnTo>
                      <a:pt x="643073" y="190071"/>
                    </a:lnTo>
                    <a:cubicBezTo>
                      <a:pt x="681341" y="209188"/>
                      <a:pt x="717477" y="232059"/>
                      <a:pt x="722796" y="269620"/>
                    </a:cubicBezTo>
                    <a:cubicBezTo>
                      <a:pt x="723128" y="271977"/>
                      <a:pt x="723320" y="274344"/>
                      <a:pt x="723398" y="276719"/>
                    </a:cubicBezTo>
                    <a:cubicBezTo>
                      <a:pt x="773534" y="312839"/>
                      <a:pt x="802388" y="376205"/>
                      <a:pt x="795768" y="437457"/>
                    </a:cubicBezTo>
                    <a:cubicBezTo>
                      <a:pt x="788808" y="501871"/>
                      <a:pt x="743013" y="560329"/>
                      <a:pt x="681804" y="582921"/>
                    </a:cubicBezTo>
                    <a:lnTo>
                      <a:pt x="681009" y="583209"/>
                    </a:lnTo>
                    <a:close/>
                    <a:moveTo>
                      <a:pt x="5755" y="88761"/>
                    </a:moveTo>
                    <a:cubicBezTo>
                      <a:pt x="180160" y="205276"/>
                      <a:pt x="351028" y="331361"/>
                      <a:pt x="513660" y="463560"/>
                    </a:cubicBezTo>
                    <a:lnTo>
                      <a:pt x="522140" y="470459"/>
                    </a:lnTo>
                    <a:cubicBezTo>
                      <a:pt x="574179" y="512813"/>
                      <a:pt x="619154" y="549422"/>
                      <a:pt x="681184" y="578860"/>
                    </a:cubicBezTo>
                    <a:cubicBezTo>
                      <a:pt x="740602" y="556574"/>
                      <a:pt x="785000" y="499679"/>
                      <a:pt x="791768" y="437012"/>
                    </a:cubicBezTo>
                    <a:cubicBezTo>
                      <a:pt x="798126" y="378117"/>
                      <a:pt x="770923" y="317223"/>
                      <a:pt x="723372" y="281671"/>
                    </a:cubicBezTo>
                    <a:cubicBezTo>
                      <a:pt x="723267" y="284684"/>
                      <a:pt x="723005" y="287679"/>
                      <a:pt x="722630" y="290631"/>
                    </a:cubicBezTo>
                    <a:cubicBezTo>
                      <a:pt x="744410" y="361568"/>
                      <a:pt x="739004" y="450897"/>
                      <a:pt x="678389" y="505635"/>
                    </a:cubicBezTo>
                    <a:cubicBezTo>
                      <a:pt x="669420" y="513730"/>
                      <a:pt x="661569" y="516796"/>
                      <a:pt x="654409" y="515049"/>
                    </a:cubicBezTo>
                    <a:cubicBezTo>
                      <a:pt x="649239" y="513774"/>
                      <a:pt x="645597" y="510726"/>
                      <a:pt x="643597" y="505967"/>
                    </a:cubicBezTo>
                    <a:cubicBezTo>
                      <a:pt x="639135" y="495383"/>
                      <a:pt x="644147" y="478598"/>
                      <a:pt x="650697" y="467489"/>
                    </a:cubicBezTo>
                    <a:cubicBezTo>
                      <a:pt x="679699" y="418253"/>
                      <a:pt x="701261" y="365166"/>
                      <a:pt x="714770" y="309730"/>
                    </a:cubicBezTo>
                    <a:cubicBezTo>
                      <a:pt x="716255" y="303652"/>
                      <a:pt x="717678" y="297382"/>
                      <a:pt x="718560" y="291024"/>
                    </a:cubicBezTo>
                    <a:cubicBezTo>
                      <a:pt x="716726" y="285129"/>
                      <a:pt x="714700" y="279357"/>
                      <a:pt x="712509" y="273750"/>
                    </a:cubicBezTo>
                    <a:lnTo>
                      <a:pt x="710273" y="268039"/>
                    </a:lnTo>
                    <a:lnTo>
                      <a:pt x="715452" y="271331"/>
                    </a:lnTo>
                    <a:cubicBezTo>
                      <a:pt x="716718" y="272135"/>
                      <a:pt x="717984" y="272964"/>
                      <a:pt x="719224" y="273803"/>
                    </a:cubicBezTo>
                    <a:cubicBezTo>
                      <a:pt x="719128" y="272589"/>
                      <a:pt x="718997" y="271384"/>
                      <a:pt x="718822" y="270178"/>
                    </a:cubicBezTo>
                    <a:cubicBezTo>
                      <a:pt x="713967" y="235893"/>
                      <a:pt x="681349" y="214096"/>
                      <a:pt x="645780" y="195923"/>
                    </a:cubicBezTo>
                    <a:cubicBezTo>
                      <a:pt x="670809" y="267724"/>
                      <a:pt x="658059" y="352766"/>
                      <a:pt x="612735" y="414009"/>
                    </a:cubicBezTo>
                    <a:cubicBezTo>
                      <a:pt x="607094" y="421625"/>
                      <a:pt x="599252" y="430410"/>
                      <a:pt x="588562" y="430768"/>
                    </a:cubicBezTo>
                    <a:cubicBezTo>
                      <a:pt x="575507" y="431126"/>
                      <a:pt x="565656" y="417983"/>
                      <a:pt x="564870" y="405355"/>
                    </a:cubicBezTo>
                    <a:cubicBezTo>
                      <a:pt x="564154" y="393819"/>
                      <a:pt x="568800" y="383025"/>
                      <a:pt x="573289" y="372581"/>
                    </a:cubicBezTo>
                    <a:lnTo>
                      <a:pt x="574092" y="370703"/>
                    </a:lnTo>
                    <a:cubicBezTo>
                      <a:pt x="594265" y="323554"/>
                      <a:pt x="606159" y="273733"/>
                      <a:pt x="609434" y="222619"/>
                    </a:cubicBezTo>
                    <a:cubicBezTo>
                      <a:pt x="610508" y="205861"/>
                      <a:pt x="610630" y="188159"/>
                      <a:pt x="604317" y="172213"/>
                    </a:cubicBezTo>
                    <a:cubicBezTo>
                      <a:pt x="592152" y="141482"/>
                      <a:pt x="562006" y="126636"/>
                      <a:pt x="530096" y="110917"/>
                    </a:cubicBezTo>
                    <a:cubicBezTo>
                      <a:pt x="513136" y="102559"/>
                      <a:pt x="495662" y="93957"/>
                      <a:pt x="480868" y="82683"/>
                    </a:cubicBezTo>
                    <a:cubicBezTo>
                      <a:pt x="507495" y="162685"/>
                      <a:pt x="482650" y="256206"/>
                      <a:pt x="419109" y="312402"/>
                    </a:cubicBezTo>
                    <a:lnTo>
                      <a:pt x="415180" y="315878"/>
                    </a:lnTo>
                    <a:lnTo>
                      <a:pt x="415791" y="310664"/>
                    </a:lnTo>
                    <a:cubicBezTo>
                      <a:pt x="424978" y="232225"/>
                      <a:pt x="425484" y="152634"/>
                      <a:pt x="417293" y="74090"/>
                    </a:cubicBezTo>
                    <a:cubicBezTo>
                      <a:pt x="416297" y="64545"/>
                      <a:pt x="415101" y="56074"/>
                      <a:pt x="410560" y="49097"/>
                    </a:cubicBezTo>
                    <a:cubicBezTo>
                      <a:pt x="404892" y="40381"/>
                      <a:pt x="394771" y="35464"/>
                      <a:pt x="385741" y="31534"/>
                    </a:cubicBezTo>
                    <a:cubicBezTo>
                      <a:pt x="355184" y="18243"/>
                      <a:pt x="322960" y="9388"/>
                      <a:pt x="289889" y="5179"/>
                    </a:cubicBezTo>
                    <a:cubicBezTo>
                      <a:pt x="331649" y="56458"/>
                      <a:pt x="337230" y="133194"/>
                      <a:pt x="302700" y="189705"/>
                    </a:cubicBezTo>
                    <a:lnTo>
                      <a:pt x="299931" y="194237"/>
                    </a:lnTo>
                    <a:lnTo>
                      <a:pt x="299014" y="189006"/>
                    </a:lnTo>
                    <a:cubicBezTo>
                      <a:pt x="290378" y="139656"/>
                      <a:pt x="273715" y="92359"/>
                      <a:pt x="249481" y="48415"/>
                    </a:cubicBezTo>
                    <a:cubicBezTo>
                      <a:pt x="243980" y="38451"/>
                      <a:pt x="237247" y="27325"/>
                      <a:pt x="226758" y="21431"/>
                    </a:cubicBezTo>
                    <a:cubicBezTo>
                      <a:pt x="214445" y="14514"/>
                      <a:pt x="199634" y="15641"/>
                      <a:pt x="182963" y="17693"/>
                    </a:cubicBezTo>
                    <a:cubicBezTo>
                      <a:pt x="114663" y="26103"/>
                      <a:pt x="44791" y="38547"/>
                      <a:pt x="5764" y="88770"/>
                    </a:cubicBezTo>
                    <a:close/>
                    <a:moveTo>
                      <a:pt x="721110" y="299783"/>
                    </a:moveTo>
                    <a:cubicBezTo>
                      <a:pt x="720368" y="303538"/>
                      <a:pt x="719512" y="307180"/>
                      <a:pt x="718665" y="310673"/>
                    </a:cubicBezTo>
                    <a:cubicBezTo>
                      <a:pt x="705059" y="366493"/>
                      <a:pt x="683358" y="419939"/>
                      <a:pt x="654155" y="469524"/>
                    </a:cubicBezTo>
                    <a:cubicBezTo>
                      <a:pt x="647911" y="480126"/>
                      <a:pt x="643545" y="495514"/>
                      <a:pt x="647291" y="504412"/>
                    </a:cubicBezTo>
                    <a:cubicBezTo>
                      <a:pt x="648793" y="507984"/>
                      <a:pt x="651439" y="510194"/>
                      <a:pt x="655369" y="511154"/>
                    </a:cubicBezTo>
                    <a:cubicBezTo>
                      <a:pt x="661142" y="512569"/>
                      <a:pt x="667805" y="509792"/>
                      <a:pt x="675708" y="502657"/>
                    </a:cubicBezTo>
                    <a:cubicBezTo>
                      <a:pt x="732760" y="451142"/>
                      <a:pt x="739738" y="368057"/>
                      <a:pt x="721119" y="299783"/>
                    </a:cubicBezTo>
                    <a:close/>
                    <a:moveTo>
                      <a:pt x="718438" y="278117"/>
                    </a:moveTo>
                    <a:cubicBezTo>
                      <a:pt x="718761" y="279016"/>
                      <a:pt x="719093" y="279924"/>
                      <a:pt x="719408" y="280824"/>
                    </a:cubicBezTo>
                    <a:cubicBezTo>
                      <a:pt x="719425" y="280152"/>
                      <a:pt x="719434" y="279479"/>
                      <a:pt x="719425" y="278798"/>
                    </a:cubicBezTo>
                    <a:cubicBezTo>
                      <a:pt x="719093" y="278571"/>
                      <a:pt x="718770" y="278335"/>
                      <a:pt x="718438" y="278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8" name="Google Shape;2588;p15"/>
              <p:cNvSpPr/>
              <p:nvPr/>
            </p:nvSpPr>
            <p:spPr>
              <a:xfrm>
                <a:off x="5405737" y="1543116"/>
                <a:ext cx="2417954" cy="2309948"/>
              </a:xfrm>
              <a:custGeom>
                <a:rect b="b" l="l" r="r" t="t"/>
                <a:pathLst>
                  <a:path extrusionOk="0" h="666171" w="697319">
                    <a:moveTo>
                      <a:pt x="697320" y="505451"/>
                    </a:moveTo>
                    <a:cubicBezTo>
                      <a:pt x="692910" y="569228"/>
                      <a:pt x="649778" y="628847"/>
                      <a:pt x="590281" y="653422"/>
                    </a:cubicBezTo>
                    <a:cubicBezTo>
                      <a:pt x="530784" y="677996"/>
                      <a:pt x="457733" y="666346"/>
                      <a:pt x="408995" y="624525"/>
                    </a:cubicBezTo>
                    <a:cubicBezTo>
                      <a:pt x="492359" y="631397"/>
                      <a:pt x="585399" y="598108"/>
                      <a:pt x="621833" y="523424"/>
                    </a:cubicBezTo>
                    <a:cubicBezTo>
                      <a:pt x="625457" y="515992"/>
                      <a:pt x="628409" y="506927"/>
                      <a:pt x="624199" y="499810"/>
                    </a:cubicBezTo>
                    <a:cubicBezTo>
                      <a:pt x="615309" y="484781"/>
                      <a:pt x="592420" y="497426"/>
                      <a:pt x="580386" y="510124"/>
                    </a:cubicBezTo>
                    <a:cubicBezTo>
                      <a:pt x="540975" y="551727"/>
                      <a:pt x="495407" y="587593"/>
                      <a:pt x="445603" y="616202"/>
                    </a:cubicBezTo>
                    <a:cubicBezTo>
                      <a:pt x="433752" y="623014"/>
                      <a:pt x="421343" y="629520"/>
                      <a:pt x="407789" y="631528"/>
                    </a:cubicBezTo>
                    <a:cubicBezTo>
                      <a:pt x="369557" y="637196"/>
                      <a:pt x="336503" y="606832"/>
                      <a:pt x="310025" y="578895"/>
                    </a:cubicBezTo>
                    <a:cubicBezTo>
                      <a:pt x="387966" y="584196"/>
                      <a:pt x="467549" y="548339"/>
                      <a:pt x="514811" y="486641"/>
                    </a:cubicBezTo>
                    <a:cubicBezTo>
                      <a:pt x="520610" y="479069"/>
                      <a:pt x="526216" y="469803"/>
                      <a:pt x="523806" y="460590"/>
                    </a:cubicBezTo>
                    <a:cubicBezTo>
                      <a:pt x="520828" y="449212"/>
                      <a:pt x="506463" y="444068"/>
                      <a:pt x="494918" y="446705"/>
                    </a:cubicBezTo>
                    <a:cubicBezTo>
                      <a:pt x="483373" y="449343"/>
                      <a:pt x="474020" y="457429"/>
                      <a:pt x="464868" y="464904"/>
                    </a:cubicBezTo>
                    <a:cubicBezTo>
                      <a:pt x="425028" y="497461"/>
                      <a:pt x="379608" y="523266"/>
                      <a:pt x="331150" y="540890"/>
                    </a:cubicBezTo>
                    <a:cubicBezTo>
                      <a:pt x="314749" y="546854"/>
                      <a:pt x="297493" y="551937"/>
                      <a:pt x="280097" y="550443"/>
                    </a:cubicBezTo>
                    <a:cubicBezTo>
                      <a:pt x="225569" y="545762"/>
                      <a:pt x="197702" y="483549"/>
                      <a:pt x="151697" y="454146"/>
                    </a:cubicBezTo>
                    <a:cubicBezTo>
                      <a:pt x="237673" y="459805"/>
                      <a:pt x="324678" y="409005"/>
                      <a:pt x="361409" y="331693"/>
                    </a:cubicBezTo>
                    <a:cubicBezTo>
                      <a:pt x="288000" y="362773"/>
                      <a:pt x="211160" y="385863"/>
                      <a:pt x="132703" y="400403"/>
                    </a:cubicBezTo>
                    <a:cubicBezTo>
                      <a:pt x="123761" y="402063"/>
                      <a:pt x="114416" y="403591"/>
                      <a:pt x="105684" y="401049"/>
                    </a:cubicBezTo>
                    <a:cubicBezTo>
                      <a:pt x="95414" y="398063"/>
                      <a:pt x="87598" y="389915"/>
                      <a:pt x="80690" y="381802"/>
                    </a:cubicBezTo>
                    <a:cubicBezTo>
                      <a:pt x="58011" y="355149"/>
                      <a:pt x="39401" y="325108"/>
                      <a:pt x="25681" y="292997"/>
                    </a:cubicBezTo>
                    <a:cubicBezTo>
                      <a:pt x="86777" y="320515"/>
                      <a:pt x="164927" y="304542"/>
                      <a:pt x="210085" y="255315"/>
                    </a:cubicBezTo>
                    <a:cubicBezTo>
                      <a:pt x="159924" y="261114"/>
                      <a:pt x="108810" y="258660"/>
                      <a:pt x="59443" y="248084"/>
                    </a:cubicBezTo>
                    <a:cubicBezTo>
                      <a:pt x="47374" y="245499"/>
                      <a:pt x="34816" y="242120"/>
                      <a:pt x="25935" y="233614"/>
                    </a:cubicBezTo>
                    <a:cubicBezTo>
                      <a:pt x="14888" y="223047"/>
                      <a:pt x="11822" y="206935"/>
                      <a:pt x="9307" y="191923"/>
                    </a:cubicBezTo>
                    <a:cubicBezTo>
                      <a:pt x="-1609" y="126601"/>
                      <a:pt x="-10665" y="53000"/>
                      <a:pt x="29358" y="0"/>
                    </a:cubicBezTo>
                    <a:cubicBezTo>
                      <a:pt x="192593" y="133779"/>
                      <a:pt x="362177" y="259935"/>
                      <a:pt x="537359" y="377907"/>
                    </a:cubicBezTo>
                    <a:cubicBezTo>
                      <a:pt x="597826" y="418629"/>
                      <a:pt x="648433" y="451543"/>
                      <a:pt x="697302" y="5054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89" name="Google Shape;2589;p15"/>
              <p:cNvSpPr/>
              <p:nvPr/>
            </p:nvSpPr>
            <p:spPr>
              <a:xfrm>
                <a:off x="5398741" y="1533184"/>
                <a:ext cx="2432066" cy="2326939"/>
              </a:xfrm>
              <a:custGeom>
                <a:rect b="b" l="l" r="r" t="t"/>
                <a:pathLst>
                  <a:path extrusionOk="0" h="671071" w="701389">
                    <a:moveTo>
                      <a:pt x="526505" y="671071"/>
                    </a:moveTo>
                    <a:cubicBezTo>
                      <a:pt x="487399" y="671071"/>
                      <a:pt x="448223" y="658592"/>
                      <a:pt x="417152" y="634926"/>
                    </a:cubicBezTo>
                    <a:cubicBezTo>
                      <a:pt x="414837" y="635528"/>
                      <a:pt x="412488" y="636017"/>
                      <a:pt x="410113" y="636375"/>
                    </a:cubicBezTo>
                    <a:cubicBezTo>
                      <a:pt x="372291" y="642017"/>
                      <a:pt x="339944" y="614098"/>
                      <a:pt x="310602" y="583139"/>
                    </a:cubicBezTo>
                    <a:lnTo>
                      <a:pt x="307074" y="579410"/>
                    </a:lnTo>
                    <a:lnTo>
                      <a:pt x="312200" y="579760"/>
                    </a:lnTo>
                    <a:cubicBezTo>
                      <a:pt x="388997" y="585017"/>
                      <a:pt x="468693" y="549081"/>
                      <a:pt x="515266" y="488291"/>
                    </a:cubicBezTo>
                    <a:cubicBezTo>
                      <a:pt x="520479" y="481488"/>
                      <a:pt x="526164" y="472581"/>
                      <a:pt x="523911" y="463970"/>
                    </a:cubicBezTo>
                    <a:cubicBezTo>
                      <a:pt x="521222" y="453692"/>
                      <a:pt x="507782" y="449168"/>
                      <a:pt x="497407" y="451535"/>
                    </a:cubicBezTo>
                    <a:cubicBezTo>
                      <a:pt x="486980" y="453919"/>
                      <a:pt x="478221" y="461097"/>
                      <a:pt x="469750" y="468048"/>
                    </a:cubicBezTo>
                    <a:lnTo>
                      <a:pt x="468178" y="469332"/>
                    </a:lnTo>
                    <a:cubicBezTo>
                      <a:pt x="427972" y="502186"/>
                      <a:pt x="382788" y="527869"/>
                      <a:pt x="333875" y="545649"/>
                    </a:cubicBezTo>
                    <a:cubicBezTo>
                      <a:pt x="317544" y="551587"/>
                      <a:pt x="299939" y="556854"/>
                      <a:pt x="281958" y="555325"/>
                    </a:cubicBezTo>
                    <a:cubicBezTo>
                      <a:pt x="247253" y="552347"/>
                      <a:pt x="222740" y="526184"/>
                      <a:pt x="199030" y="500876"/>
                    </a:cubicBezTo>
                    <a:cubicBezTo>
                      <a:pt x="184664" y="485541"/>
                      <a:pt x="169801" y="469682"/>
                      <a:pt x="152641" y="458713"/>
                    </a:cubicBezTo>
                    <a:lnTo>
                      <a:pt x="146065" y="454512"/>
                    </a:lnTo>
                    <a:lnTo>
                      <a:pt x="153846" y="455019"/>
                    </a:lnTo>
                    <a:cubicBezTo>
                      <a:pt x="237795" y="460591"/>
                      <a:pt x="321430" y="412839"/>
                      <a:pt x="359261" y="338496"/>
                    </a:cubicBezTo>
                    <a:cubicBezTo>
                      <a:pt x="287267" y="368563"/>
                      <a:pt x="211876" y="391016"/>
                      <a:pt x="135088" y="405250"/>
                    </a:cubicBezTo>
                    <a:cubicBezTo>
                      <a:pt x="125429" y="407040"/>
                      <a:pt x="116024" y="408429"/>
                      <a:pt x="107142" y="405853"/>
                    </a:cubicBezTo>
                    <a:cubicBezTo>
                      <a:pt x="96052" y="402631"/>
                      <a:pt x="87930" y="393906"/>
                      <a:pt x="81180" y="385977"/>
                    </a:cubicBezTo>
                    <a:cubicBezTo>
                      <a:pt x="58308" y="359097"/>
                      <a:pt x="39690" y="329047"/>
                      <a:pt x="25857" y="296657"/>
                    </a:cubicBezTo>
                    <a:lnTo>
                      <a:pt x="23839" y="291932"/>
                    </a:lnTo>
                    <a:lnTo>
                      <a:pt x="28529" y="294045"/>
                    </a:lnTo>
                    <a:cubicBezTo>
                      <a:pt x="87546" y="320637"/>
                      <a:pt x="161601" y="306560"/>
                      <a:pt x="206872" y="260782"/>
                    </a:cubicBezTo>
                    <a:cubicBezTo>
                      <a:pt x="158081" y="265838"/>
                      <a:pt x="109046" y="263201"/>
                      <a:pt x="61050" y="252922"/>
                    </a:cubicBezTo>
                    <a:cubicBezTo>
                      <a:pt x="49322" y="250407"/>
                      <a:pt x="36013" y="246967"/>
                      <a:pt x="26573" y="237937"/>
                    </a:cubicBezTo>
                    <a:cubicBezTo>
                      <a:pt x="14600" y="226488"/>
                      <a:pt x="11570" y="208367"/>
                      <a:pt x="9351" y="195128"/>
                    </a:cubicBezTo>
                    <a:cubicBezTo>
                      <a:pt x="-2167" y="126182"/>
                      <a:pt x="-10088" y="54459"/>
                      <a:pt x="29786" y="1668"/>
                    </a:cubicBezTo>
                    <a:lnTo>
                      <a:pt x="31044" y="0"/>
                    </a:lnTo>
                    <a:lnTo>
                      <a:pt x="32660" y="1319"/>
                    </a:lnTo>
                    <a:cubicBezTo>
                      <a:pt x="195196" y="134539"/>
                      <a:pt x="366064" y="261647"/>
                      <a:pt x="540504" y="379122"/>
                    </a:cubicBezTo>
                    <a:lnTo>
                      <a:pt x="549560" y="385217"/>
                    </a:lnTo>
                    <a:cubicBezTo>
                      <a:pt x="605730" y="422987"/>
                      <a:pt x="654241" y="455604"/>
                      <a:pt x="700814" y="506971"/>
                    </a:cubicBezTo>
                    <a:lnTo>
                      <a:pt x="701390" y="507600"/>
                    </a:lnTo>
                    <a:lnTo>
                      <a:pt x="701329" y="508456"/>
                    </a:lnTo>
                    <a:cubicBezTo>
                      <a:pt x="696858" y="573088"/>
                      <a:pt x="653350" y="633240"/>
                      <a:pt x="593058" y="658138"/>
                    </a:cubicBezTo>
                    <a:cubicBezTo>
                      <a:pt x="571977" y="666844"/>
                      <a:pt x="549245" y="671071"/>
                      <a:pt x="526496" y="671071"/>
                    </a:cubicBezTo>
                    <a:close/>
                    <a:moveTo>
                      <a:pt x="421955" y="633502"/>
                    </a:moveTo>
                    <a:cubicBezTo>
                      <a:pt x="469837" y="668617"/>
                      <a:pt x="536426" y="677193"/>
                      <a:pt x="591539" y="654426"/>
                    </a:cubicBezTo>
                    <a:cubicBezTo>
                      <a:pt x="650189" y="630201"/>
                      <a:pt x="692587" y="571848"/>
                      <a:pt x="697277" y="509024"/>
                    </a:cubicBezTo>
                    <a:cubicBezTo>
                      <a:pt x="651202" y="458381"/>
                      <a:pt x="603049" y="426000"/>
                      <a:pt x="547324" y="388536"/>
                    </a:cubicBezTo>
                    <a:lnTo>
                      <a:pt x="538268" y="382440"/>
                    </a:lnTo>
                    <a:cubicBezTo>
                      <a:pt x="364309" y="265288"/>
                      <a:pt x="193886" y="138548"/>
                      <a:pt x="31743" y="5746"/>
                    </a:cubicBezTo>
                    <a:cubicBezTo>
                      <a:pt x="-5756" y="57113"/>
                      <a:pt x="2051" y="127108"/>
                      <a:pt x="13308" y="194447"/>
                    </a:cubicBezTo>
                    <a:cubicBezTo>
                      <a:pt x="16058" y="210882"/>
                      <a:pt x="19159" y="225283"/>
                      <a:pt x="29341" y="235020"/>
                    </a:cubicBezTo>
                    <a:cubicBezTo>
                      <a:pt x="38022" y="243325"/>
                      <a:pt x="50693" y="246582"/>
                      <a:pt x="61889" y="248975"/>
                    </a:cubicBezTo>
                    <a:cubicBezTo>
                      <a:pt x="111256" y="259550"/>
                      <a:pt x="161714" y="261969"/>
                      <a:pt x="211876" y="256180"/>
                    </a:cubicBezTo>
                    <a:lnTo>
                      <a:pt x="217221" y="255560"/>
                    </a:lnTo>
                    <a:lnTo>
                      <a:pt x="213588" y="259524"/>
                    </a:lnTo>
                    <a:cubicBezTo>
                      <a:pt x="168753" y="308403"/>
                      <a:pt x="92986" y="324881"/>
                      <a:pt x="31568" y="299687"/>
                    </a:cubicBezTo>
                    <a:cubicBezTo>
                      <a:pt x="45017" y="329947"/>
                      <a:pt x="62718" y="358066"/>
                      <a:pt x="84245" y="383357"/>
                    </a:cubicBezTo>
                    <a:cubicBezTo>
                      <a:pt x="90611" y="390832"/>
                      <a:pt x="98244" y="399058"/>
                      <a:pt x="108269" y="401976"/>
                    </a:cubicBezTo>
                    <a:cubicBezTo>
                      <a:pt x="116321" y="404316"/>
                      <a:pt x="124853" y="403041"/>
                      <a:pt x="134363" y="401286"/>
                    </a:cubicBezTo>
                    <a:cubicBezTo>
                      <a:pt x="212627" y="386780"/>
                      <a:pt x="289433" y="363699"/>
                      <a:pt x="362650" y="332697"/>
                    </a:cubicBezTo>
                    <a:lnTo>
                      <a:pt x="367505" y="330645"/>
                    </a:lnTo>
                    <a:lnTo>
                      <a:pt x="365243" y="335405"/>
                    </a:lnTo>
                    <a:cubicBezTo>
                      <a:pt x="328958" y="411783"/>
                      <a:pt x="245515" y="461831"/>
                      <a:pt x="160736" y="459342"/>
                    </a:cubicBezTo>
                    <a:cubicBezTo>
                      <a:pt x="175818" y="470206"/>
                      <a:pt x="189083" y="484362"/>
                      <a:pt x="201956" y="498107"/>
                    </a:cubicBezTo>
                    <a:cubicBezTo>
                      <a:pt x="226207" y="524000"/>
                      <a:pt x="249122" y="548452"/>
                      <a:pt x="282298" y="551299"/>
                    </a:cubicBezTo>
                    <a:cubicBezTo>
                      <a:pt x="299511" y="552784"/>
                      <a:pt x="316601" y="547632"/>
                      <a:pt x="332504" y="541859"/>
                    </a:cubicBezTo>
                    <a:cubicBezTo>
                      <a:pt x="380989" y="524227"/>
                      <a:pt x="425788" y="498780"/>
                      <a:pt x="465645" y="466206"/>
                    </a:cubicBezTo>
                    <a:lnTo>
                      <a:pt x="467209" y="464922"/>
                    </a:lnTo>
                    <a:cubicBezTo>
                      <a:pt x="476038" y="457683"/>
                      <a:pt x="485163" y="450198"/>
                      <a:pt x="496516" y="447605"/>
                    </a:cubicBezTo>
                    <a:cubicBezTo>
                      <a:pt x="508943" y="444767"/>
                      <a:pt x="524470" y="450251"/>
                      <a:pt x="527789" y="462940"/>
                    </a:cubicBezTo>
                    <a:cubicBezTo>
                      <a:pt x="530487" y="473227"/>
                      <a:pt x="524208" y="483192"/>
                      <a:pt x="518445" y="490710"/>
                    </a:cubicBezTo>
                    <a:cubicBezTo>
                      <a:pt x="472117" y="551195"/>
                      <a:pt x="393555" y="587480"/>
                      <a:pt x="317020" y="584030"/>
                    </a:cubicBezTo>
                    <a:cubicBezTo>
                      <a:pt x="344686" y="612700"/>
                      <a:pt x="375015" y="637493"/>
                      <a:pt x="409528" y="632402"/>
                    </a:cubicBezTo>
                    <a:cubicBezTo>
                      <a:pt x="410742" y="632218"/>
                      <a:pt x="411938" y="632000"/>
                      <a:pt x="413135" y="631756"/>
                    </a:cubicBezTo>
                    <a:cubicBezTo>
                      <a:pt x="411982" y="630821"/>
                      <a:pt x="410838" y="629869"/>
                      <a:pt x="409711" y="628900"/>
                    </a:cubicBezTo>
                    <a:lnTo>
                      <a:pt x="405022" y="624874"/>
                    </a:lnTo>
                    <a:lnTo>
                      <a:pt x="411187" y="625380"/>
                    </a:lnTo>
                    <a:cubicBezTo>
                      <a:pt x="417230" y="625878"/>
                      <a:pt x="423387" y="626166"/>
                      <a:pt x="429614" y="626236"/>
                    </a:cubicBezTo>
                    <a:cubicBezTo>
                      <a:pt x="435517" y="623599"/>
                      <a:pt x="441176" y="620455"/>
                      <a:pt x="446634" y="617320"/>
                    </a:cubicBezTo>
                    <a:cubicBezTo>
                      <a:pt x="496394" y="588729"/>
                      <a:pt x="541595" y="553160"/>
                      <a:pt x="580963" y="511591"/>
                    </a:cubicBezTo>
                    <a:cubicBezTo>
                      <a:pt x="589880" y="502177"/>
                      <a:pt x="604708" y="492702"/>
                      <a:pt x="616209" y="493933"/>
                    </a:cubicBezTo>
                    <a:cubicBezTo>
                      <a:pt x="621327" y="494509"/>
                      <a:pt x="625274" y="497103"/>
                      <a:pt x="627955" y="501636"/>
                    </a:cubicBezTo>
                    <a:cubicBezTo>
                      <a:pt x="631702" y="507975"/>
                      <a:pt x="630951" y="516315"/>
                      <a:pt x="625667" y="527153"/>
                    </a:cubicBezTo>
                    <a:cubicBezTo>
                      <a:pt x="589958" y="600335"/>
                      <a:pt x="505153" y="630996"/>
                      <a:pt x="430391" y="630245"/>
                    </a:cubicBezTo>
                    <a:cubicBezTo>
                      <a:pt x="427640" y="631441"/>
                      <a:pt x="424828" y="632550"/>
                      <a:pt x="421955" y="633493"/>
                    </a:cubicBezTo>
                    <a:close/>
                    <a:moveTo>
                      <a:pt x="417125" y="629825"/>
                    </a:moveTo>
                    <a:cubicBezTo>
                      <a:pt x="417422" y="630061"/>
                      <a:pt x="417737" y="630306"/>
                      <a:pt x="418034" y="630542"/>
                    </a:cubicBezTo>
                    <a:cubicBezTo>
                      <a:pt x="418662" y="630358"/>
                      <a:pt x="419291" y="630166"/>
                      <a:pt x="419920" y="629974"/>
                    </a:cubicBezTo>
                    <a:cubicBezTo>
                      <a:pt x="418986" y="629930"/>
                      <a:pt x="418060" y="629887"/>
                      <a:pt x="417125" y="629825"/>
                    </a:cubicBezTo>
                    <a:close/>
                    <a:moveTo>
                      <a:pt x="614017" y="497837"/>
                    </a:moveTo>
                    <a:cubicBezTo>
                      <a:pt x="604490" y="497837"/>
                      <a:pt x="591888" y="505897"/>
                      <a:pt x="583863" y="514359"/>
                    </a:cubicBezTo>
                    <a:cubicBezTo>
                      <a:pt x="544224" y="556199"/>
                      <a:pt x="498726" y="592012"/>
                      <a:pt x="448625" y="620805"/>
                    </a:cubicBezTo>
                    <a:cubicBezTo>
                      <a:pt x="445516" y="622586"/>
                      <a:pt x="442259" y="624420"/>
                      <a:pt x="438862" y="626184"/>
                    </a:cubicBezTo>
                    <a:cubicBezTo>
                      <a:pt x="510140" y="624499"/>
                      <a:pt x="588447" y="594283"/>
                      <a:pt x="622052" y="525406"/>
                    </a:cubicBezTo>
                    <a:cubicBezTo>
                      <a:pt x="626706" y="515878"/>
                      <a:pt x="627501" y="508779"/>
                      <a:pt x="624497" y="503687"/>
                    </a:cubicBezTo>
                    <a:cubicBezTo>
                      <a:pt x="622462" y="500247"/>
                      <a:pt x="619598" y="498369"/>
                      <a:pt x="615747" y="497933"/>
                    </a:cubicBezTo>
                    <a:cubicBezTo>
                      <a:pt x="615179" y="497872"/>
                      <a:pt x="614602" y="497837"/>
                      <a:pt x="614017" y="497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0" name="Google Shape;2590;p15"/>
              <p:cNvSpPr/>
              <p:nvPr/>
            </p:nvSpPr>
            <p:spPr>
              <a:xfrm>
                <a:off x="5406042" y="1421355"/>
                <a:ext cx="2809421" cy="2334411"/>
              </a:xfrm>
              <a:custGeom>
                <a:rect b="b" l="l" r="r" t="t"/>
                <a:pathLst>
                  <a:path extrusionOk="0" h="673226" w="810215">
                    <a:moveTo>
                      <a:pt x="9237" y="227045"/>
                    </a:moveTo>
                    <a:cubicBezTo>
                      <a:pt x="11508" y="240642"/>
                      <a:pt x="14311" y="255096"/>
                      <a:pt x="23009" y="265558"/>
                    </a:cubicBezTo>
                    <a:cubicBezTo>
                      <a:pt x="57460" y="259130"/>
                      <a:pt x="90444" y="244948"/>
                      <a:pt x="118494" y="224067"/>
                    </a:cubicBezTo>
                    <a:cubicBezTo>
                      <a:pt x="110739" y="242607"/>
                      <a:pt x="97037" y="258641"/>
                      <a:pt x="79869" y="269260"/>
                    </a:cubicBezTo>
                    <a:cubicBezTo>
                      <a:pt x="134965" y="282613"/>
                      <a:pt x="192305" y="286778"/>
                      <a:pt x="248772" y="281530"/>
                    </a:cubicBezTo>
                    <a:cubicBezTo>
                      <a:pt x="213596" y="320024"/>
                      <a:pt x="168595" y="349603"/>
                      <a:pt x="119141" y="366719"/>
                    </a:cubicBezTo>
                    <a:cubicBezTo>
                      <a:pt x="167049" y="374596"/>
                      <a:pt x="216346" y="374142"/>
                      <a:pt x="264107" y="365392"/>
                    </a:cubicBezTo>
                    <a:cubicBezTo>
                      <a:pt x="229743" y="390630"/>
                      <a:pt x="192776" y="412392"/>
                      <a:pt x="153967" y="430216"/>
                    </a:cubicBezTo>
                    <a:cubicBezTo>
                      <a:pt x="154325" y="430513"/>
                      <a:pt x="154718" y="430758"/>
                      <a:pt x="155076" y="431046"/>
                    </a:cubicBezTo>
                    <a:cubicBezTo>
                      <a:pt x="225734" y="416418"/>
                      <a:pt x="294951" y="394926"/>
                      <a:pt x="361339" y="366815"/>
                    </a:cubicBezTo>
                    <a:cubicBezTo>
                      <a:pt x="345139" y="400909"/>
                      <a:pt x="319159" y="429823"/>
                      <a:pt x="287808" y="451035"/>
                    </a:cubicBezTo>
                    <a:cubicBezTo>
                      <a:pt x="272857" y="471462"/>
                      <a:pt x="252099" y="487748"/>
                      <a:pt x="228345" y="496848"/>
                    </a:cubicBezTo>
                    <a:cubicBezTo>
                      <a:pt x="274377" y="528130"/>
                      <a:pt x="337568" y="479330"/>
                      <a:pt x="391563" y="493294"/>
                    </a:cubicBezTo>
                    <a:cubicBezTo>
                      <a:pt x="364509" y="524462"/>
                      <a:pt x="331708" y="550713"/>
                      <a:pt x="295283" y="570371"/>
                    </a:cubicBezTo>
                    <a:cubicBezTo>
                      <a:pt x="302488" y="574816"/>
                      <a:pt x="310260" y="578038"/>
                      <a:pt x="318329" y="580326"/>
                    </a:cubicBezTo>
                    <a:cubicBezTo>
                      <a:pt x="322635" y="579007"/>
                      <a:pt x="326887" y="577549"/>
                      <a:pt x="331088" y="576021"/>
                    </a:cubicBezTo>
                    <a:cubicBezTo>
                      <a:pt x="379547" y="558406"/>
                      <a:pt x="424975" y="532592"/>
                      <a:pt x="464806" y="500036"/>
                    </a:cubicBezTo>
                    <a:cubicBezTo>
                      <a:pt x="473949" y="492560"/>
                      <a:pt x="483302" y="484474"/>
                      <a:pt x="494856" y="481836"/>
                    </a:cubicBezTo>
                    <a:cubicBezTo>
                      <a:pt x="506401" y="479199"/>
                      <a:pt x="520767" y="484343"/>
                      <a:pt x="523744" y="495721"/>
                    </a:cubicBezTo>
                    <a:cubicBezTo>
                      <a:pt x="526155" y="504926"/>
                      <a:pt x="520548" y="514192"/>
                      <a:pt x="514750" y="521772"/>
                    </a:cubicBezTo>
                    <a:cubicBezTo>
                      <a:pt x="498847" y="542530"/>
                      <a:pt x="479233" y="560275"/>
                      <a:pt x="457305" y="574597"/>
                    </a:cubicBezTo>
                    <a:cubicBezTo>
                      <a:pt x="444345" y="596499"/>
                      <a:pt x="426643" y="615659"/>
                      <a:pt x="405553" y="630077"/>
                    </a:cubicBezTo>
                    <a:cubicBezTo>
                      <a:pt x="425010" y="638714"/>
                      <a:pt x="445498" y="640897"/>
                      <a:pt x="466160" y="638863"/>
                    </a:cubicBezTo>
                    <a:cubicBezTo>
                      <a:pt x="507947" y="612533"/>
                      <a:pt x="546415" y="581034"/>
                      <a:pt x="580316" y="545246"/>
                    </a:cubicBezTo>
                    <a:cubicBezTo>
                      <a:pt x="592350" y="532548"/>
                      <a:pt x="615239" y="519894"/>
                      <a:pt x="624129" y="534933"/>
                    </a:cubicBezTo>
                    <a:cubicBezTo>
                      <a:pt x="628338" y="542050"/>
                      <a:pt x="625387" y="551123"/>
                      <a:pt x="621762" y="558546"/>
                    </a:cubicBezTo>
                    <a:cubicBezTo>
                      <a:pt x="603546" y="595870"/>
                      <a:pt x="571147" y="622759"/>
                      <a:pt x="532931" y="639552"/>
                    </a:cubicBezTo>
                    <a:cubicBezTo>
                      <a:pt x="526469" y="645674"/>
                      <a:pt x="520016" y="651805"/>
                      <a:pt x="513553" y="657927"/>
                    </a:cubicBezTo>
                    <a:cubicBezTo>
                      <a:pt x="548598" y="663026"/>
                      <a:pt x="583652" y="668127"/>
                      <a:pt x="618697" y="673227"/>
                    </a:cubicBezTo>
                    <a:cubicBezTo>
                      <a:pt x="662903" y="643814"/>
                      <a:pt x="693329" y="593967"/>
                      <a:pt x="697171" y="541141"/>
                    </a:cubicBezTo>
                    <a:cubicBezTo>
                      <a:pt x="757306" y="518698"/>
                      <a:pt x="802455" y="460930"/>
                      <a:pt x="809301" y="397564"/>
                    </a:cubicBezTo>
                    <a:cubicBezTo>
                      <a:pt x="812280" y="370029"/>
                      <a:pt x="807878" y="342040"/>
                      <a:pt x="797608" y="316330"/>
                    </a:cubicBezTo>
                    <a:cubicBezTo>
                      <a:pt x="802315" y="354135"/>
                      <a:pt x="796508" y="393232"/>
                      <a:pt x="780666" y="427946"/>
                    </a:cubicBezTo>
                    <a:cubicBezTo>
                      <a:pt x="787923" y="388735"/>
                      <a:pt x="780885" y="347079"/>
                      <a:pt x="761140" y="312357"/>
                    </a:cubicBezTo>
                    <a:cubicBezTo>
                      <a:pt x="764502" y="346241"/>
                      <a:pt x="753673" y="381137"/>
                      <a:pt x="732321" y="407729"/>
                    </a:cubicBezTo>
                    <a:cubicBezTo>
                      <a:pt x="723344" y="429099"/>
                      <a:pt x="710270" y="448512"/>
                      <a:pt x="692595" y="464475"/>
                    </a:cubicBezTo>
                    <a:cubicBezTo>
                      <a:pt x="686438" y="470029"/>
                      <a:pt x="678509" y="475409"/>
                      <a:pt x="670431" y="473427"/>
                    </a:cubicBezTo>
                    <a:cubicBezTo>
                      <a:pt x="653376" y="469235"/>
                      <a:pt x="659104" y="443875"/>
                      <a:pt x="667968" y="428828"/>
                    </a:cubicBezTo>
                    <a:cubicBezTo>
                      <a:pt x="690814" y="390036"/>
                      <a:pt x="709065" y="348607"/>
                      <a:pt x="722435" y="305676"/>
                    </a:cubicBezTo>
                    <a:cubicBezTo>
                      <a:pt x="722497" y="303528"/>
                      <a:pt x="722549" y="301380"/>
                      <a:pt x="722610" y="299231"/>
                    </a:cubicBezTo>
                    <a:cubicBezTo>
                      <a:pt x="716052" y="327430"/>
                      <a:pt x="700795" y="353568"/>
                      <a:pt x="679417" y="373260"/>
                    </a:cubicBezTo>
                    <a:cubicBezTo>
                      <a:pt x="698333" y="330155"/>
                      <a:pt x="705686" y="282115"/>
                      <a:pt x="700516" y="235385"/>
                    </a:cubicBezTo>
                    <a:cubicBezTo>
                      <a:pt x="695783" y="268728"/>
                      <a:pt x="678902" y="299930"/>
                      <a:pt x="654502" y="323273"/>
                    </a:cubicBezTo>
                    <a:cubicBezTo>
                      <a:pt x="647341" y="340948"/>
                      <a:pt x="638049" y="357759"/>
                      <a:pt x="626662" y="373138"/>
                    </a:cubicBezTo>
                    <a:cubicBezTo>
                      <a:pt x="620985" y="380805"/>
                      <a:pt x="613623" y="388770"/>
                      <a:pt x="604035" y="389084"/>
                    </a:cubicBezTo>
                    <a:cubicBezTo>
                      <a:pt x="592193" y="389477"/>
                      <a:pt x="583137" y="377277"/>
                      <a:pt x="582412" y="365549"/>
                    </a:cubicBezTo>
                    <a:cubicBezTo>
                      <a:pt x="581687" y="353821"/>
                      <a:pt x="586848" y="342625"/>
                      <a:pt x="591477" y="331805"/>
                    </a:cubicBezTo>
                    <a:cubicBezTo>
                      <a:pt x="605441" y="299170"/>
                      <a:pt x="615422" y="264885"/>
                      <a:pt x="621387" y="229927"/>
                    </a:cubicBezTo>
                    <a:cubicBezTo>
                      <a:pt x="620549" y="206226"/>
                      <a:pt x="617492" y="182604"/>
                      <a:pt x="612121" y="159488"/>
                    </a:cubicBezTo>
                    <a:cubicBezTo>
                      <a:pt x="608785" y="205973"/>
                      <a:pt x="585329" y="250694"/>
                      <a:pt x="548869" y="280080"/>
                    </a:cubicBezTo>
                    <a:cubicBezTo>
                      <a:pt x="573190" y="229621"/>
                      <a:pt x="556021" y="163042"/>
                      <a:pt x="510278" y="130355"/>
                    </a:cubicBezTo>
                    <a:cubicBezTo>
                      <a:pt x="507554" y="137463"/>
                      <a:pt x="504322" y="144371"/>
                      <a:pt x="500672" y="151060"/>
                    </a:cubicBezTo>
                    <a:cubicBezTo>
                      <a:pt x="491730" y="196908"/>
                      <a:pt x="468518" y="240092"/>
                      <a:pt x="433333" y="271208"/>
                    </a:cubicBezTo>
                    <a:cubicBezTo>
                      <a:pt x="441367" y="202628"/>
                      <a:pt x="442764" y="133298"/>
                      <a:pt x="437551" y="64448"/>
                    </a:cubicBezTo>
                    <a:cubicBezTo>
                      <a:pt x="420722" y="37768"/>
                      <a:pt x="392943" y="17709"/>
                      <a:pt x="361793" y="18940"/>
                    </a:cubicBezTo>
                    <a:cubicBezTo>
                      <a:pt x="366884" y="67338"/>
                      <a:pt x="356981" y="117185"/>
                      <a:pt x="333752" y="160046"/>
                    </a:cubicBezTo>
                    <a:cubicBezTo>
                      <a:pt x="339934" y="138293"/>
                      <a:pt x="340589" y="115360"/>
                      <a:pt x="336668" y="93152"/>
                    </a:cubicBezTo>
                    <a:cubicBezTo>
                      <a:pt x="333594" y="112819"/>
                      <a:pt x="326975" y="131883"/>
                      <a:pt x="316539" y="148964"/>
                    </a:cubicBezTo>
                    <a:cubicBezTo>
                      <a:pt x="308182" y="101213"/>
                      <a:pt x="292034" y="54832"/>
                      <a:pt x="269049" y="12059"/>
                    </a:cubicBezTo>
                    <a:cubicBezTo>
                      <a:pt x="266779" y="40598"/>
                      <a:pt x="261146" y="68875"/>
                      <a:pt x="252169" y="96087"/>
                    </a:cubicBezTo>
                    <a:cubicBezTo>
                      <a:pt x="248658" y="62989"/>
                      <a:pt x="228398" y="32057"/>
                      <a:pt x="199335" y="15430"/>
                    </a:cubicBezTo>
                    <a:cubicBezTo>
                      <a:pt x="155269" y="-9782"/>
                      <a:pt x="102784" y="-473"/>
                      <a:pt x="53277" y="17543"/>
                    </a:cubicBezTo>
                    <a:cubicBezTo>
                      <a:pt x="45059" y="22931"/>
                      <a:pt x="37348" y="28992"/>
                      <a:pt x="30371" y="35978"/>
                    </a:cubicBezTo>
                    <a:cubicBezTo>
                      <a:pt x="30012" y="35690"/>
                      <a:pt x="29655" y="35402"/>
                      <a:pt x="29296" y="35105"/>
                    </a:cubicBezTo>
                    <a:cubicBezTo>
                      <a:pt x="27454" y="37541"/>
                      <a:pt x="25829" y="40065"/>
                      <a:pt x="24196" y="42580"/>
                    </a:cubicBezTo>
                    <a:cubicBezTo>
                      <a:pt x="22223" y="44851"/>
                      <a:pt x="20249" y="47113"/>
                      <a:pt x="18424" y="49549"/>
                    </a:cubicBezTo>
                    <a:cubicBezTo>
                      <a:pt x="18808" y="49803"/>
                      <a:pt x="19184" y="50073"/>
                      <a:pt x="19568" y="50327"/>
                    </a:cubicBezTo>
                    <a:cubicBezTo>
                      <a:pt x="-8910" y="101658"/>
                      <a:pt x="-666" y="167732"/>
                      <a:pt x="9246" y="227028"/>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591" name="Google Shape;2591;p15"/>
            <p:cNvGrpSpPr/>
            <p:nvPr/>
          </p:nvGrpSpPr>
          <p:grpSpPr>
            <a:xfrm flipH="1">
              <a:off x="8543059" y="2531253"/>
              <a:ext cx="896804" cy="976796"/>
              <a:chOff x="3591335" y="3639035"/>
              <a:chExt cx="1598011" cy="1740548"/>
            </a:xfrm>
          </p:grpSpPr>
          <p:sp>
            <p:nvSpPr>
              <p:cNvPr id="2592" name="Google Shape;2592;p15"/>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3" name="Google Shape;2593;p15"/>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4" name="Google Shape;2594;p15"/>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5" name="Google Shape;2595;p15"/>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6" name="Google Shape;2596;p15"/>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7" name="Google Shape;2597;p15"/>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8" name="Google Shape;2598;p15"/>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9" name="Google Shape;2599;p15"/>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0" name="Google Shape;2600;p15"/>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1" name="Google Shape;2601;p15"/>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2" name="Google Shape;2602;p15"/>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3" name="Google Shape;2603;p15"/>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4" name="Google Shape;2604;p15"/>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5" name="Google Shape;2605;p15"/>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6" name="Google Shape;2606;p15"/>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7" name="Google Shape;2607;p15"/>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8" name="Google Shape;2608;p15"/>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9" name="Google Shape;2609;p15"/>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610" name="Google Shape;2610;p15"/>
            <p:cNvGrpSpPr/>
            <p:nvPr/>
          </p:nvGrpSpPr>
          <p:grpSpPr>
            <a:xfrm rot="1545763">
              <a:off x="8457728" y="3581577"/>
              <a:ext cx="794809" cy="1056446"/>
              <a:chOff x="3119733" y="3330466"/>
              <a:chExt cx="2464051" cy="3275172"/>
            </a:xfrm>
          </p:grpSpPr>
          <p:sp>
            <p:nvSpPr>
              <p:cNvPr id="2611" name="Google Shape;2611;p15"/>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2" name="Google Shape;2612;p15"/>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3" name="Google Shape;2613;p15"/>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4" name="Google Shape;2614;p15"/>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5" name="Google Shape;2615;p15"/>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6" name="Google Shape;2616;p15"/>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7" name="Google Shape;2617;p15"/>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8" name="Google Shape;2618;p15"/>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9" name="Google Shape;2619;p15"/>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0" name="Google Shape;2620;p15"/>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1" name="Google Shape;2621;p15"/>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2" name="Google Shape;2622;p15"/>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3" name="Google Shape;2623;p15"/>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4" name="Google Shape;2624;p15"/>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5" name="Google Shape;2625;p15"/>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6" name="Google Shape;2626;p15"/>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7" name="Google Shape;2627;p15"/>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8" name="Google Shape;2628;p15"/>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9" name="Google Shape;2629;p15"/>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0" name="Google Shape;2630;p15"/>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1" name="Google Shape;2631;p15"/>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2" name="Google Shape;2632;p15"/>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3" name="Google Shape;2633;p15"/>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4" name="Google Shape;2634;p15"/>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5" name="Google Shape;2635;p15"/>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6" name="Google Shape;2636;p15"/>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7" name="Google Shape;2637;p15"/>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8" name="Google Shape;2638;p15"/>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9" name="Google Shape;2639;p15"/>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0" name="Google Shape;2640;p15"/>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1" name="Google Shape;2641;p15"/>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2" name="Google Shape;2642;p15"/>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3" name="Google Shape;2643;p15"/>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4" name="Google Shape;2644;p15"/>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5" name="Google Shape;2645;p15"/>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6" name="Google Shape;2646;p15"/>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7" name="Google Shape;2647;p15"/>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8" name="Google Shape;2648;p15"/>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9" name="Google Shape;2649;p15"/>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0" name="Google Shape;2650;p15"/>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1" name="Google Shape;2651;p15"/>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2" name="Google Shape;2652;p15"/>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3" name="Google Shape;2653;p15"/>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4" name="Google Shape;2654;p15"/>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655" name="Google Shape;2655;p15"/>
            <p:cNvGrpSpPr/>
            <p:nvPr/>
          </p:nvGrpSpPr>
          <p:grpSpPr>
            <a:xfrm flipH="1">
              <a:off x="8694683" y="1590393"/>
              <a:ext cx="567604" cy="1106909"/>
              <a:chOff x="5711015" y="3232314"/>
              <a:chExt cx="1614805" cy="3149101"/>
            </a:xfrm>
          </p:grpSpPr>
          <p:sp>
            <p:nvSpPr>
              <p:cNvPr id="2656" name="Google Shape;2656;p15"/>
              <p:cNvSpPr/>
              <p:nvPr/>
            </p:nvSpPr>
            <p:spPr>
              <a:xfrm>
                <a:off x="5845365" y="3272392"/>
                <a:ext cx="1459051" cy="2759076"/>
              </a:xfrm>
              <a:custGeom>
                <a:rect b="b" l="l" r="r" t="t"/>
                <a:pathLst>
                  <a:path extrusionOk="0" h="477969" w="252759">
                    <a:moveTo>
                      <a:pt x="6331" y="418201"/>
                    </a:moveTo>
                    <a:cubicBezTo>
                      <a:pt x="-7205" y="342950"/>
                      <a:pt x="1091" y="263969"/>
                      <a:pt x="29997" y="193102"/>
                    </a:cubicBezTo>
                    <a:cubicBezTo>
                      <a:pt x="45716" y="198735"/>
                      <a:pt x="61435" y="204376"/>
                      <a:pt x="77068" y="210009"/>
                    </a:cubicBezTo>
                    <a:cubicBezTo>
                      <a:pt x="71129" y="192901"/>
                      <a:pt x="60125" y="177575"/>
                      <a:pt x="45716" y="166441"/>
                    </a:cubicBezTo>
                    <a:cubicBezTo>
                      <a:pt x="71741" y="90115"/>
                      <a:pt x="134443" y="26985"/>
                      <a:pt x="210943" y="0"/>
                    </a:cubicBezTo>
                    <a:cubicBezTo>
                      <a:pt x="247097" y="49621"/>
                      <a:pt x="260895" y="114602"/>
                      <a:pt x="248058" y="174466"/>
                    </a:cubicBezTo>
                    <a:cubicBezTo>
                      <a:pt x="233910" y="158398"/>
                      <a:pt x="212864" y="148486"/>
                      <a:pt x="191382" y="147708"/>
                    </a:cubicBezTo>
                    <a:cubicBezTo>
                      <a:pt x="209021" y="158685"/>
                      <a:pt x="228409" y="172186"/>
                      <a:pt x="231378" y="192639"/>
                    </a:cubicBezTo>
                    <a:cubicBezTo>
                      <a:pt x="232426" y="199765"/>
                      <a:pt x="231290" y="207014"/>
                      <a:pt x="229980" y="214078"/>
                    </a:cubicBezTo>
                    <a:cubicBezTo>
                      <a:pt x="207450" y="331353"/>
                      <a:pt x="121082" y="434558"/>
                      <a:pt x="8951" y="477969"/>
                    </a:cubicBezTo>
                    <a:cubicBezTo>
                      <a:pt x="-742" y="456102"/>
                      <a:pt x="-2227" y="430733"/>
                      <a:pt x="5021" y="40792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7" name="Google Shape;2657;p15"/>
              <p:cNvSpPr/>
              <p:nvPr/>
            </p:nvSpPr>
            <p:spPr>
              <a:xfrm>
                <a:off x="5824272" y="3246681"/>
                <a:ext cx="1501548" cy="2812258"/>
              </a:xfrm>
              <a:custGeom>
                <a:rect b="b" l="l" r="r" t="t"/>
                <a:pathLst>
                  <a:path extrusionOk="0" h="487182" w="260121">
                    <a:moveTo>
                      <a:pt x="10596" y="487182"/>
                    </a:moveTo>
                    <a:lnTo>
                      <a:pt x="9198" y="483934"/>
                    </a:lnTo>
                    <a:cubicBezTo>
                      <a:pt x="-582" y="461866"/>
                      <a:pt x="-2241" y="436095"/>
                      <a:pt x="4570" y="412953"/>
                    </a:cubicBezTo>
                    <a:cubicBezTo>
                      <a:pt x="-6433" y="340522"/>
                      <a:pt x="2562" y="263943"/>
                      <a:pt x="30157" y="196141"/>
                    </a:cubicBezTo>
                    <a:lnTo>
                      <a:pt x="31555" y="192831"/>
                    </a:lnTo>
                    <a:lnTo>
                      <a:pt x="74171" y="208149"/>
                    </a:lnTo>
                    <a:cubicBezTo>
                      <a:pt x="68145" y="194805"/>
                      <a:pt x="58714" y="182815"/>
                      <a:pt x="47099" y="173837"/>
                    </a:cubicBezTo>
                    <a:lnTo>
                      <a:pt x="45003" y="172204"/>
                    </a:lnTo>
                    <a:lnTo>
                      <a:pt x="45877" y="169680"/>
                    </a:lnTo>
                    <a:cubicBezTo>
                      <a:pt x="72075" y="92779"/>
                      <a:pt x="136262" y="28120"/>
                      <a:pt x="213374" y="926"/>
                    </a:cubicBezTo>
                    <a:lnTo>
                      <a:pt x="215994" y="0"/>
                    </a:lnTo>
                    <a:lnTo>
                      <a:pt x="217653" y="2245"/>
                    </a:lnTo>
                    <a:cubicBezTo>
                      <a:pt x="254244" y="52607"/>
                      <a:pt x="268391" y="118942"/>
                      <a:pt x="255379" y="179679"/>
                    </a:cubicBezTo>
                    <a:lnTo>
                      <a:pt x="253807" y="186910"/>
                    </a:lnTo>
                    <a:lnTo>
                      <a:pt x="248916" y="181365"/>
                    </a:lnTo>
                    <a:cubicBezTo>
                      <a:pt x="239048" y="170170"/>
                      <a:pt x="225512" y="162057"/>
                      <a:pt x="210928" y="158249"/>
                    </a:cubicBezTo>
                    <a:cubicBezTo>
                      <a:pt x="224552" y="168100"/>
                      <a:pt x="236342" y="180134"/>
                      <a:pt x="238700" y="196534"/>
                    </a:cubicBezTo>
                    <a:cubicBezTo>
                      <a:pt x="239922" y="204341"/>
                      <a:pt x="238612" y="212026"/>
                      <a:pt x="237302" y="219213"/>
                    </a:cubicBezTo>
                    <a:cubicBezTo>
                      <a:pt x="214596" y="337440"/>
                      <a:pt x="126919" y="442112"/>
                      <a:pt x="13914" y="485890"/>
                    </a:cubicBezTo>
                    <a:lnTo>
                      <a:pt x="10596" y="487174"/>
                    </a:lnTo>
                    <a:close/>
                    <a:moveTo>
                      <a:pt x="9810" y="422681"/>
                    </a:moveTo>
                    <a:cubicBezTo>
                      <a:pt x="6055" y="440907"/>
                      <a:pt x="7714" y="460338"/>
                      <a:pt x="14613" y="477629"/>
                    </a:cubicBezTo>
                    <a:cubicBezTo>
                      <a:pt x="123687" y="433999"/>
                      <a:pt x="207960" y="332409"/>
                      <a:pt x="229967" y="217834"/>
                    </a:cubicBezTo>
                    <a:cubicBezTo>
                      <a:pt x="231189" y="211267"/>
                      <a:pt x="232324" y="204298"/>
                      <a:pt x="231364" y="197634"/>
                    </a:cubicBezTo>
                    <a:cubicBezTo>
                      <a:pt x="228657" y="178876"/>
                      <a:pt x="210143" y="165960"/>
                      <a:pt x="193026" y="155332"/>
                    </a:cubicBezTo>
                    <a:lnTo>
                      <a:pt x="181149" y="147944"/>
                    </a:lnTo>
                    <a:lnTo>
                      <a:pt x="195122" y="148442"/>
                    </a:lnTo>
                    <a:cubicBezTo>
                      <a:pt x="215121" y="149158"/>
                      <a:pt x="234944" y="157550"/>
                      <a:pt x="249441" y="171209"/>
                    </a:cubicBezTo>
                    <a:cubicBezTo>
                      <a:pt x="259396" y="115336"/>
                      <a:pt x="246035" y="55375"/>
                      <a:pt x="213199" y="8917"/>
                    </a:cubicBezTo>
                    <a:cubicBezTo>
                      <a:pt x="140192" y="35596"/>
                      <a:pt x="79498" y="96804"/>
                      <a:pt x="53736" y="169628"/>
                    </a:cubicBezTo>
                    <a:cubicBezTo>
                      <a:pt x="67622" y="180998"/>
                      <a:pt x="78363" y="196394"/>
                      <a:pt x="84301" y="213240"/>
                    </a:cubicBezTo>
                    <a:lnTo>
                      <a:pt x="86834" y="220611"/>
                    </a:lnTo>
                    <a:lnTo>
                      <a:pt x="35747" y="202280"/>
                    </a:lnTo>
                    <a:cubicBezTo>
                      <a:pt x="9461" y="268554"/>
                      <a:pt x="1165" y="343081"/>
                      <a:pt x="12168" y="413503"/>
                    </a:cubicBezTo>
                    <a:lnTo>
                      <a:pt x="12168" y="413503"/>
                    </a:lnTo>
                    <a:cubicBezTo>
                      <a:pt x="12605" y="416350"/>
                      <a:pt x="13128" y="419179"/>
                      <a:pt x="13653" y="422009"/>
                    </a:cubicBezTo>
                    <a:lnTo>
                      <a:pt x="9810" y="42269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8" name="Google Shape;2658;p15"/>
              <p:cNvSpPr/>
              <p:nvPr/>
            </p:nvSpPr>
            <p:spPr>
              <a:xfrm>
                <a:off x="5711015" y="3265783"/>
                <a:ext cx="1370161" cy="3115632"/>
              </a:xfrm>
              <a:custGeom>
                <a:rect b="b" l="l" r="r" t="t"/>
                <a:pathLst>
                  <a:path extrusionOk="0" h="539737" w="237360">
                    <a:moveTo>
                      <a:pt x="5764" y="539737"/>
                    </a:moveTo>
                    <a:lnTo>
                      <a:pt x="0" y="536471"/>
                    </a:lnTo>
                    <a:cubicBezTo>
                      <a:pt x="99643" y="360136"/>
                      <a:pt x="229850" y="3590"/>
                      <a:pt x="231160" y="0"/>
                    </a:cubicBezTo>
                    <a:lnTo>
                      <a:pt x="237361" y="2271"/>
                    </a:lnTo>
                    <a:cubicBezTo>
                      <a:pt x="236051" y="5851"/>
                      <a:pt x="105756" y="362922"/>
                      <a:pt x="5764" y="5397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9" name="Google Shape;2659;p15"/>
              <p:cNvSpPr/>
              <p:nvPr/>
            </p:nvSpPr>
            <p:spPr>
              <a:xfrm>
                <a:off x="6377445" y="3928033"/>
                <a:ext cx="685583" cy="559811"/>
              </a:xfrm>
              <a:custGeom>
                <a:rect b="b" l="l" r="r" t="t"/>
                <a:pathLst>
                  <a:path extrusionOk="0" h="96979" w="118767">
                    <a:moveTo>
                      <a:pt x="118767" y="96979"/>
                    </a:moveTo>
                    <a:lnTo>
                      <a:pt x="36416" y="96979"/>
                    </a:lnTo>
                    <a:lnTo>
                      <a:pt x="0" y="2376"/>
                    </a:lnTo>
                    <a:lnTo>
                      <a:pt x="6201" y="0"/>
                    </a:lnTo>
                    <a:lnTo>
                      <a:pt x="40958" y="90342"/>
                    </a:lnTo>
                    <a:lnTo>
                      <a:pt x="118767" y="90342"/>
                    </a:lnTo>
                    <a:lnTo>
                      <a:pt x="118767" y="969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0" name="Google Shape;2660;p15"/>
              <p:cNvSpPr/>
              <p:nvPr/>
            </p:nvSpPr>
            <p:spPr>
              <a:xfrm>
                <a:off x="6072968" y="4642905"/>
                <a:ext cx="825721" cy="487869"/>
              </a:xfrm>
              <a:custGeom>
                <a:rect b="b" l="l" r="r" t="t"/>
                <a:pathLst>
                  <a:path extrusionOk="0" h="84516" w="143044">
                    <a:moveTo>
                      <a:pt x="43490" y="84517"/>
                    </a:moveTo>
                    <a:lnTo>
                      <a:pt x="0" y="3126"/>
                    </a:lnTo>
                    <a:lnTo>
                      <a:pt x="5850" y="0"/>
                    </a:lnTo>
                    <a:lnTo>
                      <a:pt x="46808" y="76657"/>
                    </a:lnTo>
                    <a:lnTo>
                      <a:pt x="141210" y="49620"/>
                    </a:lnTo>
                    <a:lnTo>
                      <a:pt x="143045" y="55995"/>
                    </a:lnTo>
                    <a:lnTo>
                      <a:pt x="43490" y="8451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1" name="Google Shape;2661;p15"/>
              <p:cNvSpPr/>
              <p:nvPr/>
            </p:nvSpPr>
            <p:spPr>
              <a:xfrm>
                <a:off x="6713185" y="3549801"/>
                <a:ext cx="500574" cy="258100"/>
              </a:xfrm>
              <a:custGeom>
                <a:rect b="b" l="l" r="r" t="t"/>
                <a:pathLst>
                  <a:path extrusionOk="0" h="44712" w="86717">
                    <a:moveTo>
                      <a:pt x="25674" y="44712"/>
                    </a:moveTo>
                    <a:lnTo>
                      <a:pt x="0" y="3519"/>
                    </a:lnTo>
                    <a:lnTo>
                      <a:pt x="5589" y="0"/>
                    </a:lnTo>
                    <a:lnTo>
                      <a:pt x="28644" y="36966"/>
                    </a:lnTo>
                    <a:lnTo>
                      <a:pt x="84883" y="20959"/>
                    </a:lnTo>
                    <a:lnTo>
                      <a:pt x="86718" y="27343"/>
                    </a:lnTo>
                    <a:lnTo>
                      <a:pt x="25674" y="4471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2" name="Google Shape;2662;p15"/>
              <p:cNvSpPr/>
              <p:nvPr/>
            </p:nvSpPr>
            <p:spPr>
              <a:xfrm>
                <a:off x="5914179" y="5241883"/>
                <a:ext cx="668438" cy="460703"/>
              </a:xfrm>
              <a:custGeom>
                <a:rect b="b" l="l" r="r" t="t"/>
                <a:pathLst>
                  <a:path extrusionOk="0" h="79810" w="115797">
                    <a:moveTo>
                      <a:pt x="26635" y="79810"/>
                    </a:moveTo>
                    <a:lnTo>
                      <a:pt x="0" y="2148"/>
                    </a:lnTo>
                    <a:lnTo>
                      <a:pt x="6287" y="0"/>
                    </a:lnTo>
                    <a:lnTo>
                      <a:pt x="30652" y="70911"/>
                    </a:lnTo>
                    <a:lnTo>
                      <a:pt x="113178" y="35779"/>
                    </a:lnTo>
                    <a:lnTo>
                      <a:pt x="115798" y="41883"/>
                    </a:lnTo>
                    <a:lnTo>
                      <a:pt x="26635" y="798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3" name="Google Shape;2663;p15"/>
              <p:cNvSpPr/>
              <p:nvPr/>
            </p:nvSpPr>
            <p:spPr>
              <a:xfrm>
                <a:off x="5942908" y="3232314"/>
                <a:ext cx="1365658" cy="2799201"/>
              </a:xfrm>
              <a:custGeom>
                <a:rect b="b" l="l" r="r" t="t"/>
                <a:pathLst>
                  <a:path extrusionOk="0" h="484920" w="236580">
                    <a:moveTo>
                      <a:pt x="197626" y="0"/>
                    </a:moveTo>
                    <a:cubicBezTo>
                      <a:pt x="200246" y="27919"/>
                      <a:pt x="202778" y="56318"/>
                      <a:pt x="197277" y="83809"/>
                    </a:cubicBezTo>
                    <a:cubicBezTo>
                      <a:pt x="191687" y="111309"/>
                      <a:pt x="176754" y="138285"/>
                      <a:pt x="152040" y="151874"/>
                    </a:cubicBezTo>
                    <a:cubicBezTo>
                      <a:pt x="158065" y="160825"/>
                      <a:pt x="169768" y="165253"/>
                      <a:pt x="174571" y="174894"/>
                    </a:cubicBezTo>
                    <a:cubicBezTo>
                      <a:pt x="180422" y="186744"/>
                      <a:pt x="172911" y="201712"/>
                      <a:pt x="161472" y="208620"/>
                    </a:cubicBezTo>
                    <a:cubicBezTo>
                      <a:pt x="150119" y="215528"/>
                      <a:pt x="136233" y="216462"/>
                      <a:pt x="122872" y="217204"/>
                    </a:cubicBezTo>
                    <a:cubicBezTo>
                      <a:pt x="139028" y="231623"/>
                      <a:pt x="140775" y="256878"/>
                      <a:pt x="133439" y="277112"/>
                    </a:cubicBezTo>
                    <a:cubicBezTo>
                      <a:pt x="126103" y="297346"/>
                      <a:pt x="111344" y="313930"/>
                      <a:pt x="97634" y="330610"/>
                    </a:cubicBezTo>
                    <a:cubicBezTo>
                      <a:pt x="58860" y="377820"/>
                      <a:pt x="26025" y="429781"/>
                      <a:pt x="0" y="484920"/>
                    </a:cubicBezTo>
                    <a:cubicBezTo>
                      <a:pt x="81566" y="445867"/>
                      <a:pt x="149944" y="380370"/>
                      <a:pt x="192124" y="300918"/>
                    </a:cubicBezTo>
                    <a:cubicBezTo>
                      <a:pt x="204874" y="276833"/>
                      <a:pt x="215529" y="250660"/>
                      <a:pt x="215354" y="223431"/>
                    </a:cubicBezTo>
                    <a:cubicBezTo>
                      <a:pt x="215092" y="196210"/>
                      <a:pt x="202080" y="167733"/>
                      <a:pt x="177628" y="155349"/>
                    </a:cubicBezTo>
                    <a:cubicBezTo>
                      <a:pt x="199722" y="154345"/>
                      <a:pt x="221903" y="166589"/>
                      <a:pt x="232732" y="185731"/>
                    </a:cubicBezTo>
                    <a:cubicBezTo>
                      <a:pt x="244085" y="124645"/>
                      <a:pt x="230025" y="59287"/>
                      <a:pt x="194482" y="813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664" name="Google Shape;2664;p15"/>
            <p:cNvGrpSpPr/>
            <p:nvPr/>
          </p:nvGrpSpPr>
          <p:grpSpPr>
            <a:xfrm>
              <a:off x="8576495" y="2983990"/>
              <a:ext cx="829931" cy="810057"/>
              <a:chOff x="4720463" y="3639783"/>
              <a:chExt cx="2406294" cy="2349354"/>
            </a:xfrm>
          </p:grpSpPr>
          <p:sp>
            <p:nvSpPr>
              <p:cNvPr id="2665" name="Google Shape;2665;p15"/>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6" name="Google Shape;2666;p15"/>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7" name="Google Shape;2667;p15"/>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8" name="Google Shape;2668;p15"/>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9" name="Google Shape;2669;p15"/>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0" name="Google Shape;2670;p15"/>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1" name="Google Shape;2671;p15"/>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2" name="Google Shape;2672;p15"/>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3" name="Google Shape;2673;p15"/>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4" name="Google Shape;2674;p15"/>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5" name="Google Shape;2675;p15"/>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676" name="Google Shape;2676;p15"/>
            <p:cNvGrpSpPr/>
            <p:nvPr/>
          </p:nvGrpSpPr>
          <p:grpSpPr>
            <a:xfrm>
              <a:off x="8549606" y="-618897"/>
              <a:ext cx="1128953" cy="1287295"/>
              <a:chOff x="4830714" y="256156"/>
              <a:chExt cx="4044976" cy="4612306"/>
            </a:xfrm>
          </p:grpSpPr>
          <p:sp>
            <p:nvSpPr>
              <p:cNvPr id="2677" name="Google Shape;2677;p15"/>
              <p:cNvSpPr/>
              <p:nvPr/>
            </p:nvSpPr>
            <p:spPr>
              <a:xfrm>
                <a:off x="5875567" y="2803306"/>
                <a:ext cx="306089" cy="482864"/>
              </a:xfrm>
              <a:custGeom>
                <a:rect b="b" l="l" r="r" t="t"/>
                <a:pathLst>
                  <a:path extrusionOk="0" h="131124" w="83120">
                    <a:moveTo>
                      <a:pt x="4899" y="2777"/>
                    </a:moveTo>
                    <a:cubicBezTo>
                      <a:pt x="-1982" y="28566"/>
                      <a:pt x="7283" y="56520"/>
                      <a:pt x="23247" y="77985"/>
                    </a:cubicBezTo>
                    <a:cubicBezTo>
                      <a:pt x="39211" y="99459"/>
                      <a:pt x="61253" y="115597"/>
                      <a:pt x="83120" y="131125"/>
                    </a:cubicBezTo>
                    <a:cubicBezTo>
                      <a:pt x="67549" y="80282"/>
                      <a:pt x="47708" y="24182"/>
                      <a:pt x="0"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8" name="Google Shape;2678;p15"/>
              <p:cNvSpPr/>
              <p:nvPr/>
            </p:nvSpPr>
            <p:spPr>
              <a:xfrm>
                <a:off x="5307271" y="3396873"/>
                <a:ext cx="585160" cy="229490"/>
              </a:xfrm>
              <a:custGeom>
                <a:rect b="b" l="l" r="r" t="t"/>
                <a:pathLst>
                  <a:path extrusionOk="0" h="62319" w="158903">
                    <a:moveTo>
                      <a:pt x="156633" y="8481"/>
                    </a:moveTo>
                    <a:cubicBezTo>
                      <a:pt x="150031" y="36907"/>
                      <a:pt x="115134" y="48164"/>
                      <a:pt x="85731" y="48906"/>
                    </a:cubicBezTo>
                    <a:cubicBezTo>
                      <a:pt x="56327" y="49648"/>
                      <a:pt x="24181" y="45701"/>
                      <a:pt x="0" y="62320"/>
                    </a:cubicBezTo>
                    <a:cubicBezTo>
                      <a:pt x="9335" y="33265"/>
                      <a:pt x="37508" y="13223"/>
                      <a:pt x="67217" y="5355"/>
                    </a:cubicBezTo>
                    <a:cubicBezTo>
                      <a:pt x="96927" y="-2513"/>
                      <a:pt x="128295" y="-182"/>
                      <a:pt x="158904" y="27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9" name="Google Shape;2679;p15"/>
              <p:cNvSpPr/>
              <p:nvPr/>
            </p:nvSpPr>
            <p:spPr>
              <a:xfrm>
                <a:off x="5779038" y="3733261"/>
                <a:ext cx="191729" cy="431928"/>
              </a:xfrm>
              <a:custGeom>
                <a:rect b="b" l="l" r="r" t="t"/>
                <a:pathLst>
                  <a:path extrusionOk="0" h="117292" w="52065">
                    <a:moveTo>
                      <a:pt x="3414" y="5564"/>
                    </a:moveTo>
                    <a:cubicBezTo>
                      <a:pt x="-10507" y="45683"/>
                      <a:pt x="20775" y="86142"/>
                      <a:pt x="49820" y="117293"/>
                    </a:cubicBezTo>
                    <a:cubicBezTo>
                      <a:pt x="55435" y="84169"/>
                      <a:pt x="50440" y="49351"/>
                      <a:pt x="35742" y="19091"/>
                    </a:cubicBezTo>
                    <a:cubicBezTo>
                      <a:pt x="32179" y="11756"/>
                      <a:pt x="27534" y="4202"/>
                      <a:pt x="19962" y="1067"/>
                    </a:cubicBezTo>
                    <a:cubicBezTo>
                      <a:pt x="12382" y="-2069"/>
                      <a:pt x="1562" y="1940"/>
                      <a:pt x="864" y="1005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0" name="Google Shape;2680;p15"/>
              <p:cNvSpPr/>
              <p:nvPr/>
            </p:nvSpPr>
            <p:spPr>
              <a:xfrm>
                <a:off x="5471520" y="2801981"/>
                <a:ext cx="425045" cy="313554"/>
              </a:xfrm>
              <a:custGeom>
                <a:rect b="b" l="l" r="r" t="t"/>
                <a:pathLst>
                  <a:path extrusionOk="0" h="85147" w="115423">
                    <a:moveTo>
                      <a:pt x="111712" y="9373"/>
                    </a:moveTo>
                    <a:cubicBezTo>
                      <a:pt x="117222" y="18088"/>
                      <a:pt x="113887" y="30122"/>
                      <a:pt x="106821" y="37650"/>
                    </a:cubicBezTo>
                    <a:cubicBezTo>
                      <a:pt x="99757" y="45177"/>
                      <a:pt x="89810" y="49256"/>
                      <a:pt x="80195" y="53116"/>
                    </a:cubicBezTo>
                    <a:cubicBezTo>
                      <a:pt x="53603" y="63796"/>
                      <a:pt x="27012" y="74468"/>
                      <a:pt x="411" y="85148"/>
                    </a:cubicBezTo>
                    <a:cubicBezTo>
                      <a:pt x="-2602" y="57238"/>
                      <a:pt x="11153" y="28174"/>
                      <a:pt x="34731" y="12630"/>
                    </a:cubicBezTo>
                    <a:cubicBezTo>
                      <a:pt x="58302" y="-2906"/>
                      <a:pt x="90648" y="-4233"/>
                      <a:pt x="115424" y="933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1" name="Google Shape;2681;p15"/>
              <p:cNvSpPr/>
              <p:nvPr/>
            </p:nvSpPr>
            <p:spPr>
              <a:xfrm>
                <a:off x="6159255" y="2326366"/>
                <a:ext cx="182508" cy="550460"/>
              </a:xfrm>
              <a:custGeom>
                <a:rect b="b" l="l" r="r" t="t"/>
                <a:pathLst>
                  <a:path extrusionOk="0" h="149480" w="49561">
                    <a:moveTo>
                      <a:pt x="21840" y="0"/>
                    </a:moveTo>
                    <a:cubicBezTo>
                      <a:pt x="-1547" y="14907"/>
                      <a:pt x="-4202" y="48695"/>
                      <a:pt x="4740" y="74797"/>
                    </a:cubicBezTo>
                    <a:cubicBezTo>
                      <a:pt x="13683" y="100908"/>
                      <a:pt x="31184" y="123457"/>
                      <a:pt x="40379" y="149481"/>
                    </a:cubicBezTo>
                    <a:cubicBezTo>
                      <a:pt x="43182" y="118706"/>
                      <a:pt x="45986" y="87932"/>
                      <a:pt x="48789" y="57157"/>
                    </a:cubicBezTo>
                    <a:cubicBezTo>
                      <a:pt x="50457" y="38896"/>
                      <a:pt x="50693" y="17230"/>
                      <a:pt x="35934" y="6191"/>
                    </a:cubicBezTo>
                    <a:cubicBezTo>
                      <a:pt x="31446" y="2838"/>
                      <a:pt x="25324" y="917"/>
                      <a:pt x="20154" y="3100"/>
                    </a:cubicBezTo>
                    <a:cubicBezTo>
                      <a:pt x="14984" y="5283"/>
                      <a:pt x="16347" y="-996"/>
                      <a:pt x="20154" y="31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2" name="Google Shape;2682;p15"/>
              <p:cNvSpPr/>
              <p:nvPr/>
            </p:nvSpPr>
            <p:spPr>
              <a:xfrm>
                <a:off x="5702567" y="2173956"/>
                <a:ext cx="547923" cy="190695"/>
              </a:xfrm>
              <a:custGeom>
                <a:rect b="b" l="l" r="r" t="t"/>
                <a:pathLst>
                  <a:path extrusionOk="0" h="51784" w="148791">
                    <a:moveTo>
                      <a:pt x="148791" y="38876"/>
                    </a:moveTo>
                    <a:cubicBezTo>
                      <a:pt x="129037" y="56376"/>
                      <a:pt x="98280" y="53835"/>
                      <a:pt x="73531" y="44500"/>
                    </a:cubicBezTo>
                    <a:cubicBezTo>
                      <a:pt x="48782" y="35164"/>
                      <a:pt x="25998" y="20135"/>
                      <a:pt x="0" y="15148"/>
                    </a:cubicBezTo>
                    <a:cubicBezTo>
                      <a:pt x="46556" y="-11819"/>
                      <a:pt x="111563" y="-1872"/>
                      <a:pt x="147761" y="377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3" name="Google Shape;2683;p15"/>
              <p:cNvSpPr/>
              <p:nvPr/>
            </p:nvSpPr>
            <p:spPr>
              <a:xfrm>
                <a:off x="6534854" y="1995991"/>
                <a:ext cx="178870" cy="562458"/>
              </a:xfrm>
              <a:custGeom>
                <a:rect b="b" l="l" r="r" t="t"/>
                <a:pathLst>
                  <a:path extrusionOk="0" h="152738" w="48573">
                    <a:moveTo>
                      <a:pt x="28412" y="0"/>
                    </a:moveTo>
                    <a:cubicBezTo>
                      <a:pt x="-30648" y="46389"/>
                      <a:pt x="17321" y="102315"/>
                      <a:pt x="38699" y="152739"/>
                    </a:cubicBezTo>
                    <a:cubicBezTo>
                      <a:pt x="38202" y="133430"/>
                      <a:pt x="50253" y="87993"/>
                      <a:pt x="48375" y="61602"/>
                    </a:cubicBezTo>
                    <a:cubicBezTo>
                      <a:pt x="47371" y="47411"/>
                      <a:pt x="22535" y="-8602"/>
                      <a:pt x="28403" y="985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4" name="Google Shape;2684;p15"/>
              <p:cNvSpPr/>
              <p:nvPr/>
            </p:nvSpPr>
            <p:spPr>
              <a:xfrm>
                <a:off x="4929080" y="3905297"/>
                <a:ext cx="519590" cy="176977"/>
              </a:xfrm>
              <a:custGeom>
                <a:rect b="b" l="l" r="r" t="t"/>
                <a:pathLst>
                  <a:path extrusionOk="0" h="48059" w="141097">
                    <a:moveTo>
                      <a:pt x="132138" y="43893"/>
                    </a:moveTo>
                    <a:cubicBezTo>
                      <a:pt x="88124" y="56721"/>
                      <a:pt x="41778" y="37535"/>
                      <a:pt x="0" y="18742"/>
                    </a:cubicBezTo>
                    <a:cubicBezTo>
                      <a:pt x="24260" y="9502"/>
                      <a:pt x="49184" y="132"/>
                      <a:pt x="75164" y="1"/>
                    </a:cubicBezTo>
                    <a:cubicBezTo>
                      <a:pt x="101153" y="-130"/>
                      <a:pt x="128837" y="10961"/>
                      <a:pt x="141098" y="3368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5" name="Google Shape;2685;p15"/>
              <p:cNvSpPr/>
              <p:nvPr/>
            </p:nvSpPr>
            <p:spPr>
              <a:xfrm>
                <a:off x="5127407" y="4283477"/>
                <a:ext cx="265961" cy="518894"/>
              </a:xfrm>
              <a:custGeom>
                <a:rect b="b" l="l" r="r" t="t"/>
                <a:pathLst>
                  <a:path extrusionOk="0" h="140908" w="72223">
                    <a:moveTo>
                      <a:pt x="5365" y="1008"/>
                    </a:moveTo>
                    <a:cubicBezTo>
                      <a:pt x="-2478" y="13304"/>
                      <a:pt x="221" y="29835"/>
                      <a:pt x="7408" y="42524"/>
                    </a:cubicBezTo>
                    <a:cubicBezTo>
                      <a:pt x="14595" y="55213"/>
                      <a:pt x="25590" y="65256"/>
                      <a:pt x="35127" y="76320"/>
                    </a:cubicBezTo>
                    <a:cubicBezTo>
                      <a:pt x="51308" y="95096"/>
                      <a:pt x="63499" y="117252"/>
                      <a:pt x="70670" y="140909"/>
                    </a:cubicBezTo>
                    <a:cubicBezTo>
                      <a:pt x="72530" y="114160"/>
                      <a:pt x="74302" y="86625"/>
                      <a:pt x="65945" y="61125"/>
                    </a:cubicBezTo>
                    <a:cubicBezTo>
                      <a:pt x="57587" y="35625"/>
                      <a:pt x="36559" y="12308"/>
                      <a:pt x="9678" y="9453"/>
                    </a:cubicBezTo>
                    <a:cubicBezTo>
                      <a:pt x="6483" y="9112"/>
                      <a:pt x="2867" y="8876"/>
                      <a:pt x="807" y="6431"/>
                    </a:cubicBezTo>
                    <a:cubicBezTo>
                      <a:pt x="-1255" y="3986"/>
                      <a:pt x="946" y="-1053"/>
                      <a:pt x="3907" y="19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6" name="Google Shape;2686;p15"/>
              <p:cNvSpPr/>
              <p:nvPr/>
            </p:nvSpPr>
            <p:spPr>
              <a:xfrm>
                <a:off x="6870292" y="1596222"/>
                <a:ext cx="216200" cy="668422"/>
              </a:xfrm>
              <a:custGeom>
                <a:rect b="b" l="l" r="r" t="t"/>
                <a:pathLst>
                  <a:path extrusionOk="0" h="181513" w="58710">
                    <a:moveTo>
                      <a:pt x="25394" y="8619"/>
                    </a:moveTo>
                    <a:cubicBezTo>
                      <a:pt x="-158" y="35229"/>
                      <a:pt x="-7336" y="77609"/>
                      <a:pt x="8025" y="111048"/>
                    </a:cubicBezTo>
                    <a:cubicBezTo>
                      <a:pt x="20120" y="137369"/>
                      <a:pt x="43821" y="156642"/>
                      <a:pt x="58711" y="181513"/>
                    </a:cubicBezTo>
                    <a:cubicBezTo>
                      <a:pt x="48091" y="151018"/>
                      <a:pt x="54789" y="117685"/>
                      <a:pt x="55872" y="85434"/>
                    </a:cubicBezTo>
                    <a:cubicBezTo>
                      <a:pt x="56955" y="53183"/>
                      <a:pt x="49358" y="16270"/>
                      <a:pt x="21264"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7" name="Google Shape;2687;p15"/>
              <p:cNvSpPr/>
              <p:nvPr/>
            </p:nvSpPr>
            <p:spPr>
              <a:xfrm>
                <a:off x="6279125" y="1331255"/>
                <a:ext cx="769179" cy="285766"/>
              </a:xfrm>
              <a:custGeom>
                <a:rect b="b" l="l" r="r" t="t"/>
                <a:pathLst>
                  <a:path extrusionOk="0" h="77601" w="208874">
                    <a:moveTo>
                      <a:pt x="208874" y="17327"/>
                    </a:moveTo>
                    <a:cubicBezTo>
                      <a:pt x="205625" y="33989"/>
                      <a:pt x="191784" y="47071"/>
                      <a:pt x="176186" y="54031"/>
                    </a:cubicBezTo>
                    <a:cubicBezTo>
                      <a:pt x="160590" y="60991"/>
                      <a:pt x="143229" y="62834"/>
                      <a:pt x="126208" y="64589"/>
                    </a:cubicBezTo>
                    <a:cubicBezTo>
                      <a:pt x="84142" y="68929"/>
                      <a:pt x="42066" y="73261"/>
                      <a:pt x="0" y="77601"/>
                    </a:cubicBezTo>
                    <a:cubicBezTo>
                      <a:pt x="17169" y="73514"/>
                      <a:pt x="28234" y="57638"/>
                      <a:pt x="40303" y="44861"/>
                    </a:cubicBezTo>
                    <a:cubicBezTo>
                      <a:pt x="84029" y="-1406"/>
                      <a:pt x="153376" y="-14164"/>
                      <a:pt x="208874" y="1732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8" name="Google Shape;2688;p15"/>
              <p:cNvSpPr/>
              <p:nvPr/>
            </p:nvSpPr>
            <p:spPr>
              <a:xfrm>
                <a:off x="4830714" y="256156"/>
                <a:ext cx="4044976" cy="4459625"/>
              </a:xfrm>
              <a:custGeom>
                <a:rect b="b" l="l" r="r" t="t"/>
                <a:pathLst>
                  <a:path extrusionOk="0" h="1211032" w="1098432">
                    <a:moveTo>
                      <a:pt x="19186" y="1211032"/>
                    </a:moveTo>
                    <a:cubicBezTo>
                      <a:pt x="12086" y="1211032"/>
                      <a:pt x="5571" y="1208840"/>
                      <a:pt x="0" y="1204517"/>
                    </a:cubicBezTo>
                    <a:lnTo>
                      <a:pt x="5091" y="1197941"/>
                    </a:lnTo>
                    <a:cubicBezTo>
                      <a:pt x="12444" y="1203644"/>
                      <a:pt x="20706" y="1203181"/>
                      <a:pt x="26356" y="1201801"/>
                    </a:cubicBezTo>
                    <a:cubicBezTo>
                      <a:pt x="39088" y="1198675"/>
                      <a:pt x="52074" y="1187549"/>
                      <a:pt x="57952" y="1174747"/>
                    </a:cubicBezTo>
                    <a:cubicBezTo>
                      <a:pt x="62912" y="1163927"/>
                      <a:pt x="65261" y="1152312"/>
                      <a:pt x="67741" y="1140016"/>
                    </a:cubicBezTo>
                    <a:cubicBezTo>
                      <a:pt x="70151" y="1128061"/>
                      <a:pt x="72649" y="1115704"/>
                      <a:pt x="77784" y="1104211"/>
                    </a:cubicBezTo>
                    <a:cubicBezTo>
                      <a:pt x="92621" y="1070974"/>
                      <a:pt x="125090" y="1052189"/>
                      <a:pt x="156494" y="1034016"/>
                    </a:cubicBezTo>
                    <a:cubicBezTo>
                      <a:pt x="167585" y="1027597"/>
                      <a:pt x="179051" y="1020960"/>
                      <a:pt x="189443" y="1013834"/>
                    </a:cubicBezTo>
                    <a:cubicBezTo>
                      <a:pt x="243788" y="976554"/>
                      <a:pt x="279505" y="915301"/>
                      <a:pt x="284989" y="849997"/>
                    </a:cubicBezTo>
                    <a:cubicBezTo>
                      <a:pt x="286954" y="826531"/>
                      <a:pt x="285146" y="802271"/>
                      <a:pt x="283391" y="778797"/>
                    </a:cubicBezTo>
                    <a:cubicBezTo>
                      <a:pt x="280833" y="744564"/>
                      <a:pt x="278186" y="709170"/>
                      <a:pt x="287129" y="675260"/>
                    </a:cubicBezTo>
                    <a:cubicBezTo>
                      <a:pt x="305913" y="604008"/>
                      <a:pt x="367925" y="559523"/>
                      <a:pt x="427904" y="516504"/>
                    </a:cubicBezTo>
                    <a:cubicBezTo>
                      <a:pt x="466948" y="488498"/>
                      <a:pt x="507320" y="459540"/>
                      <a:pt x="536453" y="423176"/>
                    </a:cubicBezTo>
                    <a:cubicBezTo>
                      <a:pt x="568189" y="383555"/>
                      <a:pt x="586956" y="334310"/>
                      <a:pt x="605103" y="286681"/>
                    </a:cubicBezTo>
                    <a:cubicBezTo>
                      <a:pt x="626542" y="230415"/>
                      <a:pt x="648715" y="172236"/>
                      <a:pt x="692432" y="129480"/>
                    </a:cubicBezTo>
                    <a:cubicBezTo>
                      <a:pt x="724927" y="97710"/>
                      <a:pt x="767272" y="76925"/>
                      <a:pt x="808203" y="59206"/>
                    </a:cubicBezTo>
                    <a:cubicBezTo>
                      <a:pt x="887629" y="24816"/>
                      <a:pt x="992416" y="-12543"/>
                      <a:pt x="1098432" y="4076"/>
                    </a:cubicBezTo>
                    <a:lnTo>
                      <a:pt x="1097122" y="12293"/>
                    </a:lnTo>
                    <a:cubicBezTo>
                      <a:pt x="993201" y="-3994"/>
                      <a:pt x="889899" y="32894"/>
                      <a:pt x="811505" y="66839"/>
                    </a:cubicBezTo>
                    <a:cubicBezTo>
                      <a:pt x="771307" y="84243"/>
                      <a:pt x="729765" y="104600"/>
                      <a:pt x="698247" y="135427"/>
                    </a:cubicBezTo>
                    <a:cubicBezTo>
                      <a:pt x="655841" y="176900"/>
                      <a:pt x="634000" y="234214"/>
                      <a:pt x="612875" y="289641"/>
                    </a:cubicBezTo>
                    <a:cubicBezTo>
                      <a:pt x="594492" y="337864"/>
                      <a:pt x="575490" y="387738"/>
                      <a:pt x="542942" y="428372"/>
                    </a:cubicBezTo>
                    <a:cubicBezTo>
                      <a:pt x="513093" y="465627"/>
                      <a:pt x="472249" y="494925"/>
                      <a:pt x="432750" y="523264"/>
                    </a:cubicBezTo>
                    <a:cubicBezTo>
                      <a:pt x="371262" y="567365"/>
                      <a:pt x="313188" y="609021"/>
                      <a:pt x="295172" y="677382"/>
                    </a:cubicBezTo>
                    <a:cubicBezTo>
                      <a:pt x="286587" y="709947"/>
                      <a:pt x="289181" y="744634"/>
                      <a:pt x="291687" y="778186"/>
                    </a:cubicBezTo>
                    <a:cubicBezTo>
                      <a:pt x="293469" y="801974"/>
                      <a:pt x="295303" y="826575"/>
                      <a:pt x="293286" y="850695"/>
                    </a:cubicBezTo>
                    <a:cubicBezTo>
                      <a:pt x="287601" y="918462"/>
                      <a:pt x="250538" y="982020"/>
                      <a:pt x="194159" y="1020698"/>
                    </a:cubicBezTo>
                    <a:cubicBezTo>
                      <a:pt x="183504" y="1028008"/>
                      <a:pt x="171898" y="1034723"/>
                      <a:pt x="160677" y="1041221"/>
                    </a:cubicBezTo>
                    <a:cubicBezTo>
                      <a:pt x="129029" y="1059534"/>
                      <a:pt x="99135" y="1076834"/>
                      <a:pt x="85391" y="1107608"/>
                    </a:cubicBezTo>
                    <a:cubicBezTo>
                      <a:pt x="80639" y="1118254"/>
                      <a:pt x="78343" y="1129624"/>
                      <a:pt x="75906" y="1141667"/>
                    </a:cubicBezTo>
                    <a:cubicBezTo>
                      <a:pt x="73435" y="1153884"/>
                      <a:pt x="70885" y="1166520"/>
                      <a:pt x="65523" y="1178214"/>
                    </a:cubicBezTo>
                    <a:cubicBezTo>
                      <a:pt x="58554" y="1193409"/>
                      <a:pt x="43621" y="1206133"/>
                      <a:pt x="28355" y="1209879"/>
                    </a:cubicBezTo>
                    <a:cubicBezTo>
                      <a:pt x="25221" y="1210648"/>
                      <a:pt x="22164" y="1211032"/>
                      <a:pt x="19204" y="1211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9" name="Google Shape;2689;p15"/>
              <p:cNvSpPr/>
              <p:nvPr/>
            </p:nvSpPr>
            <p:spPr>
              <a:xfrm>
                <a:off x="5870132" y="2792599"/>
                <a:ext cx="333388" cy="523865"/>
              </a:xfrm>
              <a:custGeom>
                <a:rect b="b" l="l" r="r" t="t"/>
                <a:pathLst>
                  <a:path extrusionOk="0" h="142258" w="90533">
                    <a:moveTo>
                      <a:pt x="90534" y="142250"/>
                    </a:moveTo>
                    <a:lnTo>
                      <a:pt x="82709" y="136696"/>
                    </a:lnTo>
                    <a:cubicBezTo>
                      <a:pt x="58877" y="119772"/>
                      <a:pt x="37865" y="104043"/>
                      <a:pt x="22103" y="82840"/>
                    </a:cubicBezTo>
                    <a:cubicBezTo>
                      <a:pt x="4130" y="58667"/>
                      <a:pt x="-2891" y="31255"/>
                      <a:pt x="2637" y="7205"/>
                    </a:cubicBezTo>
                    <a:cubicBezTo>
                      <a:pt x="1772" y="6733"/>
                      <a:pt x="890" y="6270"/>
                      <a:pt x="0" y="5825"/>
                    </a:cubicBezTo>
                    <a:lnTo>
                      <a:pt x="2952" y="0"/>
                    </a:lnTo>
                    <a:cubicBezTo>
                      <a:pt x="51018" y="24356"/>
                      <a:pt x="71182" y="79102"/>
                      <a:pt x="87722" y="133080"/>
                    </a:cubicBezTo>
                    <a:lnTo>
                      <a:pt x="90534" y="142259"/>
                    </a:lnTo>
                    <a:close/>
                    <a:moveTo>
                      <a:pt x="8575" y="10706"/>
                    </a:moveTo>
                    <a:cubicBezTo>
                      <a:pt x="4436" y="32180"/>
                      <a:pt x="11291" y="57349"/>
                      <a:pt x="27342" y="78945"/>
                    </a:cubicBezTo>
                    <a:cubicBezTo>
                      <a:pt x="40800" y="97040"/>
                      <a:pt x="58484" y="111187"/>
                      <a:pt x="78587" y="125719"/>
                    </a:cubicBezTo>
                    <a:cubicBezTo>
                      <a:pt x="64029" y="79609"/>
                      <a:pt x="45804" y="34346"/>
                      <a:pt x="8567" y="107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0" name="Google Shape;2690;p15"/>
              <p:cNvSpPr/>
              <p:nvPr/>
            </p:nvSpPr>
            <p:spPr>
              <a:xfrm>
                <a:off x="5284954" y="3384892"/>
                <a:ext cx="610761" cy="271349"/>
              </a:xfrm>
              <a:custGeom>
                <a:rect b="b" l="l" r="r" t="t"/>
                <a:pathLst>
                  <a:path extrusionOk="0" h="73686" w="165855">
                    <a:moveTo>
                      <a:pt x="18" y="73686"/>
                    </a:moveTo>
                    <a:lnTo>
                      <a:pt x="2943" y="64569"/>
                    </a:lnTo>
                    <a:cubicBezTo>
                      <a:pt x="11763" y="37121"/>
                      <a:pt x="38390" y="14468"/>
                      <a:pt x="72431" y="5447"/>
                    </a:cubicBezTo>
                    <a:cubicBezTo>
                      <a:pt x="102070" y="-2403"/>
                      <a:pt x="133255" y="-317"/>
                      <a:pt x="165262" y="2740"/>
                    </a:cubicBezTo>
                    <a:lnTo>
                      <a:pt x="164642" y="9246"/>
                    </a:lnTo>
                    <a:cubicBezTo>
                      <a:pt x="133247" y="6251"/>
                      <a:pt x="102708" y="4190"/>
                      <a:pt x="74099" y="11770"/>
                    </a:cubicBezTo>
                    <a:cubicBezTo>
                      <a:pt x="45866" y="19245"/>
                      <a:pt x="23142" y="36545"/>
                      <a:pt x="12636" y="57975"/>
                    </a:cubicBezTo>
                    <a:cubicBezTo>
                      <a:pt x="31535" y="48797"/>
                      <a:pt x="53707" y="48893"/>
                      <a:pt x="75216" y="48981"/>
                    </a:cubicBezTo>
                    <a:cubicBezTo>
                      <a:pt x="80666" y="49007"/>
                      <a:pt x="86290" y="49024"/>
                      <a:pt x="91687" y="48893"/>
                    </a:cubicBezTo>
                    <a:cubicBezTo>
                      <a:pt x="119064" y="48203"/>
                      <a:pt x="153254" y="37864"/>
                      <a:pt x="159489" y="10993"/>
                    </a:cubicBezTo>
                    <a:lnTo>
                      <a:pt x="165855" y="12468"/>
                    </a:lnTo>
                    <a:cubicBezTo>
                      <a:pt x="158773" y="42981"/>
                      <a:pt x="121562" y="54675"/>
                      <a:pt x="91853" y="55417"/>
                    </a:cubicBezTo>
                    <a:cubicBezTo>
                      <a:pt x="86351" y="55556"/>
                      <a:pt x="80674" y="55530"/>
                      <a:pt x="75181" y="55504"/>
                    </a:cubicBezTo>
                    <a:cubicBezTo>
                      <a:pt x="51359" y="55400"/>
                      <a:pt x="26740" y="55295"/>
                      <a:pt x="7895" y="68254"/>
                    </a:cubicBezTo>
                    <a:lnTo>
                      <a:pt x="0" y="7367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1" name="Google Shape;2691;p15"/>
              <p:cNvSpPr/>
              <p:nvPr/>
            </p:nvSpPr>
            <p:spPr>
              <a:xfrm>
                <a:off x="5767068" y="3721205"/>
                <a:ext cx="215780" cy="469972"/>
              </a:xfrm>
              <a:custGeom>
                <a:rect b="b" l="l" r="r" t="t"/>
                <a:pathLst>
                  <a:path extrusionOk="0" h="127623" w="58596">
                    <a:moveTo>
                      <a:pt x="55193" y="127623"/>
                    </a:moveTo>
                    <a:lnTo>
                      <a:pt x="50686" y="122785"/>
                    </a:lnTo>
                    <a:cubicBezTo>
                      <a:pt x="22427" y="92482"/>
                      <a:pt x="-8129" y="53001"/>
                      <a:pt x="1975" y="13135"/>
                    </a:cubicBezTo>
                    <a:lnTo>
                      <a:pt x="875" y="13039"/>
                    </a:lnTo>
                    <a:cubicBezTo>
                      <a:pt x="1232" y="8821"/>
                      <a:pt x="3634" y="5162"/>
                      <a:pt x="7633" y="2725"/>
                    </a:cubicBezTo>
                    <a:cubicBezTo>
                      <a:pt x="12620" y="-305"/>
                      <a:pt x="19231" y="-855"/>
                      <a:pt x="24479" y="1311"/>
                    </a:cubicBezTo>
                    <a:cubicBezTo>
                      <a:pt x="33291" y="4961"/>
                      <a:pt x="38443" y="13712"/>
                      <a:pt x="41954" y="20925"/>
                    </a:cubicBezTo>
                    <a:cubicBezTo>
                      <a:pt x="56931" y="51769"/>
                      <a:pt x="62031" y="87339"/>
                      <a:pt x="56311" y="121100"/>
                    </a:cubicBezTo>
                    <a:lnTo>
                      <a:pt x="55211" y="127614"/>
                    </a:lnTo>
                    <a:close/>
                    <a:moveTo>
                      <a:pt x="9223" y="9720"/>
                    </a:moveTo>
                    <a:lnTo>
                      <a:pt x="9756" y="9904"/>
                    </a:lnTo>
                    <a:cubicBezTo>
                      <a:pt x="-2837" y="46198"/>
                      <a:pt x="23973" y="83697"/>
                      <a:pt x="50836" y="113302"/>
                    </a:cubicBezTo>
                    <a:cubicBezTo>
                      <a:pt x="54626" y="82911"/>
                      <a:pt x="49456" y="51376"/>
                      <a:pt x="36059" y="23780"/>
                    </a:cubicBezTo>
                    <a:cubicBezTo>
                      <a:pt x="32872" y="17222"/>
                      <a:pt x="28706" y="10139"/>
                      <a:pt x="21964" y="7345"/>
                    </a:cubicBezTo>
                    <a:cubicBezTo>
                      <a:pt x="18628" y="5965"/>
                      <a:pt x="14227" y="6350"/>
                      <a:pt x="11022" y="8306"/>
                    </a:cubicBezTo>
                    <a:cubicBezTo>
                      <a:pt x="10437" y="8664"/>
                      <a:pt x="9800" y="9127"/>
                      <a:pt x="9223" y="97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2" name="Google Shape;2692;p15"/>
              <p:cNvSpPr/>
              <p:nvPr/>
            </p:nvSpPr>
            <p:spPr>
              <a:xfrm>
                <a:off x="5459534" y="2790109"/>
                <a:ext cx="445605" cy="342568"/>
              </a:xfrm>
              <a:custGeom>
                <a:rect b="b" l="l" r="r" t="t"/>
                <a:pathLst>
                  <a:path extrusionOk="0" h="93026" w="121006">
                    <a:moveTo>
                      <a:pt x="889" y="93018"/>
                    </a:moveTo>
                    <a:lnTo>
                      <a:pt x="426" y="88730"/>
                    </a:lnTo>
                    <a:cubicBezTo>
                      <a:pt x="-2709" y="59684"/>
                      <a:pt x="11666" y="29303"/>
                      <a:pt x="36196" y="13138"/>
                    </a:cubicBezTo>
                    <a:cubicBezTo>
                      <a:pt x="60710" y="-3027"/>
                      <a:pt x="94488" y="-4398"/>
                      <a:pt x="120259" y="9706"/>
                    </a:cubicBezTo>
                    <a:lnTo>
                      <a:pt x="118704" y="12553"/>
                    </a:lnTo>
                    <a:cubicBezTo>
                      <a:pt x="123884" y="22753"/>
                      <a:pt x="119683" y="35433"/>
                      <a:pt x="112469" y="43118"/>
                    </a:cubicBezTo>
                    <a:cubicBezTo>
                      <a:pt x="104776" y="51310"/>
                      <a:pt x="94095" y="55597"/>
                      <a:pt x="84672" y="59388"/>
                    </a:cubicBezTo>
                    <a:lnTo>
                      <a:pt x="889" y="93027"/>
                    </a:lnTo>
                    <a:close/>
                    <a:moveTo>
                      <a:pt x="81249" y="6510"/>
                    </a:moveTo>
                    <a:cubicBezTo>
                      <a:pt x="66613" y="6510"/>
                      <a:pt x="51959" y="10570"/>
                      <a:pt x="39786" y="18596"/>
                    </a:cubicBezTo>
                    <a:cubicBezTo>
                      <a:pt x="18469" y="32647"/>
                      <a:pt x="5500" y="58365"/>
                      <a:pt x="6591" y="83691"/>
                    </a:cubicBezTo>
                    <a:lnTo>
                      <a:pt x="82236" y="53318"/>
                    </a:lnTo>
                    <a:cubicBezTo>
                      <a:pt x="91030" y="49790"/>
                      <a:pt x="100995" y="45790"/>
                      <a:pt x="107701" y="38647"/>
                    </a:cubicBezTo>
                    <a:cubicBezTo>
                      <a:pt x="113456" y="32516"/>
                      <a:pt x="116993" y="21915"/>
                      <a:pt x="112208" y="14352"/>
                    </a:cubicBezTo>
                    <a:lnTo>
                      <a:pt x="113439" y="13575"/>
                    </a:lnTo>
                    <a:cubicBezTo>
                      <a:pt x="103448" y="8859"/>
                      <a:pt x="92349" y="6519"/>
                      <a:pt x="81249" y="65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3" name="Google Shape;2693;p15"/>
              <p:cNvSpPr/>
              <p:nvPr/>
            </p:nvSpPr>
            <p:spPr>
              <a:xfrm>
                <a:off x="6147155" y="2316203"/>
                <a:ext cx="206566" cy="616484"/>
              </a:xfrm>
              <a:custGeom>
                <a:rect b="b" l="l" r="r" t="t"/>
                <a:pathLst>
                  <a:path extrusionOk="0" h="167409" w="56094">
                    <a:moveTo>
                      <a:pt x="45570" y="167410"/>
                    </a:moveTo>
                    <a:lnTo>
                      <a:pt x="40592" y="153324"/>
                    </a:lnTo>
                    <a:cubicBezTo>
                      <a:pt x="36147" y="140757"/>
                      <a:pt x="29553" y="128697"/>
                      <a:pt x="23178" y="117038"/>
                    </a:cubicBezTo>
                    <a:cubicBezTo>
                      <a:pt x="16480" y="104795"/>
                      <a:pt x="9564" y="92124"/>
                      <a:pt x="4935" y="78614"/>
                    </a:cubicBezTo>
                    <a:cubicBezTo>
                      <a:pt x="-3274" y="54651"/>
                      <a:pt x="-2471" y="22924"/>
                      <a:pt x="16803" y="5056"/>
                    </a:cubicBezTo>
                    <a:cubicBezTo>
                      <a:pt x="16882" y="3878"/>
                      <a:pt x="17458" y="2742"/>
                      <a:pt x="18480" y="2000"/>
                    </a:cubicBezTo>
                    <a:cubicBezTo>
                      <a:pt x="19258" y="1432"/>
                      <a:pt x="20331" y="1083"/>
                      <a:pt x="21563" y="1205"/>
                    </a:cubicBezTo>
                    <a:cubicBezTo>
                      <a:pt x="22148" y="795"/>
                      <a:pt x="22751" y="393"/>
                      <a:pt x="23361" y="0"/>
                    </a:cubicBezTo>
                    <a:lnTo>
                      <a:pt x="24663" y="2044"/>
                    </a:lnTo>
                    <a:cubicBezTo>
                      <a:pt x="30714" y="681"/>
                      <a:pt x="37002" y="3205"/>
                      <a:pt x="41177" y="6331"/>
                    </a:cubicBezTo>
                    <a:cubicBezTo>
                      <a:pt x="56896" y="18086"/>
                      <a:pt x="57149" y="40163"/>
                      <a:pt x="55324" y="60205"/>
                    </a:cubicBezTo>
                    <a:lnTo>
                      <a:pt x="45552" y="167410"/>
                    </a:lnTo>
                    <a:close/>
                    <a:moveTo>
                      <a:pt x="21536" y="9598"/>
                    </a:moveTo>
                    <a:cubicBezTo>
                      <a:pt x="4114" y="25422"/>
                      <a:pt x="3582" y="54476"/>
                      <a:pt x="11118" y="76500"/>
                    </a:cubicBezTo>
                    <a:cubicBezTo>
                      <a:pt x="15563" y="89486"/>
                      <a:pt x="22348" y="101896"/>
                      <a:pt x="28916" y="113903"/>
                    </a:cubicBezTo>
                    <a:cubicBezTo>
                      <a:pt x="33291" y="121911"/>
                      <a:pt x="37771" y="130094"/>
                      <a:pt x="41631" y="138583"/>
                    </a:cubicBezTo>
                    <a:lnTo>
                      <a:pt x="48827" y="59620"/>
                    </a:lnTo>
                    <a:cubicBezTo>
                      <a:pt x="50486" y="41377"/>
                      <a:pt x="50416" y="21396"/>
                      <a:pt x="37273" y="11571"/>
                    </a:cubicBezTo>
                    <a:cubicBezTo>
                      <a:pt x="33972" y="9100"/>
                      <a:pt x="28933" y="7100"/>
                      <a:pt x="24724" y="8873"/>
                    </a:cubicBezTo>
                    <a:cubicBezTo>
                      <a:pt x="23528" y="9379"/>
                      <a:pt x="22463" y="9589"/>
                      <a:pt x="21536" y="95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4" name="Google Shape;2694;p15"/>
              <p:cNvSpPr/>
              <p:nvPr/>
            </p:nvSpPr>
            <p:spPr>
              <a:xfrm>
                <a:off x="5668672" y="2161867"/>
                <a:ext cx="589855" cy="214774"/>
              </a:xfrm>
              <a:custGeom>
                <a:rect b="b" l="l" r="r" t="t"/>
                <a:pathLst>
                  <a:path extrusionOk="0" h="58323" w="160178">
                    <a:moveTo>
                      <a:pt x="119606" y="58323"/>
                    </a:moveTo>
                    <a:cubicBezTo>
                      <a:pt x="107781" y="58323"/>
                      <a:pt x="94865" y="55852"/>
                      <a:pt x="81591" y="50839"/>
                    </a:cubicBezTo>
                    <a:cubicBezTo>
                      <a:pt x="72448" y="47389"/>
                      <a:pt x="63497" y="43137"/>
                      <a:pt x="54842" y="39024"/>
                    </a:cubicBezTo>
                    <a:cubicBezTo>
                      <a:pt x="40031" y="31993"/>
                      <a:pt x="24723" y="24728"/>
                      <a:pt x="8602" y="21636"/>
                    </a:cubicBezTo>
                    <a:lnTo>
                      <a:pt x="0" y="19986"/>
                    </a:lnTo>
                    <a:lnTo>
                      <a:pt x="7580" y="15593"/>
                    </a:lnTo>
                    <a:cubicBezTo>
                      <a:pt x="55472" y="-12151"/>
                      <a:pt x="122156" y="-1942"/>
                      <a:pt x="159393" y="38822"/>
                    </a:cubicBezTo>
                    <a:lnTo>
                      <a:pt x="157000" y="41006"/>
                    </a:lnTo>
                    <a:lnTo>
                      <a:pt x="160179" y="44586"/>
                    </a:lnTo>
                    <a:cubicBezTo>
                      <a:pt x="149909" y="53686"/>
                      <a:pt x="135770" y="58306"/>
                      <a:pt x="119614" y="58306"/>
                    </a:cubicBezTo>
                    <a:close/>
                    <a:moveTo>
                      <a:pt x="18470" y="17252"/>
                    </a:moveTo>
                    <a:cubicBezTo>
                      <a:pt x="32155" y="21025"/>
                      <a:pt x="45071" y="27164"/>
                      <a:pt x="57629" y="33129"/>
                    </a:cubicBezTo>
                    <a:cubicBezTo>
                      <a:pt x="66170" y="37181"/>
                      <a:pt x="74998" y="41373"/>
                      <a:pt x="83879" y="44726"/>
                    </a:cubicBezTo>
                    <a:cubicBezTo>
                      <a:pt x="111466" y="55136"/>
                      <a:pt x="137054" y="53992"/>
                      <a:pt x="153227" y="41835"/>
                    </a:cubicBezTo>
                    <a:cubicBezTo>
                      <a:pt x="119719" y="6502"/>
                      <a:pt x="62440" y="-3576"/>
                      <a:pt x="18461" y="172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5" name="Google Shape;2695;p15"/>
              <p:cNvSpPr/>
              <p:nvPr/>
            </p:nvSpPr>
            <p:spPr>
              <a:xfrm>
                <a:off x="6523248" y="1986536"/>
                <a:ext cx="202493" cy="635007"/>
              </a:xfrm>
              <a:custGeom>
                <a:rect b="b" l="l" r="r" t="t"/>
                <a:pathLst>
                  <a:path extrusionOk="0" h="172439" w="54988">
                    <a:moveTo>
                      <a:pt x="45563" y="172431"/>
                    </a:moveTo>
                    <a:lnTo>
                      <a:pt x="38839" y="156581"/>
                    </a:lnTo>
                    <a:cubicBezTo>
                      <a:pt x="34848" y="147176"/>
                      <a:pt x="30010" y="137744"/>
                      <a:pt x="24892" y="127762"/>
                    </a:cubicBezTo>
                    <a:cubicBezTo>
                      <a:pt x="3619" y="86299"/>
                      <a:pt x="-20493" y="39298"/>
                      <a:pt x="29538" y="0"/>
                    </a:cubicBezTo>
                    <a:lnTo>
                      <a:pt x="33573" y="5135"/>
                    </a:lnTo>
                    <a:cubicBezTo>
                      <a:pt x="33197" y="5432"/>
                      <a:pt x="32831" y="5720"/>
                      <a:pt x="32463" y="6017"/>
                    </a:cubicBezTo>
                    <a:cubicBezTo>
                      <a:pt x="37703" y="10549"/>
                      <a:pt x="54130" y="54659"/>
                      <a:pt x="54785" y="63934"/>
                    </a:cubicBezTo>
                    <a:cubicBezTo>
                      <a:pt x="55868" y="79242"/>
                      <a:pt x="52410" y="100664"/>
                      <a:pt x="49353" y="119571"/>
                    </a:cubicBezTo>
                    <a:cubicBezTo>
                      <a:pt x="47065" y="133753"/>
                      <a:pt x="44899" y="147141"/>
                      <a:pt x="45109" y="155227"/>
                    </a:cubicBezTo>
                    <a:lnTo>
                      <a:pt x="45554" y="172440"/>
                    </a:lnTo>
                    <a:close/>
                    <a:moveTo>
                      <a:pt x="27556" y="10244"/>
                    </a:moveTo>
                    <a:cubicBezTo>
                      <a:pt x="-10249" y="44931"/>
                      <a:pt x="9679" y="83775"/>
                      <a:pt x="30717" y="124776"/>
                    </a:cubicBezTo>
                    <a:cubicBezTo>
                      <a:pt x="33643" y="130478"/>
                      <a:pt x="36629" y="136303"/>
                      <a:pt x="39424" y="142102"/>
                    </a:cubicBezTo>
                    <a:cubicBezTo>
                      <a:pt x="40244" y="135054"/>
                      <a:pt x="41554" y="126924"/>
                      <a:pt x="42917" y="118531"/>
                    </a:cubicBezTo>
                    <a:cubicBezTo>
                      <a:pt x="45912" y="99983"/>
                      <a:pt x="49309" y="78946"/>
                      <a:pt x="48279" y="64405"/>
                    </a:cubicBezTo>
                    <a:cubicBezTo>
                      <a:pt x="47554" y="54170"/>
                      <a:pt x="34036" y="21893"/>
                      <a:pt x="29599" y="13056"/>
                    </a:cubicBezTo>
                    <a:lnTo>
                      <a:pt x="28455" y="13422"/>
                    </a:lnTo>
                    <a:cubicBezTo>
                      <a:pt x="28071" y="12226"/>
                      <a:pt x="27739" y="11178"/>
                      <a:pt x="27556" y="10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6" name="Google Shape;2696;p15"/>
              <p:cNvSpPr/>
              <p:nvPr/>
            </p:nvSpPr>
            <p:spPr>
              <a:xfrm>
                <a:off x="4897663" y="3893245"/>
                <a:ext cx="561555" cy="201215"/>
              </a:xfrm>
              <a:custGeom>
                <a:rect b="b" l="l" r="r" t="t"/>
                <a:pathLst>
                  <a:path extrusionOk="0" h="54641" w="152493">
                    <a:moveTo>
                      <a:pt x="110392" y="54642"/>
                    </a:moveTo>
                    <a:cubicBezTo>
                      <a:pt x="76587" y="54642"/>
                      <a:pt x="42206" y="40739"/>
                      <a:pt x="7187" y="24994"/>
                    </a:cubicBezTo>
                    <a:lnTo>
                      <a:pt x="0" y="21762"/>
                    </a:lnTo>
                    <a:lnTo>
                      <a:pt x="7362" y="18959"/>
                    </a:lnTo>
                    <a:cubicBezTo>
                      <a:pt x="30521" y="10139"/>
                      <a:pt x="56772" y="140"/>
                      <a:pt x="83670" y="0"/>
                    </a:cubicBezTo>
                    <a:cubicBezTo>
                      <a:pt x="83836" y="0"/>
                      <a:pt x="84001" y="0"/>
                      <a:pt x="84159" y="0"/>
                    </a:cubicBezTo>
                    <a:cubicBezTo>
                      <a:pt x="114086" y="0"/>
                      <a:pt x="140870" y="13859"/>
                      <a:pt x="152494" y="35403"/>
                    </a:cubicBezTo>
                    <a:lnTo>
                      <a:pt x="146738" y="38503"/>
                    </a:lnTo>
                    <a:cubicBezTo>
                      <a:pt x="136242" y="19047"/>
                      <a:pt x="111711" y="6532"/>
                      <a:pt x="84159" y="6532"/>
                    </a:cubicBezTo>
                    <a:cubicBezTo>
                      <a:pt x="84001" y="6532"/>
                      <a:pt x="83853" y="6532"/>
                      <a:pt x="83696" y="6532"/>
                    </a:cubicBezTo>
                    <a:cubicBezTo>
                      <a:pt x="60641" y="6646"/>
                      <a:pt x="38520" y="14173"/>
                      <a:pt x="17081" y="22251"/>
                    </a:cubicBezTo>
                    <a:cubicBezTo>
                      <a:pt x="59226" y="40879"/>
                      <a:pt x="100332" y="55497"/>
                      <a:pt x="139735" y="44023"/>
                    </a:cubicBezTo>
                    <a:lnTo>
                      <a:pt x="141560" y="50302"/>
                    </a:lnTo>
                    <a:cubicBezTo>
                      <a:pt x="131220" y="53314"/>
                      <a:pt x="120828" y="54642"/>
                      <a:pt x="110375" y="546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7" name="Google Shape;2697;p15"/>
              <p:cNvSpPr/>
              <p:nvPr/>
            </p:nvSpPr>
            <p:spPr>
              <a:xfrm>
                <a:off x="5115315" y="4271411"/>
                <a:ext cx="290019" cy="597051"/>
              </a:xfrm>
              <a:custGeom>
                <a:rect b="b" l="l" r="r" t="t"/>
                <a:pathLst>
                  <a:path extrusionOk="0" h="162132" w="78756">
                    <a:moveTo>
                      <a:pt x="75972" y="162132"/>
                    </a:moveTo>
                    <a:lnTo>
                      <a:pt x="70819" y="145129"/>
                    </a:lnTo>
                    <a:cubicBezTo>
                      <a:pt x="63807" y="122005"/>
                      <a:pt x="51746" y="100085"/>
                      <a:pt x="35932" y="81728"/>
                    </a:cubicBezTo>
                    <a:cubicBezTo>
                      <a:pt x="33312" y="78689"/>
                      <a:pt x="30569" y="75720"/>
                      <a:pt x="27836" y="72760"/>
                    </a:cubicBezTo>
                    <a:cubicBezTo>
                      <a:pt x="20649" y="64961"/>
                      <a:pt x="13217" y="56910"/>
                      <a:pt x="7837" y="47417"/>
                    </a:cubicBezTo>
                    <a:cubicBezTo>
                      <a:pt x="2353" y="37723"/>
                      <a:pt x="-1402" y="24327"/>
                      <a:pt x="1768" y="12040"/>
                    </a:cubicBezTo>
                    <a:cubicBezTo>
                      <a:pt x="1698" y="11961"/>
                      <a:pt x="1637" y="11892"/>
                      <a:pt x="1576" y="11813"/>
                    </a:cubicBezTo>
                    <a:cubicBezTo>
                      <a:pt x="-808" y="8983"/>
                      <a:pt x="-215" y="4914"/>
                      <a:pt x="1550" y="2521"/>
                    </a:cubicBezTo>
                    <a:cubicBezTo>
                      <a:pt x="3252" y="216"/>
                      <a:pt x="5960" y="-597"/>
                      <a:pt x="8440" y="451"/>
                    </a:cubicBezTo>
                    <a:lnTo>
                      <a:pt x="7208" y="3368"/>
                    </a:lnTo>
                    <a:lnTo>
                      <a:pt x="11392" y="6040"/>
                    </a:lnTo>
                    <a:cubicBezTo>
                      <a:pt x="10772" y="7010"/>
                      <a:pt x="10221" y="8014"/>
                      <a:pt x="9750" y="9027"/>
                    </a:cubicBezTo>
                    <a:cubicBezTo>
                      <a:pt x="10685" y="9202"/>
                      <a:pt x="11715" y="9307"/>
                      <a:pt x="12719" y="9411"/>
                    </a:cubicBezTo>
                    <a:lnTo>
                      <a:pt x="13287" y="9473"/>
                    </a:lnTo>
                    <a:cubicBezTo>
                      <a:pt x="42891" y="12616"/>
                      <a:pt x="64269" y="38806"/>
                      <a:pt x="72321" y="63372"/>
                    </a:cubicBezTo>
                    <a:cubicBezTo>
                      <a:pt x="80993" y="89841"/>
                      <a:pt x="78976" y="118826"/>
                      <a:pt x="77203" y="144396"/>
                    </a:cubicBezTo>
                    <a:lnTo>
                      <a:pt x="75972" y="162123"/>
                    </a:lnTo>
                    <a:close/>
                    <a:moveTo>
                      <a:pt x="7733" y="15280"/>
                    </a:moveTo>
                    <a:cubicBezTo>
                      <a:pt x="5750" y="25270"/>
                      <a:pt x="8981" y="36151"/>
                      <a:pt x="13531" y="44186"/>
                    </a:cubicBezTo>
                    <a:cubicBezTo>
                      <a:pt x="18535" y="53023"/>
                      <a:pt x="25391" y="60455"/>
                      <a:pt x="32647" y="68323"/>
                    </a:cubicBezTo>
                    <a:cubicBezTo>
                      <a:pt x="35433" y="71345"/>
                      <a:pt x="38219" y="74358"/>
                      <a:pt x="40883" y="77458"/>
                    </a:cubicBezTo>
                    <a:cubicBezTo>
                      <a:pt x="53781" y="92426"/>
                      <a:pt x="64278" y="109683"/>
                      <a:pt x="71710" y="128039"/>
                    </a:cubicBezTo>
                    <a:cubicBezTo>
                      <a:pt x="72802" y="107360"/>
                      <a:pt x="72679" y="85422"/>
                      <a:pt x="66121" y="65407"/>
                    </a:cubicBezTo>
                    <a:cubicBezTo>
                      <a:pt x="58724" y="42841"/>
                      <a:pt x="39310" y="18808"/>
                      <a:pt x="12614" y="15970"/>
                    </a:cubicBezTo>
                    <a:lnTo>
                      <a:pt x="12064" y="15917"/>
                    </a:lnTo>
                    <a:cubicBezTo>
                      <a:pt x="10702" y="15777"/>
                      <a:pt x="9208" y="15621"/>
                      <a:pt x="7733" y="152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8" name="Google Shape;2698;p15"/>
              <p:cNvSpPr/>
              <p:nvPr/>
            </p:nvSpPr>
            <p:spPr>
              <a:xfrm>
                <a:off x="6858118" y="1585839"/>
                <a:ext cx="278379" cy="785672"/>
              </a:xfrm>
              <a:custGeom>
                <a:rect b="b" l="l" r="r" t="t"/>
                <a:pathLst>
                  <a:path extrusionOk="0" h="213353" w="75595">
                    <a:moveTo>
                      <a:pt x="75596" y="213353"/>
                    </a:moveTo>
                    <a:lnTo>
                      <a:pt x="59221" y="186011"/>
                    </a:lnTo>
                    <a:cubicBezTo>
                      <a:pt x="52873" y="175400"/>
                      <a:pt x="44672" y="165584"/>
                      <a:pt x="36743" y="156083"/>
                    </a:cubicBezTo>
                    <a:cubicBezTo>
                      <a:pt x="26238" y="143499"/>
                      <a:pt x="15374" y="130487"/>
                      <a:pt x="8370" y="115231"/>
                    </a:cubicBezTo>
                    <a:cubicBezTo>
                      <a:pt x="-7612" y="80456"/>
                      <a:pt x="-214" y="36844"/>
                      <a:pt x="26351" y="9170"/>
                    </a:cubicBezTo>
                    <a:lnTo>
                      <a:pt x="31066" y="13693"/>
                    </a:lnTo>
                    <a:cubicBezTo>
                      <a:pt x="6318" y="39473"/>
                      <a:pt x="-572" y="80107"/>
                      <a:pt x="14308" y="112497"/>
                    </a:cubicBezTo>
                    <a:cubicBezTo>
                      <a:pt x="20954" y="126959"/>
                      <a:pt x="31538" y="139630"/>
                      <a:pt x="41764" y="151891"/>
                    </a:cubicBezTo>
                    <a:cubicBezTo>
                      <a:pt x="46052" y="157026"/>
                      <a:pt x="50419" y="162258"/>
                      <a:pt x="54550" y="167681"/>
                    </a:cubicBezTo>
                    <a:cubicBezTo>
                      <a:pt x="51633" y="149307"/>
                      <a:pt x="53065" y="130321"/>
                      <a:pt x="54462" y="111816"/>
                    </a:cubicBezTo>
                    <a:cubicBezTo>
                      <a:pt x="55047" y="104026"/>
                      <a:pt x="55658" y="95966"/>
                      <a:pt x="55920" y="88150"/>
                    </a:cubicBezTo>
                    <a:cubicBezTo>
                      <a:pt x="56550" y="69453"/>
                      <a:pt x="54585" y="23981"/>
                      <a:pt x="22936" y="5659"/>
                    </a:cubicBezTo>
                    <a:lnTo>
                      <a:pt x="26211" y="0"/>
                    </a:lnTo>
                    <a:cubicBezTo>
                      <a:pt x="59667" y="19370"/>
                      <a:pt x="63274" y="63680"/>
                      <a:pt x="62453" y="88368"/>
                    </a:cubicBezTo>
                    <a:cubicBezTo>
                      <a:pt x="62191" y="96324"/>
                      <a:pt x="61571" y="104454"/>
                      <a:pt x="60977" y="112305"/>
                    </a:cubicBezTo>
                    <a:cubicBezTo>
                      <a:pt x="59178" y="136181"/>
                      <a:pt x="57309" y="160869"/>
                      <a:pt x="65108" y="183260"/>
                    </a:cubicBezTo>
                    <a:lnTo>
                      <a:pt x="75587" y="2133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99" name="Google Shape;2699;p15"/>
              <p:cNvSpPr/>
              <p:nvPr/>
            </p:nvSpPr>
            <p:spPr>
              <a:xfrm>
                <a:off x="6276331" y="1319104"/>
                <a:ext cx="785448" cy="309882"/>
              </a:xfrm>
              <a:custGeom>
                <a:rect b="b" l="l" r="r" t="t"/>
                <a:pathLst>
                  <a:path extrusionOk="0" h="84150" w="213292">
                    <a:moveTo>
                      <a:pt x="1092" y="84150"/>
                    </a:moveTo>
                    <a:lnTo>
                      <a:pt x="0" y="77723"/>
                    </a:lnTo>
                    <a:cubicBezTo>
                      <a:pt x="12995" y="74631"/>
                      <a:pt x="22645" y="63785"/>
                      <a:pt x="31980" y="53305"/>
                    </a:cubicBezTo>
                    <a:cubicBezTo>
                      <a:pt x="34216" y="50799"/>
                      <a:pt x="36434" y="48310"/>
                      <a:pt x="38687" y="45917"/>
                    </a:cubicBezTo>
                    <a:cubicBezTo>
                      <a:pt x="84334" y="-2393"/>
                      <a:pt x="155289" y="-13955"/>
                      <a:pt x="211249" y="17789"/>
                    </a:cubicBezTo>
                    <a:lnTo>
                      <a:pt x="213293" y="18950"/>
                    </a:lnTo>
                    <a:lnTo>
                      <a:pt x="212847" y="21256"/>
                    </a:lnTo>
                    <a:cubicBezTo>
                      <a:pt x="209686" y="37473"/>
                      <a:pt x="196761" y="52074"/>
                      <a:pt x="178282" y="60318"/>
                    </a:cubicBezTo>
                    <a:cubicBezTo>
                      <a:pt x="162048" y="67558"/>
                      <a:pt x="144390" y="69383"/>
                      <a:pt x="127308" y="71138"/>
                    </a:cubicBezTo>
                    <a:lnTo>
                      <a:pt x="1101" y="84150"/>
                    </a:lnTo>
                    <a:close/>
                    <a:moveTo>
                      <a:pt x="143683" y="6532"/>
                    </a:moveTo>
                    <a:cubicBezTo>
                      <a:pt x="107109" y="6532"/>
                      <a:pt x="70597" y="21657"/>
                      <a:pt x="43438" y="50397"/>
                    </a:cubicBezTo>
                    <a:cubicBezTo>
                      <a:pt x="41228" y="52738"/>
                      <a:pt x="39045" y="55183"/>
                      <a:pt x="36862" y="57637"/>
                    </a:cubicBezTo>
                    <a:cubicBezTo>
                      <a:pt x="31116" y="64091"/>
                      <a:pt x="25255" y="70666"/>
                      <a:pt x="18479" y="75775"/>
                    </a:cubicBezTo>
                    <a:lnTo>
                      <a:pt x="126636" y="64623"/>
                    </a:lnTo>
                    <a:cubicBezTo>
                      <a:pt x="143202" y="62912"/>
                      <a:pt x="160337" y="61148"/>
                      <a:pt x="175619" y="54336"/>
                    </a:cubicBezTo>
                    <a:cubicBezTo>
                      <a:pt x="191268" y="47358"/>
                      <a:pt x="202420" y="35499"/>
                      <a:pt x="205913" y="22277"/>
                    </a:cubicBezTo>
                    <a:cubicBezTo>
                      <a:pt x="186387" y="11667"/>
                      <a:pt x="165026" y="6514"/>
                      <a:pt x="143691" y="65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700" name="Google Shape;2700;p15"/>
            <p:cNvGrpSpPr/>
            <p:nvPr/>
          </p:nvGrpSpPr>
          <p:grpSpPr>
            <a:xfrm>
              <a:off x="8593992" y="4481838"/>
              <a:ext cx="794939" cy="661653"/>
              <a:chOff x="2104957" y="1249515"/>
              <a:chExt cx="4206027" cy="3500807"/>
            </a:xfrm>
          </p:grpSpPr>
          <p:sp>
            <p:nvSpPr>
              <p:cNvPr id="2701" name="Google Shape;2701;p15"/>
              <p:cNvSpPr/>
              <p:nvPr/>
            </p:nvSpPr>
            <p:spPr>
              <a:xfrm>
                <a:off x="2125057" y="2770501"/>
                <a:ext cx="2125765" cy="1912782"/>
              </a:xfrm>
              <a:custGeom>
                <a:rect b="b" l="l" r="r" t="t"/>
                <a:pathLst>
                  <a:path extrusionOk="0" h="310139" w="344672">
                    <a:moveTo>
                      <a:pt x="328953" y="303825"/>
                    </a:moveTo>
                    <a:cubicBezTo>
                      <a:pt x="265028" y="239140"/>
                      <a:pt x="194030" y="183826"/>
                      <a:pt x="118315" y="139620"/>
                    </a:cubicBezTo>
                    <a:cubicBezTo>
                      <a:pt x="80065" y="117334"/>
                      <a:pt x="39283" y="96707"/>
                      <a:pt x="11687" y="58884"/>
                    </a:cubicBezTo>
                    <a:cubicBezTo>
                      <a:pt x="4875" y="49549"/>
                      <a:pt x="-1325" y="37986"/>
                      <a:pt x="246" y="25892"/>
                    </a:cubicBezTo>
                    <a:cubicBezTo>
                      <a:pt x="2081" y="11535"/>
                      <a:pt x="14743" y="1640"/>
                      <a:pt x="27231" y="234"/>
                    </a:cubicBezTo>
                    <a:cubicBezTo>
                      <a:pt x="39719" y="-1172"/>
                      <a:pt x="51945" y="3989"/>
                      <a:pt x="63560" y="9508"/>
                    </a:cubicBezTo>
                    <a:cubicBezTo>
                      <a:pt x="183026" y="66412"/>
                      <a:pt x="284327" y="173023"/>
                      <a:pt x="344672" y="305344"/>
                    </a:cubicBezTo>
                    <a:cubicBezTo>
                      <a:pt x="338471" y="314296"/>
                      <a:pt x="323451" y="309947"/>
                      <a:pt x="32161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2" name="Google Shape;2702;p15"/>
              <p:cNvSpPr/>
              <p:nvPr/>
            </p:nvSpPr>
            <p:spPr>
              <a:xfrm>
                <a:off x="2104957" y="2750303"/>
                <a:ext cx="2168487" cy="1953124"/>
              </a:xfrm>
              <a:custGeom>
                <a:rect b="b" l="l" r="r" t="t"/>
                <a:pathLst>
                  <a:path extrusionOk="0" h="316680" w="351599">
                    <a:moveTo>
                      <a:pt x="338587" y="316680"/>
                    </a:moveTo>
                    <a:cubicBezTo>
                      <a:pt x="337364" y="316680"/>
                      <a:pt x="336142" y="316540"/>
                      <a:pt x="334832" y="316261"/>
                    </a:cubicBezTo>
                    <a:cubicBezTo>
                      <a:pt x="327933" y="314698"/>
                      <a:pt x="322781" y="309275"/>
                      <a:pt x="321645" y="302445"/>
                    </a:cubicBezTo>
                    <a:lnTo>
                      <a:pt x="322693" y="302271"/>
                    </a:lnTo>
                    <a:cubicBezTo>
                      <a:pt x="260864" y="240818"/>
                      <a:pt x="192661" y="188175"/>
                      <a:pt x="119828" y="145707"/>
                    </a:cubicBezTo>
                    <a:cubicBezTo>
                      <a:pt x="115636" y="143210"/>
                      <a:pt x="111270" y="140738"/>
                      <a:pt x="106990" y="138249"/>
                    </a:cubicBezTo>
                    <a:cubicBezTo>
                      <a:pt x="72670" y="118565"/>
                      <a:pt x="37215" y="98209"/>
                      <a:pt x="12326" y="64072"/>
                    </a:cubicBezTo>
                    <a:cubicBezTo>
                      <a:pt x="2807" y="51086"/>
                      <a:pt x="-1123" y="39524"/>
                      <a:pt x="274" y="28739"/>
                    </a:cubicBezTo>
                    <a:cubicBezTo>
                      <a:pt x="2370" y="12007"/>
                      <a:pt x="16867" y="1745"/>
                      <a:pt x="30054" y="252"/>
                    </a:cubicBezTo>
                    <a:cubicBezTo>
                      <a:pt x="43502" y="-1241"/>
                      <a:pt x="56253" y="4147"/>
                      <a:pt x="68217" y="9823"/>
                    </a:cubicBezTo>
                    <a:cubicBezTo>
                      <a:pt x="187595" y="66692"/>
                      <a:pt x="290643" y="175094"/>
                      <a:pt x="350900" y="307249"/>
                    </a:cubicBezTo>
                    <a:lnTo>
                      <a:pt x="351599" y="308934"/>
                    </a:lnTo>
                    <a:lnTo>
                      <a:pt x="350551" y="310462"/>
                    </a:lnTo>
                    <a:cubicBezTo>
                      <a:pt x="347757" y="314445"/>
                      <a:pt x="343390" y="316663"/>
                      <a:pt x="338500" y="316663"/>
                    </a:cubicBezTo>
                    <a:close/>
                    <a:moveTo>
                      <a:pt x="331688" y="307598"/>
                    </a:moveTo>
                    <a:cubicBezTo>
                      <a:pt x="333085" y="308812"/>
                      <a:pt x="334832" y="309563"/>
                      <a:pt x="336317" y="309903"/>
                    </a:cubicBezTo>
                    <a:cubicBezTo>
                      <a:pt x="339285" y="310576"/>
                      <a:pt x="342080" y="309903"/>
                      <a:pt x="344089" y="308087"/>
                    </a:cubicBezTo>
                    <a:cubicBezTo>
                      <a:pt x="284356" y="178168"/>
                      <a:pt x="182880" y="71670"/>
                      <a:pt x="65422" y="15727"/>
                    </a:cubicBezTo>
                    <a:cubicBezTo>
                      <a:pt x="54331" y="10461"/>
                      <a:pt x="42542" y="5431"/>
                      <a:pt x="30839" y="6749"/>
                    </a:cubicBezTo>
                    <a:cubicBezTo>
                      <a:pt x="20448" y="7920"/>
                      <a:pt x="8483" y="16321"/>
                      <a:pt x="6737" y="29577"/>
                    </a:cubicBezTo>
                    <a:cubicBezTo>
                      <a:pt x="5602" y="38633"/>
                      <a:pt x="9095" y="48659"/>
                      <a:pt x="17566" y="60230"/>
                    </a:cubicBezTo>
                    <a:cubicBezTo>
                      <a:pt x="41668" y="93240"/>
                      <a:pt x="76513" y="113247"/>
                      <a:pt x="110222" y="132591"/>
                    </a:cubicBezTo>
                    <a:cubicBezTo>
                      <a:pt x="114588" y="135080"/>
                      <a:pt x="118868" y="137560"/>
                      <a:pt x="123146" y="140066"/>
                    </a:cubicBezTo>
                    <a:cubicBezTo>
                      <a:pt x="199297" y="184447"/>
                      <a:pt x="270383" y="239874"/>
                      <a:pt x="334482" y="304795"/>
                    </a:cubicBezTo>
                    <a:lnTo>
                      <a:pt x="331688" y="307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3" name="Google Shape;2703;p15"/>
              <p:cNvSpPr/>
              <p:nvPr/>
            </p:nvSpPr>
            <p:spPr>
              <a:xfrm>
                <a:off x="2843689" y="1869526"/>
                <a:ext cx="1382871" cy="2804140"/>
              </a:xfrm>
              <a:custGeom>
                <a:rect b="b" l="l" r="r" t="t"/>
                <a:pathLst>
                  <a:path extrusionOk="0" h="454664" w="224219">
                    <a:moveTo>
                      <a:pt x="224220" y="449452"/>
                    </a:moveTo>
                    <a:cubicBezTo>
                      <a:pt x="174529" y="370218"/>
                      <a:pt x="124752" y="290993"/>
                      <a:pt x="75062" y="211759"/>
                    </a:cubicBezTo>
                    <a:cubicBezTo>
                      <a:pt x="47641" y="168016"/>
                      <a:pt x="19695" y="123339"/>
                      <a:pt x="5199" y="71955"/>
                    </a:cubicBezTo>
                    <a:cubicBezTo>
                      <a:pt x="1269" y="58121"/>
                      <a:pt x="-1613" y="43302"/>
                      <a:pt x="1007" y="29076"/>
                    </a:cubicBezTo>
                    <a:cubicBezTo>
                      <a:pt x="3714" y="14850"/>
                      <a:pt x="13407" y="1524"/>
                      <a:pt x="25895" y="127"/>
                    </a:cubicBezTo>
                    <a:cubicBezTo>
                      <a:pt x="35676" y="-965"/>
                      <a:pt x="45021" y="5174"/>
                      <a:pt x="52880" y="12099"/>
                    </a:cubicBezTo>
                    <a:cubicBezTo>
                      <a:pt x="79341" y="35521"/>
                      <a:pt x="97156" y="69466"/>
                      <a:pt x="113312" y="103262"/>
                    </a:cubicBezTo>
                    <a:cubicBezTo>
                      <a:pt x="153483" y="187639"/>
                      <a:pt x="186755" y="276409"/>
                      <a:pt x="212605" y="368008"/>
                    </a:cubicBezTo>
                    <a:cubicBezTo>
                      <a:pt x="220552" y="396085"/>
                      <a:pt x="227800" y="426598"/>
                      <a:pt x="219853" y="454665"/>
                    </a:cubicBezTo>
                    <a:cubicBezTo>
                      <a:pt x="216535" y="450709"/>
                      <a:pt x="213216" y="446753"/>
                      <a:pt x="209985"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4" name="Google Shape;2704;p15"/>
              <p:cNvSpPr/>
              <p:nvPr/>
            </p:nvSpPr>
            <p:spPr>
              <a:xfrm>
                <a:off x="2823787" y="1849464"/>
                <a:ext cx="1420011" cy="2866543"/>
              </a:xfrm>
              <a:custGeom>
                <a:rect b="b" l="l" r="r" t="t"/>
                <a:pathLst>
                  <a:path extrusionOk="0" h="464782" w="230241">
                    <a:moveTo>
                      <a:pt x="224477" y="464782"/>
                    </a:moveTo>
                    <a:lnTo>
                      <a:pt x="210680" y="448146"/>
                    </a:lnTo>
                    <a:lnTo>
                      <a:pt x="215744" y="443980"/>
                    </a:lnTo>
                    <a:lnTo>
                      <a:pt x="221421" y="450853"/>
                    </a:lnTo>
                    <a:cubicBezTo>
                      <a:pt x="221509" y="450434"/>
                      <a:pt x="221596" y="450023"/>
                      <a:pt x="221683" y="449604"/>
                    </a:cubicBezTo>
                    <a:lnTo>
                      <a:pt x="75494" y="216750"/>
                    </a:lnTo>
                    <a:cubicBezTo>
                      <a:pt x="48248" y="173322"/>
                      <a:pt x="20041" y="128417"/>
                      <a:pt x="5282" y="76098"/>
                    </a:cubicBezTo>
                    <a:cubicBezTo>
                      <a:pt x="1788" y="63671"/>
                      <a:pt x="-1880" y="47393"/>
                      <a:pt x="1090" y="31735"/>
                    </a:cubicBezTo>
                    <a:cubicBezTo>
                      <a:pt x="3710" y="17719"/>
                      <a:pt x="13491" y="1851"/>
                      <a:pt x="28773" y="148"/>
                    </a:cubicBezTo>
                    <a:cubicBezTo>
                      <a:pt x="40738" y="-1188"/>
                      <a:pt x="51304" y="6803"/>
                      <a:pt x="58203" y="12916"/>
                    </a:cubicBezTo>
                    <a:cubicBezTo>
                      <a:pt x="85799" y="37289"/>
                      <a:pt x="104313" y="73295"/>
                      <a:pt x="119421" y="105126"/>
                    </a:cubicBezTo>
                    <a:cubicBezTo>
                      <a:pt x="159592" y="189521"/>
                      <a:pt x="193127" y="278771"/>
                      <a:pt x="218976" y="370388"/>
                    </a:cubicBezTo>
                    <a:cubicBezTo>
                      <a:pt x="226137" y="395766"/>
                      <a:pt x="232599" y="422480"/>
                      <a:pt x="228495" y="448251"/>
                    </a:cubicBezTo>
                    <a:lnTo>
                      <a:pt x="230242" y="450975"/>
                    </a:lnTo>
                    <a:lnTo>
                      <a:pt x="227709" y="452539"/>
                    </a:lnTo>
                    <a:cubicBezTo>
                      <a:pt x="227272" y="454643"/>
                      <a:pt x="226835" y="456730"/>
                      <a:pt x="226224" y="458817"/>
                    </a:cubicBezTo>
                    <a:lnTo>
                      <a:pt x="224477" y="464782"/>
                    </a:lnTo>
                    <a:close/>
                    <a:moveTo>
                      <a:pt x="31480" y="6514"/>
                    </a:moveTo>
                    <a:cubicBezTo>
                      <a:pt x="30782" y="6514"/>
                      <a:pt x="30170" y="6549"/>
                      <a:pt x="29472" y="6628"/>
                    </a:cubicBezTo>
                    <a:cubicBezTo>
                      <a:pt x="18032" y="7903"/>
                      <a:pt x="9736" y="20828"/>
                      <a:pt x="7465" y="32940"/>
                    </a:cubicBezTo>
                    <a:cubicBezTo>
                      <a:pt x="4758" y="47271"/>
                      <a:pt x="8251" y="62580"/>
                      <a:pt x="11569" y="74317"/>
                    </a:cubicBezTo>
                    <a:cubicBezTo>
                      <a:pt x="26066" y="125744"/>
                      <a:pt x="54011" y="170248"/>
                      <a:pt x="80996" y="213283"/>
                    </a:cubicBezTo>
                    <a:lnTo>
                      <a:pt x="222993" y="439422"/>
                    </a:lnTo>
                    <a:cubicBezTo>
                      <a:pt x="224652" y="417257"/>
                      <a:pt x="218889" y="394202"/>
                      <a:pt x="212688" y="372161"/>
                    </a:cubicBezTo>
                    <a:cubicBezTo>
                      <a:pt x="186926" y="280893"/>
                      <a:pt x="153566" y="191992"/>
                      <a:pt x="113570" y="107929"/>
                    </a:cubicBezTo>
                    <a:cubicBezTo>
                      <a:pt x="98637" y="76674"/>
                      <a:pt x="80559" y="41367"/>
                      <a:pt x="53924" y="17806"/>
                    </a:cubicBezTo>
                    <a:cubicBezTo>
                      <a:pt x="45278" y="10147"/>
                      <a:pt x="38030" y="6523"/>
                      <a:pt x="31480" y="65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5" name="Google Shape;2705;p15"/>
              <p:cNvSpPr/>
              <p:nvPr/>
            </p:nvSpPr>
            <p:spPr>
              <a:xfrm>
                <a:off x="3630994" y="1269546"/>
                <a:ext cx="746175" cy="3356964"/>
              </a:xfrm>
              <a:custGeom>
                <a:rect b="b" l="l" r="r" t="t"/>
                <a:pathLst>
                  <a:path extrusionOk="0" h="544299" w="120985">
                    <a:moveTo>
                      <a:pt x="103548" y="544299"/>
                    </a:moveTo>
                    <a:cubicBezTo>
                      <a:pt x="71585" y="423602"/>
                      <a:pt x="41457" y="302267"/>
                      <a:pt x="13163" y="180356"/>
                    </a:cubicBezTo>
                    <a:cubicBezTo>
                      <a:pt x="325" y="125093"/>
                      <a:pt x="-10853" y="60732"/>
                      <a:pt x="18926" y="15015"/>
                    </a:cubicBezTo>
                    <a:cubicBezTo>
                      <a:pt x="23118" y="8501"/>
                      <a:pt x="28532" y="2344"/>
                      <a:pt x="35344" y="545"/>
                    </a:cubicBezTo>
                    <a:cubicBezTo>
                      <a:pt x="47396" y="-2616"/>
                      <a:pt x="58661" y="8509"/>
                      <a:pt x="65997" y="20019"/>
                    </a:cubicBezTo>
                    <a:cubicBezTo>
                      <a:pt x="85821" y="51117"/>
                      <a:pt x="93942" y="90005"/>
                      <a:pt x="100142" y="127984"/>
                    </a:cubicBezTo>
                    <a:cubicBezTo>
                      <a:pt x="120228" y="250638"/>
                      <a:pt x="125817" y="376453"/>
                      <a:pt x="116822" y="500861"/>
                    </a:cubicBezTo>
                    <a:cubicBezTo>
                      <a:pt x="115512" y="518886"/>
                      <a:pt x="109748" y="541801"/>
                      <a:pt x="94204" y="542841"/>
                    </a:cubicBezTo>
                    <a:cubicBezTo>
                      <a:pt x="90012" y="540465"/>
                      <a:pt x="88266" y="533610"/>
                      <a:pt x="90711"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6" name="Google Shape;2706;p15"/>
              <p:cNvSpPr/>
              <p:nvPr/>
            </p:nvSpPr>
            <p:spPr>
              <a:xfrm>
                <a:off x="3611154" y="1249552"/>
                <a:ext cx="786461" cy="3388425"/>
              </a:xfrm>
              <a:custGeom>
                <a:rect b="b" l="l" r="r" t="t"/>
                <a:pathLst>
                  <a:path extrusionOk="0" h="549400" w="127517">
                    <a:moveTo>
                      <a:pt x="96634" y="549401"/>
                    </a:moveTo>
                    <a:lnTo>
                      <a:pt x="95849" y="548920"/>
                    </a:lnTo>
                    <a:cubicBezTo>
                      <a:pt x="90084" y="545707"/>
                      <a:pt x="87814" y="536851"/>
                      <a:pt x="91045" y="530703"/>
                    </a:cubicBezTo>
                    <a:lnTo>
                      <a:pt x="96809" y="533734"/>
                    </a:lnTo>
                    <a:cubicBezTo>
                      <a:pt x="95324" y="536467"/>
                      <a:pt x="96110" y="540781"/>
                      <a:pt x="98294" y="542702"/>
                    </a:cubicBezTo>
                    <a:cubicBezTo>
                      <a:pt x="99517" y="542502"/>
                      <a:pt x="100652" y="542117"/>
                      <a:pt x="101787" y="541558"/>
                    </a:cubicBezTo>
                    <a:cubicBezTo>
                      <a:pt x="70610" y="423577"/>
                      <a:pt x="40831" y="303430"/>
                      <a:pt x="13148" y="184348"/>
                    </a:cubicBezTo>
                    <a:cubicBezTo>
                      <a:pt x="-912" y="123777"/>
                      <a:pt x="-9907" y="61520"/>
                      <a:pt x="19436" y="16484"/>
                    </a:cubicBezTo>
                    <a:cubicBezTo>
                      <a:pt x="25199" y="7542"/>
                      <a:pt x="31225" y="2354"/>
                      <a:pt x="37775" y="634"/>
                    </a:cubicBezTo>
                    <a:cubicBezTo>
                      <a:pt x="49128" y="-2344"/>
                      <a:pt x="61615" y="5263"/>
                      <a:pt x="72008" y="21505"/>
                    </a:cubicBezTo>
                    <a:cubicBezTo>
                      <a:pt x="92704" y="54018"/>
                      <a:pt x="100739" y="94914"/>
                      <a:pt x="106590" y="130702"/>
                    </a:cubicBezTo>
                    <a:cubicBezTo>
                      <a:pt x="126762" y="253800"/>
                      <a:pt x="132352" y="379511"/>
                      <a:pt x="123357" y="504339"/>
                    </a:cubicBezTo>
                    <a:cubicBezTo>
                      <a:pt x="122571" y="514416"/>
                      <a:pt x="119776" y="534878"/>
                      <a:pt x="109297" y="544353"/>
                    </a:cubicBezTo>
                    <a:cubicBezTo>
                      <a:pt x="109471" y="545139"/>
                      <a:pt x="109646" y="545925"/>
                      <a:pt x="109908" y="546711"/>
                    </a:cubicBezTo>
                    <a:lnTo>
                      <a:pt x="103620" y="548379"/>
                    </a:lnTo>
                    <a:cubicBezTo>
                      <a:pt x="103533" y="548256"/>
                      <a:pt x="103533" y="548143"/>
                      <a:pt x="103533" y="548012"/>
                    </a:cubicBezTo>
                    <a:cubicBezTo>
                      <a:pt x="101700" y="548728"/>
                      <a:pt x="99778" y="549191"/>
                      <a:pt x="97595" y="549331"/>
                    </a:cubicBezTo>
                    <a:lnTo>
                      <a:pt x="96634" y="549392"/>
                    </a:lnTo>
                    <a:close/>
                    <a:moveTo>
                      <a:pt x="42840" y="6503"/>
                    </a:moveTo>
                    <a:cubicBezTo>
                      <a:pt x="41705" y="6503"/>
                      <a:pt x="40569" y="6642"/>
                      <a:pt x="39433" y="6939"/>
                    </a:cubicBezTo>
                    <a:cubicBezTo>
                      <a:pt x="34543" y="8232"/>
                      <a:pt x="29740" y="12511"/>
                      <a:pt x="24850" y="20038"/>
                    </a:cubicBezTo>
                    <a:cubicBezTo>
                      <a:pt x="-3095" y="63022"/>
                      <a:pt x="5812" y="123698"/>
                      <a:pt x="19523" y="182863"/>
                    </a:cubicBezTo>
                    <a:cubicBezTo>
                      <a:pt x="46944" y="300836"/>
                      <a:pt x="76461" y="419839"/>
                      <a:pt x="107288" y="536755"/>
                    </a:cubicBezTo>
                    <a:cubicBezTo>
                      <a:pt x="112965" y="529332"/>
                      <a:pt x="115934" y="516242"/>
                      <a:pt x="116807" y="503859"/>
                    </a:cubicBezTo>
                    <a:cubicBezTo>
                      <a:pt x="125802" y="379537"/>
                      <a:pt x="120213" y="254342"/>
                      <a:pt x="100127" y="131750"/>
                    </a:cubicBezTo>
                    <a:cubicBezTo>
                      <a:pt x="94364" y="96608"/>
                      <a:pt x="86504" y="56472"/>
                      <a:pt x="66505" y="25007"/>
                    </a:cubicBezTo>
                    <a:cubicBezTo>
                      <a:pt x="62750" y="19139"/>
                      <a:pt x="53406" y="6503"/>
                      <a:pt x="42840" y="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7" name="Google Shape;2707;p15"/>
              <p:cNvSpPr/>
              <p:nvPr/>
            </p:nvSpPr>
            <p:spPr>
              <a:xfrm>
                <a:off x="4165119" y="2770501"/>
                <a:ext cx="2125765" cy="1912782"/>
              </a:xfrm>
              <a:custGeom>
                <a:rect b="b" l="l" r="r" t="t"/>
                <a:pathLst>
                  <a:path extrusionOk="0" h="310139" w="344672">
                    <a:moveTo>
                      <a:pt x="15719" y="303825"/>
                    </a:moveTo>
                    <a:cubicBezTo>
                      <a:pt x="79644" y="239140"/>
                      <a:pt x="150556" y="183826"/>
                      <a:pt x="226357" y="139620"/>
                    </a:cubicBezTo>
                    <a:cubicBezTo>
                      <a:pt x="264607" y="117334"/>
                      <a:pt x="305303" y="96707"/>
                      <a:pt x="332985" y="58884"/>
                    </a:cubicBezTo>
                    <a:cubicBezTo>
                      <a:pt x="339798" y="49549"/>
                      <a:pt x="345998" y="37986"/>
                      <a:pt x="344426" y="25892"/>
                    </a:cubicBezTo>
                    <a:cubicBezTo>
                      <a:pt x="342591" y="11535"/>
                      <a:pt x="329929" y="1640"/>
                      <a:pt x="317441" y="234"/>
                    </a:cubicBezTo>
                    <a:cubicBezTo>
                      <a:pt x="304953" y="-1172"/>
                      <a:pt x="292727" y="3989"/>
                      <a:pt x="281112" y="9508"/>
                    </a:cubicBezTo>
                    <a:cubicBezTo>
                      <a:pt x="161646" y="66412"/>
                      <a:pt x="60257" y="173023"/>
                      <a:pt x="0" y="305344"/>
                    </a:cubicBezTo>
                    <a:cubicBezTo>
                      <a:pt x="6201" y="314296"/>
                      <a:pt x="21134" y="309947"/>
                      <a:pt x="2296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8" name="Google Shape;2708;p15"/>
              <p:cNvSpPr/>
              <p:nvPr/>
            </p:nvSpPr>
            <p:spPr>
              <a:xfrm>
                <a:off x="4141961" y="2750327"/>
                <a:ext cx="2169023" cy="1953099"/>
              </a:xfrm>
              <a:custGeom>
                <a:rect b="b" l="l" r="r" t="t"/>
                <a:pathLst>
                  <a:path extrusionOk="0" h="316676" w="351686">
                    <a:moveTo>
                      <a:pt x="13099" y="316676"/>
                    </a:moveTo>
                    <a:cubicBezTo>
                      <a:pt x="8209" y="316676"/>
                      <a:pt x="3843" y="314458"/>
                      <a:pt x="1048" y="310476"/>
                    </a:cubicBezTo>
                    <a:lnTo>
                      <a:pt x="0" y="308947"/>
                    </a:lnTo>
                    <a:lnTo>
                      <a:pt x="786" y="307253"/>
                    </a:lnTo>
                    <a:cubicBezTo>
                      <a:pt x="61043" y="175098"/>
                      <a:pt x="164092" y="66688"/>
                      <a:pt x="283470" y="9828"/>
                    </a:cubicBezTo>
                    <a:cubicBezTo>
                      <a:pt x="295347" y="4152"/>
                      <a:pt x="308097" y="-1254"/>
                      <a:pt x="321546" y="257"/>
                    </a:cubicBezTo>
                    <a:cubicBezTo>
                      <a:pt x="334732" y="1741"/>
                      <a:pt x="349229" y="12002"/>
                      <a:pt x="351412" y="28744"/>
                    </a:cubicBezTo>
                    <a:cubicBezTo>
                      <a:pt x="352809" y="39529"/>
                      <a:pt x="348879" y="51082"/>
                      <a:pt x="339360" y="64077"/>
                    </a:cubicBezTo>
                    <a:cubicBezTo>
                      <a:pt x="314384" y="98214"/>
                      <a:pt x="278929" y="118570"/>
                      <a:pt x="244696" y="138254"/>
                    </a:cubicBezTo>
                    <a:cubicBezTo>
                      <a:pt x="240330" y="140734"/>
                      <a:pt x="236050" y="143206"/>
                      <a:pt x="231771" y="145703"/>
                    </a:cubicBezTo>
                    <a:cubicBezTo>
                      <a:pt x="158939" y="188171"/>
                      <a:pt x="90822" y="240813"/>
                      <a:pt x="28906" y="302267"/>
                    </a:cubicBezTo>
                    <a:lnTo>
                      <a:pt x="29954" y="302441"/>
                    </a:lnTo>
                    <a:cubicBezTo>
                      <a:pt x="28906" y="309271"/>
                      <a:pt x="23666" y="314694"/>
                      <a:pt x="16767" y="316257"/>
                    </a:cubicBezTo>
                    <a:cubicBezTo>
                      <a:pt x="15544" y="316545"/>
                      <a:pt x="14322" y="316676"/>
                      <a:pt x="13099" y="316676"/>
                    </a:cubicBezTo>
                    <a:close/>
                    <a:moveTo>
                      <a:pt x="7598" y="308083"/>
                    </a:moveTo>
                    <a:cubicBezTo>
                      <a:pt x="9519" y="309899"/>
                      <a:pt x="12313" y="310572"/>
                      <a:pt x="15370" y="309891"/>
                    </a:cubicBezTo>
                    <a:cubicBezTo>
                      <a:pt x="16854" y="309550"/>
                      <a:pt x="18514" y="308799"/>
                      <a:pt x="19999" y="307594"/>
                    </a:cubicBezTo>
                    <a:lnTo>
                      <a:pt x="17204" y="304808"/>
                    </a:lnTo>
                    <a:cubicBezTo>
                      <a:pt x="81303" y="239888"/>
                      <a:pt x="152389" y="184460"/>
                      <a:pt x="228540" y="140079"/>
                    </a:cubicBezTo>
                    <a:cubicBezTo>
                      <a:pt x="232819" y="137582"/>
                      <a:pt x="237098" y="135102"/>
                      <a:pt x="241465" y="132613"/>
                    </a:cubicBezTo>
                    <a:cubicBezTo>
                      <a:pt x="275086" y="113269"/>
                      <a:pt x="310018" y="93262"/>
                      <a:pt x="334120" y="60243"/>
                    </a:cubicBezTo>
                    <a:cubicBezTo>
                      <a:pt x="342504" y="48663"/>
                      <a:pt x="346085" y="38638"/>
                      <a:pt x="344950" y="29591"/>
                    </a:cubicBezTo>
                    <a:cubicBezTo>
                      <a:pt x="343203" y="16334"/>
                      <a:pt x="331239" y="7933"/>
                      <a:pt x="320847" y="6763"/>
                    </a:cubicBezTo>
                    <a:cubicBezTo>
                      <a:pt x="309145" y="5453"/>
                      <a:pt x="297355" y="10474"/>
                      <a:pt x="286264" y="15740"/>
                    </a:cubicBezTo>
                    <a:cubicBezTo>
                      <a:pt x="168807" y="71683"/>
                      <a:pt x="67330" y="178172"/>
                      <a:pt x="7598" y="3081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09" name="Google Shape;2709;p15"/>
              <p:cNvSpPr/>
              <p:nvPr/>
            </p:nvSpPr>
            <p:spPr>
              <a:xfrm>
                <a:off x="4189357" y="1869526"/>
                <a:ext cx="1382661" cy="2804140"/>
              </a:xfrm>
              <a:custGeom>
                <a:rect b="b" l="l" r="r" t="t"/>
                <a:pathLst>
                  <a:path extrusionOk="0" h="454664" w="224185">
                    <a:moveTo>
                      <a:pt x="0" y="449452"/>
                    </a:moveTo>
                    <a:cubicBezTo>
                      <a:pt x="49691" y="370218"/>
                      <a:pt x="99380" y="290993"/>
                      <a:pt x="149158" y="211759"/>
                    </a:cubicBezTo>
                    <a:cubicBezTo>
                      <a:pt x="176579" y="168016"/>
                      <a:pt x="204438" y="123339"/>
                      <a:pt x="219021" y="71955"/>
                    </a:cubicBezTo>
                    <a:cubicBezTo>
                      <a:pt x="222951" y="58121"/>
                      <a:pt x="225833" y="43302"/>
                      <a:pt x="223126" y="29076"/>
                    </a:cubicBezTo>
                    <a:cubicBezTo>
                      <a:pt x="220506" y="14850"/>
                      <a:pt x="210813" y="1524"/>
                      <a:pt x="198325" y="127"/>
                    </a:cubicBezTo>
                    <a:cubicBezTo>
                      <a:pt x="188456" y="-965"/>
                      <a:pt x="179199" y="5174"/>
                      <a:pt x="171340" y="12099"/>
                    </a:cubicBezTo>
                    <a:cubicBezTo>
                      <a:pt x="144879" y="35521"/>
                      <a:pt x="126977" y="69466"/>
                      <a:pt x="110908" y="103262"/>
                    </a:cubicBezTo>
                    <a:cubicBezTo>
                      <a:pt x="70736" y="187639"/>
                      <a:pt x="37464" y="276409"/>
                      <a:pt x="11615" y="368008"/>
                    </a:cubicBezTo>
                    <a:cubicBezTo>
                      <a:pt x="3668" y="396085"/>
                      <a:pt x="-3580" y="426598"/>
                      <a:pt x="4366" y="454665"/>
                    </a:cubicBezTo>
                    <a:cubicBezTo>
                      <a:pt x="7685" y="450709"/>
                      <a:pt x="10916" y="446753"/>
                      <a:pt x="14234"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0" name="Google Shape;2710;p15"/>
              <p:cNvSpPr/>
              <p:nvPr/>
            </p:nvSpPr>
            <p:spPr>
              <a:xfrm>
                <a:off x="4172119" y="1849390"/>
                <a:ext cx="1420011" cy="2866666"/>
              </a:xfrm>
              <a:custGeom>
                <a:rect b="b" l="l" r="r" t="t"/>
                <a:pathLst>
                  <a:path extrusionOk="0" h="464802" w="230241">
                    <a:moveTo>
                      <a:pt x="5676" y="464794"/>
                    </a:moveTo>
                    <a:lnTo>
                      <a:pt x="4018" y="458821"/>
                    </a:lnTo>
                    <a:cubicBezTo>
                      <a:pt x="3406" y="456733"/>
                      <a:pt x="2970" y="454637"/>
                      <a:pt x="2533" y="452542"/>
                    </a:cubicBezTo>
                    <a:lnTo>
                      <a:pt x="0" y="450978"/>
                    </a:lnTo>
                    <a:lnTo>
                      <a:pt x="1747" y="448254"/>
                    </a:lnTo>
                    <a:cubicBezTo>
                      <a:pt x="-2357" y="422474"/>
                      <a:pt x="4105" y="395760"/>
                      <a:pt x="11266" y="370391"/>
                    </a:cubicBezTo>
                    <a:cubicBezTo>
                      <a:pt x="37115" y="278774"/>
                      <a:pt x="70563" y="189524"/>
                      <a:pt x="110821" y="105130"/>
                    </a:cubicBezTo>
                    <a:cubicBezTo>
                      <a:pt x="125929" y="73298"/>
                      <a:pt x="144442" y="37292"/>
                      <a:pt x="171951" y="12919"/>
                    </a:cubicBezTo>
                    <a:cubicBezTo>
                      <a:pt x="178937" y="6797"/>
                      <a:pt x="189504" y="-1202"/>
                      <a:pt x="201468" y="152"/>
                    </a:cubicBezTo>
                    <a:cubicBezTo>
                      <a:pt x="216751" y="1854"/>
                      <a:pt x="226532" y="17713"/>
                      <a:pt x="229152" y="31738"/>
                    </a:cubicBezTo>
                    <a:cubicBezTo>
                      <a:pt x="232121" y="47405"/>
                      <a:pt x="228453" y="63674"/>
                      <a:pt x="224960" y="76110"/>
                    </a:cubicBezTo>
                    <a:cubicBezTo>
                      <a:pt x="210114" y="128429"/>
                      <a:pt x="181994" y="173334"/>
                      <a:pt x="154747" y="216762"/>
                    </a:cubicBezTo>
                    <a:lnTo>
                      <a:pt x="8559" y="449616"/>
                    </a:lnTo>
                    <a:cubicBezTo>
                      <a:pt x="8646" y="450035"/>
                      <a:pt x="8733" y="450446"/>
                      <a:pt x="8821" y="450865"/>
                    </a:cubicBezTo>
                    <a:lnTo>
                      <a:pt x="14497" y="443992"/>
                    </a:lnTo>
                    <a:lnTo>
                      <a:pt x="19562" y="448158"/>
                    </a:lnTo>
                    <a:lnTo>
                      <a:pt x="5676" y="464803"/>
                    </a:lnTo>
                    <a:close/>
                    <a:moveTo>
                      <a:pt x="198761" y="6526"/>
                    </a:moveTo>
                    <a:cubicBezTo>
                      <a:pt x="192212" y="6526"/>
                      <a:pt x="184963" y="10159"/>
                      <a:pt x="176318" y="17809"/>
                    </a:cubicBezTo>
                    <a:cubicBezTo>
                      <a:pt x="149682" y="41371"/>
                      <a:pt x="131518" y="76678"/>
                      <a:pt x="116672" y="107933"/>
                    </a:cubicBezTo>
                    <a:cubicBezTo>
                      <a:pt x="76588" y="192005"/>
                      <a:pt x="43316" y="280897"/>
                      <a:pt x="17554" y="372164"/>
                    </a:cubicBezTo>
                    <a:cubicBezTo>
                      <a:pt x="11266" y="394206"/>
                      <a:pt x="5589" y="417252"/>
                      <a:pt x="7249" y="439425"/>
                    </a:cubicBezTo>
                    <a:lnTo>
                      <a:pt x="149159" y="213287"/>
                    </a:lnTo>
                    <a:cubicBezTo>
                      <a:pt x="176143" y="170251"/>
                      <a:pt x="204088" y="125748"/>
                      <a:pt x="218672" y="74329"/>
                    </a:cubicBezTo>
                    <a:cubicBezTo>
                      <a:pt x="221990" y="62592"/>
                      <a:pt x="225484" y="47274"/>
                      <a:pt x="222777" y="32943"/>
                    </a:cubicBezTo>
                    <a:cubicBezTo>
                      <a:pt x="220419" y="20831"/>
                      <a:pt x="212122" y="7906"/>
                      <a:pt x="200770" y="6631"/>
                    </a:cubicBezTo>
                    <a:cubicBezTo>
                      <a:pt x="200071" y="6561"/>
                      <a:pt x="199460" y="6518"/>
                      <a:pt x="198761" y="6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1" name="Google Shape;2711;p15"/>
              <p:cNvSpPr/>
              <p:nvPr/>
            </p:nvSpPr>
            <p:spPr>
              <a:xfrm>
                <a:off x="4038313" y="1269546"/>
                <a:ext cx="746379" cy="3356964"/>
              </a:xfrm>
              <a:custGeom>
                <a:rect b="b" l="l" r="r" t="t"/>
                <a:pathLst>
                  <a:path extrusionOk="0" h="544299" w="121018">
                    <a:moveTo>
                      <a:pt x="17505" y="544299"/>
                    </a:moveTo>
                    <a:cubicBezTo>
                      <a:pt x="49468" y="423602"/>
                      <a:pt x="79596" y="302267"/>
                      <a:pt x="107890" y="180356"/>
                    </a:cubicBezTo>
                    <a:cubicBezTo>
                      <a:pt x="120728" y="125093"/>
                      <a:pt x="131819" y="60732"/>
                      <a:pt x="102127" y="15015"/>
                    </a:cubicBezTo>
                    <a:cubicBezTo>
                      <a:pt x="97847" y="8501"/>
                      <a:pt x="92521" y="2344"/>
                      <a:pt x="85621" y="545"/>
                    </a:cubicBezTo>
                    <a:cubicBezTo>
                      <a:pt x="73570" y="-2616"/>
                      <a:pt x="62392" y="8509"/>
                      <a:pt x="55056" y="20019"/>
                    </a:cubicBezTo>
                    <a:cubicBezTo>
                      <a:pt x="35145" y="51117"/>
                      <a:pt x="27111" y="90005"/>
                      <a:pt x="20911" y="127984"/>
                    </a:cubicBezTo>
                    <a:cubicBezTo>
                      <a:pt x="825" y="250638"/>
                      <a:pt x="-4851" y="376453"/>
                      <a:pt x="4144" y="500861"/>
                    </a:cubicBezTo>
                    <a:cubicBezTo>
                      <a:pt x="5453" y="518886"/>
                      <a:pt x="11217" y="541801"/>
                      <a:pt x="26849" y="542841"/>
                    </a:cubicBezTo>
                    <a:cubicBezTo>
                      <a:pt x="31041" y="540465"/>
                      <a:pt x="32787" y="533610"/>
                      <a:pt x="30342"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2" name="Google Shape;2712;p15"/>
              <p:cNvSpPr/>
              <p:nvPr/>
            </p:nvSpPr>
            <p:spPr>
              <a:xfrm>
                <a:off x="4018276" y="1249515"/>
                <a:ext cx="786251" cy="3388517"/>
              </a:xfrm>
              <a:custGeom>
                <a:rect b="b" l="l" r="r" t="t"/>
                <a:pathLst>
                  <a:path extrusionOk="0" h="549415" w="127483">
                    <a:moveTo>
                      <a:pt x="30796" y="549407"/>
                    </a:moveTo>
                    <a:lnTo>
                      <a:pt x="29836" y="549346"/>
                    </a:lnTo>
                    <a:cubicBezTo>
                      <a:pt x="27739" y="549206"/>
                      <a:pt x="25818" y="548743"/>
                      <a:pt x="23984" y="548018"/>
                    </a:cubicBezTo>
                    <a:cubicBezTo>
                      <a:pt x="23984" y="548140"/>
                      <a:pt x="23984" y="548262"/>
                      <a:pt x="23897" y="548385"/>
                    </a:cubicBezTo>
                    <a:lnTo>
                      <a:pt x="17610" y="546717"/>
                    </a:lnTo>
                    <a:cubicBezTo>
                      <a:pt x="17871" y="545931"/>
                      <a:pt x="18046" y="545145"/>
                      <a:pt x="18221" y="544359"/>
                    </a:cubicBezTo>
                    <a:cubicBezTo>
                      <a:pt x="7742" y="534884"/>
                      <a:pt x="4947" y="514422"/>
                      <a:pt x="4161" y="504345"/>
                    </a:cubicBezTo>
                    <a:cubicBezTo>
                      <a:pt x="-4834" y="379499"/>
                      <a:pt x="755" y="253789"/>
                      <a:pt x="20928" y="130708"/>
                    </a:cubicBezTo>
                    <a:cubicBezTo>
                      <a:pt x="26779" y="94920"/>
                      <a:pt x="34814" y="54024"/>
                      <a:pt x="55510" y="21511"/>
                    </a:cubicBezTo>
                    <a:cubicBezTo>
                      <a:pt x="65902" y="5260"/>
                      <a:pt x="78390" y="-2355"/>
                      <a:pt x="89743" y="640"/>
                    </a:cubicBezTo>
                    <a:cubicBezTo>
                      <a:pt x="96293" y="2360"/>
                      <a:pt x="102319" y="7539"/>
                      <a:pt x="108082" y="16490"/>
                    </a:cubicBezTo>
                    <a:cubicBezTo>
                      <a:pt x="137337" y="61517"/>
                      <a:pt x="128430" y="123774"/>
                      <a:pt x="114370" y="184354"/>
                    </a:cubicBezTo>
                    <a:cubicBezTo>
                      <a:pt x="86687" y="303445"/>
                      <a:pt x="56908" y="423583"/>
                      <a:pt x="25731" y="541564"/>
                    </a:cubicBezTo>
                    <a:cubicBezTo>
                      <a:pt x="26866" y="542123"/>
                      <a:pt x="28001" y="542516"/>
                      <a:pt x="29224" y="542717"/>
                    </a:cubicBezTo>
                    <a:cubicBezTo>
                      <a:pt x="31320" y="540796"/>
                      <a:pt x="32106" y="536482"/>
                      <a:pt x="30709" y="533748"/>
                    </a:cubicBezTo>
                    <a:lnTo>
                      <a:pt x="36472" y="530718"/>
                    </a:lnTo>
                    <a:cubicBezTo>
                      <a:pt x="39704" y="536866"/>
                      <a:pt x="37346" y="545730"/>
                      <a:pt x="31669" y="548935"/>
                    </a:cubicBezTo>
                    <a:lnTo>
                      <a:pt x="30796" y="549415"/>
                    </a:lnTo>
                    <a:close/>
                    <a:moveTo>
                      <a:pt x="84678" y="6508"/>
                    </a:moveTo>
                    <a:cubicBezTo>
                      <a:pt x="74024" y="6508"/>
                      <a:pt x="64767" y="19145"/>
                      <a:pt x="61012" y="25013"/>
                    </a:cubicBezTo>
                    <a:cubicBezTo>
                      <a:pt x="40927" y="56487"/>
                      <a:pt x="33154" y="96614"/>
                      <a:pt x="27391" y="131756"/>
                    </a:cubicBezTo>
                    <a:cubicBezTo>
                      <a:pt x="7305" y="254330"/>
                      <a:pt x="1716" y="379534"/>
                      <a:pt x="10710" y="503865"/>
                    </a:cubicBezTo>
                    <a:cubicBezTo>
                      <a:pt x="11584" y="516248"/>
                      <a:pt x="14553" y="529329"/>
                      <a:pt x="20230" y="536761"/>
                    </a:cubicBezTo>
                    <a:cubicBezTo>
                      <a:pt x="51056" y="419845"/>
                      <a:pt x="80573" y="300842"/>
                      <a:pt x="107995" y="182869"/>
                    </a:cubicBezTo>
                    <a:cubicBezTo>
                      <a:pt x="121706" y="123704"/>
                      <a:pt x="130613" y="63019"/>
                      <a:pt x="102668" y="20044"/>
                    </a:cubicBezTo>
                    <a:cubicBezTo>
                      <a:pt x="97777" y="12517"/>
                      <a:pt x="92974" y="8238"/>
                      <a:pt x="88084" y="6954"/>
                    </a:cubicBezTo>
                    <a:cubicBezTo>
                      <a:pt x="86948" y="6657"/>
                      <a:pt x="85813" y="6517"/>
                      <a:pt x="84678" y="65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3" name="Google Shape;2713;p15"/>
              <p:cNvSpPr/>
              <p:nvPr/>
            </p:nvSpPr>
            <p:spPr>
              <a:xfrm>
                <a:off x="4182326" y="2960182"/>
                <a:ext cx="1819493" cy="1712104"/>
              </a:xfrm>
              <a:custGeom>
                <a:rect b="b" l="l" r="r" t="t"/>
                <a:pathLst>
                  <a:path extrusionOk="0" h="277601" w="295013">
                    <a:moveTo>
                      <a:pt x="3061" y="276851"/>
                    </a:moveTo>
                    <a:cubicBezTo>
                      <a:pt x="32316" y="231728"/>
                      <a:pt x="65676" y="189268"/>
                      <a:pt x="102791" y="150372"/>
                    </a:cubicBezTo>
                    <a:cubicBezTo>
                      <a:pt x="138770" y="112725"/>
                      <a:pt x="178242" y="78422"/>
                      <a:pt x="220860" y="48485"/>
                    </a:cubicBezTo>
                    <a:cubicBezTo>
                      <a:pt x="244351" y="31936"/>
                      <a:pt x="268891" y="16750"/>
                      <a:pt x="294216" y="3031"/>
                    </a:cubicBezTo>
                    <a:cubicBezTo>
                      <a:pt x="296050" y="2026"/>
                      <a:pt x="294390" y="-786"/>
                      <a:pt x="292556" y="210"/>
                    </a:cubicBezTo>
                    <a:cubicBezTo>
                      <a:pt x="247232" y="24784"/>
                      <a:pt x="204529" y="54127"/>
                      <a:pt x="165056" y="87338"/>
                    </a:cubicBezTo>
                    <a:cubicBezTo>
                      <a:pt x="124273" y="121676"/>
                      <a:pt x="86984" y="160083"/>
                      <a:pt x="53537" y="201599"/>
                    </a:cubicBezTo>
                    <a:cubicBezTo>
                      <a:pt x="34499" y="225196"/>
                      <a:pt x="16772" y="249779"/>
                      <a:pt x="266" y="275200"/>
                    </a:cubicBezTo>
                    <a:cubicBezTo>
                      <a:pt x="-869" y="276964"/>
                      <a:pt x="1926" y="278606"/>
                      <a:pt x="3061" y="276851"/>
                    </a:cubicBezTo>
                    <a:lnTo>
                      <a:pt x="3061" y="2768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4" name="Google Shape;2714;p15"/>
              <p:cNvSpPr/>
              <p:nvPr/>
            </p:nvSpPr>
            <p:spPr>
              <a:xfrm>
                <a:off x="4174191" y="2132419"/>
                <a:ext cx="1163807" cy="2496382"/>
              </a:xfrm>
              <a:custGeom>
                <a:rect b="b" l="l" r="r" t="t"/>
                <a:pathLst>
                  <a:path extrusionOk="0" h="404764" w="188700">
                    <a:moveTo>
                      <a:pt x="3245" y="403654"/>
                    </a:moveTo>
                    <a:cubicBezTo>
                      <a:pt x="22806" y="348803"/>
                      <a:pt x="44202" y="294615"/>
                      <a:pt x="67607" y="241275"/>
                    </a:cubicBezTo>
                    <a:cubicBezTo>
                      <a:pt x="90486" y="188991"/>
                      <a:pt x="115201" y="137511"/>
                      <a:pt x="141748" y="86982"/>
                    </a:cubicBezTo>
                    <a:cubicBezTo>
                      <a:pt x="156769" y="58486"/>
                      <a:pt x="172313" y="30297"/>
                      <a:pt x="188469" y="2439"/>
                    </a:cubicBezTo>
                    <a:cubicBezTo>
                      <a:pt x="189517" y="622"/>
                      <a:pt x="186723" y="-1028"/>
                      <a:pt x="185588" y="788"/>
                    </a:cubicBezTo>
                    <a:cubicBezTo>
                      <a:pt x="156944" y="50400"/>
                      <a:pt x="130047" y="101051"/>
                      <a:pt x="104983" y="152601"/>
                    </a:cubicBezTo>
                    <a:cubicBezTo>
                      <a:pt x="79833" y="204265"/>
                      <a:pt x="56603" y="256819"/>
                      <a:pt x="35207" y="310125"/>
                    </a:cubicBezTo>
                    <a:cubicBezTo>
                      <a:pt x="22894" y="340769"/>
                      <a:pt x="11192" y="371666"/>
                      <a:pt x="101" y="402781"/>
                    </a:cubicBezTo>
                    <a:cubicBezTo>
                      <a:pt x="-598" y="404763"/>
                      <a:pt x="2546" y="405619"/>
                      <a:pt x="3245" y="403646"/>
                    </a:cubicBezTo>
                    <a:lnTo>
                      <a:pt x="3245" y="4036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5" name="Google Shape;2715;p15"/>
              <p:cNvSpPr/>
              <p:nvPr/>
            </p:nvSpPr>
            <p:spPr>
              <a:xfrm>
                <a:off x="4129534" y="1727752"/>
                <a:ext cx="411249" cy="2944389"/>
              </a:xfrm>
              <a:custGeom>
                <a:rect b="b" l="l" r="r" t="t"/>
                <a:pathLst>
                  <a:path extrusionOk="0" h="477404" w="66680">
                    <a:moveTo>
                      <a:pt x="3238" y="475836"/>
                    </a:moveTo>
                    <a:cubicBezTo>
                      <a:pt x="7255" y="413806"/>
                      <a:pt x="12844" y="351890"/>
                      <a:pt x="20092" y="290157"/>
                    </a:cubicBezTo>
                    <a:cubicBezTo>
                      <a:pt x="27427" y="228154"/>
                      <a:pt x="36510" y="166342"/>
                      <a:pt x="47164" y="104828"/>
                    </a:cubicBezTo>
                    <a:cubicBezTo>
                      <a:pt x="53103" y="70464"/>
                      <a:pt x="59652" y="36205"/>
                      <a:pt x="66639" y="2041"/>
                    </a:cubicBezTo>
                    <a:cubicBezTo>
                      <a:pt x="67075" y="-11"/>
                      <a:pt x="63932" y="-884"/>
                      <a:pt x="63582" y="1177"/>
                    </a:cubicBezTo>
                    <a:cubicBezTo>
                      <a:pt x="50919" y="62377"/>
                      <a:pt x="40003" y="123918"/>
                      <a:pt x="30834" y="185720"/>
                    </a:cubicBezTo>
                    <a:cubicBezTo>
                      <a:pt x="21664" y="246991"/>
                      <a:pt x="14154" y="308514"/>
                      <a:pt x="8390" y="370185"/>
                    </a:cubicBezTo>
                    <a:cubicBezTo>
                      <a:pt x="5072" y="405353"/>
                      <a:pt x="2277" y="440582"/>
                      <a:pt x="7" y="475836"/>
                    </a:cubicBezTo>
                    <a:cubicBezTo>
                      <a:pt x="-168" y="477932"/>
                      <a:pt x="3150" y="477923"/>
                      <a:pt x="3238" y="475836"/>
                    </a:cubicBezTo>
                    <a:lnTo>
                      <a:pt x="3238" y="4758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6" name="Google Shape;2716;p15"/>
              <p:cNvSpPr/>
              <p:nvPr/>
            </p:nvSpPr>
            <p:spPr>
              <a:xfrm>
                <a:off x="3123283" y="2200537"/>
                <a:ext cx="1120647" cy="2474851"/>
              </a:xfrm>
              <a:custGeom>
                <a:rect b="b" l="l" r="r" t="t"/>
                <a:pathLst>
                  <a:path extrusionOk="0" h="401273" w="181702">
                    <a:moveTo>
                      <a:pt x="122" y="1960"/>
                    </a:moveTo>
                    <a:cubicBezTo>
                      <a:pt x="21431" y="54619"/>
                      <a:pt x="43437" y="106982"/>
                      <a:pt x="66231" y="159003"/>
                    </a:cubicBezTo>
                    <a:cubicBezTo>
                      <a:pt x="89023" y="210973"/>
                      <a:pt x="112515" y="262611"/>
                      <a:pt x="136792" y="313890"/>
                    </a:cubicBezTo>
                    <a:cubicBezTo>
                      <a:pt x="150503" y="342857"/>
                      <a:pt x="164476" y="371711"/>
                      <a:pt x="178710" y="400442"/>
                    </a:cubicBezTo>
                    <a:cubicBezTo>
                      <a:pt x="179670" y="402329"/>
                      <a:pt x="182465" y="400669"/>
                      <a:pt x="181505" y="398791"/>
                    </a:cubicBezTo>
                    <a:cubicBezTo>
                      <a:pt x="156616" y="348281"/>
                      <a:pt x="132339" y="297402"/>
                      <a:pt x="108847" y="246184"/>
                    </a:cubicBezTo>
                    <a:cubicBezTo>
                      <a:pt x="85355" y="194782"/>
                      <a:pt x="62563" y="143031"/>
                      <a:pt x="40469" y="90957"/>
                    </a:cubicBezTo>
                    <a:cubicBezTo>
                      <a:pt x="27806" y="61108"/>
                      <a:pt x="15405" y="31145"/>
                      <a:pt x="3266" y="1087"/>
                    </a:cubicBezTo>
                    <a:cubicBezTo>
                      <a:pt x="2567" y="-835"/>
                      <a:pt x="-664" y="4"/>
                      <a:pt x="122" y="1951"/>
                    </a:cubicBezTo>
                    <a:lnTo>
                      <a:pt x="122" y="19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7" name="Google Shape;2717;p15"/>
              <p:cNvSpPr/>
              <p:nvPr/>
            </p:nvSpPr>
            <p:spPr>
              <a:xfrm>
                <a:off x="2450055" y="3054998"/>
                <a:ext cx="1762505" cy="1587292"/>
              </a:xfrm>
              <a:custGeom>
                <a:rect b="b" l="l" r="r" t="t"/>
                <a:pathLst>
                  <a:path extrusionOk="0" h="257364" w="285773">
                    <a:moveTo>
                      <a:pt x="297" y="2415"/>
                    </a:moveTo>
                    <a:cubicBezTo>
                      <a:pt x="13396" y="22309"/>
                      <a:pt x="32433" y="36552"/>
                      <a:pt x="52781" y="48350"/>
                    </a:cubicBezTo>
                    <a:cubicBezTo>
                      <a:pt x="73216" y="60148"/>
                      <a:pt x="95485" y="71021"/>
                      <a:pt x="115920" y="84138"/>
                    </a:cubicBezTo>
                    <a:cubicBezTo>
                      <a:pt x="158711" y="111637"/>
                      <a:pt x="197049" y="145801"/>
                      <a:pt x="230147" y="184391"/>
                    </a:cubicBezTo>
                    <a:cubicBezTo>
                      <a:pt x="249533" y="207027"/>
                      <a:pt x="267087" y="231226"/>
                      <a:pt x="282718" y="256595"/>
                    </a:cubicBezTo>
                    <a:cubicBezTo>
                      <a:pt x="283766" y="258377"/>
                      <a:pt x="286648" y="256743"/>
                      <a:pt x="285513" y="254944"/>
                    </a:cubicBezTo>
                    <a:cubicBezTo>
                      <a:pt x="258529" y="211219"/>
                      <a:pt x="225954" y="170943"/>
                      <a:pt x="188141" y="136072"/>
                    </a:cubicBezTo>
                    <a:cubicBezTo>
                      <a:pt x="169977" y="119270"/>
                      <a:pt x="150589" y="103734"/>
                      <a:pt x="130242" y="89700"/>
                    </a:cubicBezTo>
                    <a:cubicBezTo>
                      <a:pt x="110069" y="75842"/>
                      <a:pt x="88761" y="64227"/>
                      <a:pt x="67278" y="52620"/>
                    </a:cubicBezTo>
                    <a:cubicBezTo>
                      <a:pt x="42738" y="39408"/>
                      <a:pt x="18723" y="24422"/>
                      <a:pt x="3091" y="747"/>
                    </a:cubicBezTo>
                    <a:cubicBezTo>
                      <a:pt x="1955" y="-999"/>
                      <a:pt x="-926" y="634"/>
                      <a:pt x="297" y="2398"/>
                    </a:cubicBezTo>
                    <a:lnTo>
                      <a:pt x="297" y="2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8" name="Google Shape;2718;p15"/>
              <p:cNvSpPr/>
              <p:nvPr/>
            </p:nvSpPr>
            <p:spPr>
              <a:xfrm>
                <a:off x="3842341" y="1447584"/>
                <a:ext cx="201646" cy="2123816"/>
              </a:xfrm>
              <a:custGeom>
                <a:rect b="b" l="l" r="r" t="t"/>
                <a:pathLst>
                  <a:path extrusionOk="0" h="344356" w="32695">
                    <a:moveTo>
                      <a:pt x="27" y="2050"/>
                    </a:moveTo>
                    <a:cubicBezTo>
                      <a:pt x="15571" y="89903"/>
                      <a:pt x="25003" y="178822"/>
                      <a:pt x="28234" y="267985"/>
                    </a:cubicBezTo>
                    <a:cubicBezTo>
                      <a:pt x="29107" y="292908"/>
                      <a:pt x="29456" y="317840"/>
                      <a:pt x="29369" y="342782"/>
                    </a:cubicBezTo>
                    <a:cubicBezTo>
                      <a:pt x="29369" y="344877"/>
                      <a:pt x="32688" y="344886"/>
                      <a:pt x="32688" y="342782"/>
                    </a:cubicBezTo>
                    <a:cubicBezTo>
                      <a:pt x="32949" y="253733"/>
                      <a:pt x="27011" y="164692"/>
                      <a:pt x="14960" y="76455"/>
                    </a:cubicBezTo>
                    <a:cubicBezTo>
                      <a:pt x="11554" y="51286"/>
                      <a:pt x="7624" y="26188"/>
                      <a:pt x="3171" y="1177"/>
                    </a:cubicBezTo>
                    <a:cubicBezTo>
                      <a:pt x="2821" y="-884"/>
                      <a:pt x="-323" y="-11"/>
                      <a:pt x="27" y="2042"/>
                    </a:cubicBezTo>
                    <a:lnTo>
                      <a:pt x="27" y="20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9" name="Google Shape;2719;p15"/>
              <p:cNvSpPr/>
              <p:nvPr/>
            </p:nvSpPr>
            <p:spPr>
              <a:xfrm>
                <a:off x="3031940" y="3319797"/>
                <a:ext cx="2226036" cy="1402619"/>
              </a:xfrm>
              <a:custGeom>
                <a:rect b="b" l="l" r="r" t="t"/>
                <a:pathLst>
                  <a:path extrusionOk="0" h="227421" w="360930">
                    <a:moveTo>
                      <a:pt x="180334" y="221781"/>
                    </a:moveTo>
                    <a:cubicBezTo>
                      <a:pt x="128374" y="180291"/>
                      <a:pt x="62265" y="163253"/>
                      <a:pt x="0" y="175295"/>
                    </a:cubicBezTo>
                    <a:cubicBezTo>
                      <a:pt x="26984" y="157210"/>
                      <a:pt x="58074" y="145525"/>
                      <a:pt x="89163" y="148302"/>
                    </a:cubicBezTo>
                    <a:cubicBezTo>
                      <a:pt x="120251" y="151079"/>
                      <a:pt x="151166" y="169916"/>
                      <a:pt x="166449" y="201407"/>
                    </a:cubicBezTo>
                    <a:cubicBezTo>
                      <a:pt x="132740" y="139202"/>
                      <a:pt x="107152" y="71033"/>
                      <a:pt x="90996" y="0"/>
                    </a:cubicBezTo>
                    <a:cubicBezTo>
                      <a:pt x="127151" y="47612"/>
                      <a:pt x="157017" y="101668"/>
                      <a:pt x="179198" y="159672"/>
                    </a:cubicBezTo>
                    <a:cubicBezTo>
                      <a:pt x="179810" y="106210"/>
                      <a:pt x="197189" y="53201"/>
                      <a:pt x="227404" y="12811"/>
                    </a:cubicBezTo>
                    <a:cubicBezTo>
                      <a:pt x="219545" y="57829"/>
                      <a:pt x="210725" y="102612"/>
                      <a:pt x="200857" y="147114"/>
                    </a:cubicBezTo>
                    <a:cubicBezTo>
                      <a:pt x="233081" y="99660"/>
                      <a:pt x="277706" y="63602"/>
                      <a:pt x="327309" y="44878"/>
                    </a:cubicBezTo>
                    <a:cubicBezTo>
                      <a:pt x="295172" y="84596"/>
                      <a:pt x="263034" y="124321"/>
                      <a:pt x="230897" y="164039"/>
                    </a:cubicBezTo>
                    <a:cubicBezTo>
                      <a:pt x="266266" y="127509"/>
                      <a:pt x="325213" y="127116"/>
                      <a:pt x="360931" y="163157"/>
                    </a:cubicBezTo>
                    <a:cubicBezTo>
                      <a:pt x="302420" y="174247"/>
                      <a:pt x="245481" y="195792"/>
                      <a:pt x="192560" y="226776"/>
                    </a:cubicBezTo>
                    <a:cubicBezTo>
                      <a:pt x="187583" y="229684"/>
                      <a:pt x="185748" y="222034"/>
                      <a:pt x="181208" y="218366"/>
                    </a:cubicBezTo>
                    <a:cubicBezTo>
                      <a:pt x="176666" y="214698"/>
                      <a:pt x="177103" y="214008"/>
                      <a:pt x="181208" y="21836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20" name="Google Shape;2720;p15"/>
              <p:cNvSpPr/>
              <p:nvPr/>
            </p:nvSpPr>
            <p:spPr>
              <a:xfrm>
                <a:off x="2124983" y="2737561"/>
                <a:ext cx="1799448" cy="1716921"/>
              </a:xfrm>
              <a:custGeom>
                <a:rect b="b" l="l" r="r" t="t"/>
                <a:pathLst>
                  <a:path extrusionOk="0" h="278382" w="291763">
                    <a:moveTo>
                      <a:pt x="84619" y="31033"/>
                    </a:moveTo>
                    <a:cubicBezTo>
                      <a:pt x="72480" y="33198"/>
                      <a:pt x="66542" y="48516"/>
                      <a:pt x="70035" y="60288"/>
                    </a:cubicBezTo>
                    <a:cubicBezTo>
                      <a:pt x="73615" y="72060"/>
                      <a:pt x="83396" y="80749"/>
                      <a:pt x="93090" y="88434"/>
                    </a:cubicBezTo>
                    <a:cubicBezTo>
                      <a:pt x="129419" y="117427"/>
                      <a:pt x="169416" y="141740"/>
                      <a:pt x="205657" y="170898"/>
                    </a:cubicBezTo>
                    <a:cubicBezTo>
                      <a:pt x="241899" y="200058"/>
                      <a:pt x="274997" y="235164"/>
                      <a:pt x="291763" y="278383"/>
                    </a:cubicBezTo>
                    <a:cubicBezTo>
                      <a:pt x="258753" y="242211"/>
                      <a:pt x="217533" y="214633"/>
                      <a:pt x="176751" y="187438"/>
                    </a:cubicBezTo>
                    <a:cubicBezTo>
                      <a:pt x="134921" y="159572"/>
                      <a:pt x="93177" y="131714"/>
                      <a:pt x="51347" y="103847"/>
                    </a:cubicBezTo>
                    <a:cubicBezTo>
                      <a:pt x="31698" y="90757"/>
                      <a:pt x="10913" y="76269"/>
                      <a:pt x="2617" y="54288"/>
                    </a:cubicBezTo>
                    <a:cubicBezTo>
                      <a:pt x="-5679" y="32308"/>
                      <a:pt x="6372" y="1620"/>
                      <a:pt x="29951" y="66"/>
                    </a:cubicBezTo>
                    <a:cubicBezTo>
                      <a:pt x="50648" y="-1288"/>
                      <a:pt x="65844" y="18640"/>
                      <a:pt x="85056" y="26456"/>
                    </a:cubicBezTo>
                    <a:cubicBezTo>
                      <a:pt x="89248" y="28177"/>
                      <a:pt x="96496" y="26910"/>
                      <a:pt x="95273" y="225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21" name="Google Shape;2721;p15"/>
              <p:cNvSpPr/>
              <p:nvPr/>
            </p:nvSpPr>
            <p:spPr>
              <a:xfrm>
                <a:off x="3745564" y="1265328"/>
                <a:ext cx="463272" cy="1809470"/>
              </a:xfrm>
              <a:custGeom>
                <a:rect b="b" l="l" r="r" t="t"/>
                <a:pathLst>
                  <a:path extrusionOk="0" h="293388" w="75115">
                    <a:moveTo>
                      <a:pt x="7772" y="10442"/>
                    </a:moveTo>
                    <a:cubicBezTo>
                      <a:pt x="16766" y="12049"/>
                      <a:pt x="22793" y="20494"/>
                      <a:pt x="26635" y="28712"/>
                    </a:cubicBezTo>
                    <a:cubicBezTo>
                      <a:pt x="36067" y="48762"/>
                      <a:pt x="38687" y="71206"/>
                      <a:pt x="40870" y="93230"/>
                    </a:cubicBezTo>
                    <a:cubicBezTo>
                      <a:pt x="47506" y="159740"/>
                      <a:pt x="50825" y="226564"/>
                      <a:pt x="50913" y="293388"/>
                    </a:cubicBezTo>
                    <a:cubicBezTo>
                      <a:pt x="51698" y="235594"/>
                      <a:pt x="52571" y="177013"/>
                      <a:pt x="68465" y="121411"/>
                    </a:cubicBezTo>
                    <a:cubicBezTo>
                      <a:pt x="71610" y="110408"/>
                      <a:pt x="75365" y="99308"/>
                      <a:pt x="75103" y="87877"/>
                    </a:cubicBezTo>
                    <a:cubicBezTo>
                      <a:pt x="74753" y="77336"/>
                      <a:pt x="70998" y="67206"/>
                      <a:pt x="66894" y="57504"/>
                    </a:cubicBezTo>
                    <a:cubicBezTo>
                      <a:pt x="62265" y="46824"/>
                      <a:pt x="57026" y="36388"/>
                      <a:pt x="51349" y="26267"/>
                    </a:cubicBezTo>
                    <a:cubicBezTo>
                      <a:pt x="45498" y="15953"/>
                      <a:pt x="38250" y="5299"/>
                      <a:pt x="27072" y="1212"/>
                    </a:cubicBezTo>
                    <a:cubicBezTo>
                      <a:pt x="15806" y="-2867"/>
                      <a:pt x="349" y="3709"/>
                      <a:pt x="0" y="15542"/>
                    </a:cubicBezTo>
                    <a:cubicBezTo>
                      <a:pt x="4453" y="12844"/>
                      <a:pt x="8820" y="10146"/>
                      <a:pt x="13186" y="74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22" name="Google Shape;2722;p15"/>
              <p:cNvSpPr/>
              <p:nvPr/>
            </p:nvSpPr>
            <p:spPr>
              <a:xfrm>
                <a:off x="4384860" y="2799579"/>
                <a:ext cx="1884054" cy="1592856"/>
              </a:xfrm>
              <a:custGeom>
                <a:rect b="b" l="l" r="r" t="t"/>
                <a:pathLst>
                  <a:path extrusionOk="0" h="258266" w="305481">
                    <a:moveTo>
                      <a:pt x="2096" y="258267"/>
                    </a:moveTo>
                    <a:cubicBezTo>
                      <a:pt x="97721" y="196228"/>
                      <a:pt x="189767" y="146372"/>
                      <a:pt x="277881" y="74177"/>
                    </a:cubicBezTo>
                    <a:cubicBezTo>
                      <a:pt x="287924" y="65977"/>
                      <a:pt x="300674" y="42573"/>
                      <a:pt x="304429" y="30233"/>
                    </a:cubicBezTo>
                    <a:cubicBezTo>
                      <a:pt x="308184" y="17893"/>
                      <a:pt x="301635" y="1703"/>
                      <a:pt x="288797" y="0"/>
                    </a:cubicBezTo>
                    <a:cubicBezTo>
                      <a:pt x="278754" y="33002"/>
                      <a:pt x="250111" y="56537"/>
                      <a:pt x="222952" y="78020"/>
                    </a:cubicBezTo>
                    <a:cubicBezTo>
                      <a:pt x="148634" y="136792"/>
                      <a:pt x="74317" y="195564"/>
                      <a:pt x="0" y="25432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23" name="Google Shape;2723;p15"/>
              <p:cNvSpPr/>
              <p:nvPr/>
            </p:nvSpPr>
            <p:spPr>
              <a:xfrm>
                <a:off x="4277685" y="1857864"/>
                <a:ext cx="1301096" cy="2475301"/>
              </a:xfrm>
              <a:custGeom>
                <a:rect b="b" l="l" r="r" t="t"/>
                <a:pathLst>
                  <a:path extrusionOk="0" h="401346" w="210960">
                    <a:moveTo>
                      <a:pt x="7423" y="376178"/>
                    </a:moveTo>
                    <a:cubicBezTo>
                      <a:pt x="67155" y="250783"/>
                      <a:pt x="126889" y="125396"/>
                      <a:pt x="186534" y="0"/>
                    </a:cubicBezTo>
                    <a:cubicBezTo>
                      <a:pt x="204525" y="9161"/>
                      <a:pt x="212471" y="31308"/>
                      <a:pt x="210725" y="51236"/>
                    </a:cubicBezTo>
                    <a:cubicBezTo>
                      <a:pt x="208978" y="71156"/>
                      <a:pt x="199459" y="89477"/>
                      <a:pt x="190115" y="107214"/>
                    </a:cubicBezTo>
                    <a:cubicBezTo>
                      <a:pt x="172038" y="141639"/>
                      <a:pt x="153874" y="176055"/>
                      <a:pt x="135797" y="210471"/>
                    </a:cubicBezTo>
                    <a:cubicBezTo>
                      <a:pt x="113353" y="253141"/>
                      <a:pt x="90386" y="296490"/>
                      <a:pt x="56327" y="330767"/>
                    </a:cubicBezTo>
                    <a:cubicBezTo>
                      <a:pt x="34844" y="352425"/>
                      <a:pt x="7947" y="371978"/>
                      <a:pt x="0" y="4013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24" name="Google Shape;2724;p15"/>
              <p:cNvSpPr/>
              <p:nvPr/>
            </p:nvSpPr>
            <p:spPr>
              <a:xfrm>
                <a:off x="4099413" y="1282547"/>
                <a:ext cx="689971" cy="3068245"/>
              </a:xfrm>
              <a:custGeom>
                <a:rect b="b" l="l" r="r" t="t"/>
                <a:pathLst>
                  <a:path extrusionOk="0" h="497486" w="111872">
                    <a:moveTo>
                      <a:pt x="43752" y="22583"/>
                    </a:moveTo>
                    <a:cubicBezTo>
                      <a:pt x="49604" y="11885"/>
                      <a:pt x="67593" y="15352"/>
                      <a:pt x="73793" y="25823"/>
                    </a:cubicBezTo>
                    <a:cubicBezTo>
                      <a:pt x="80081" y="36285"/>
                      <a:pt x="78159" y="49437"/>
                      <a:pt x="76064" y="61409"/>
                    </a:cubicBezTo>
                    <a:cubicBezTo>
                      <a:pt x="50739" y="206768"/>
                      <a:pt x="25325" y="352128"/>
                      <a:pt x="0" y="497487"/>
                    </a:cubicBezTo>
                    <a:cubicBezTo>
                      <a:pt x="31177" y="390491"/>
                      <a:pt x="62353" y="283504"/>
                      <a:pt x="93530" y="176509"/>
                    </a:cubicBezTo>
                    <a:cubicBezTo>
                      <a:pt x="106367" y="132565"/>
                      <a:pt x="119204" y="85870"/>
                      <a:pt x="106891" y="41778"/>
                    </a:cubicBezTo>
                    <a:cubicBezTo>
                      <a:pt x="101913" y="23587"/>
                      <a:pt x="90473" y="4881"/>
                      <a:pt x="71959" y="585"/>
                    </a:cubicBezTo>
                    <a:cubicBezTo>
                      <a:pt x="53359" y="-3712"/>
                      <a:pt x="31526" y="16531"/>
                      <a:pt x="40696" y="3305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25" name="Google Shape;2725;p15"/>
              <p:cNvSpPr/>
              <p:nvPr/>
            </p:nvSpPr>
            <p:spPr>
              <a:xfrm>
                <a:off x="2903216" y="3201897"/>
                <a:ext cx="2410777" cy="1548425"/>
              </a:xfrm>
              <a:custGeom>
                <a:rect b="b" l="l" r="r" t="t"/>
                <a:pathLst>
                  <a:path extrusionOk="0" h="251062" w="390884">
                    <a:moveTo>
                      <a:pt x="211336" y="251062"/>
                    </a:moveTo>
                    <a:cubicBezTo>
                      <a:pt x="207057" y="251062"/>
                      <a:pt x="204088" y="246958"/>
                      <a:pt x="202428" y="244713"/>
                    </a:cubicBezTo>
                    <a:cubicBezTo>
                      <a:pt x="201730" y="243761"/>
                      <a:pt x="201032" y="242792"/>
                      <a:pt x="200333" y="241989"/>
                    </a:cubicBezTo>
                    <a:lnTo>
                      <a:pt x="198412" y="244390"/>
                    </a:lnTo>
                    <a:cubicBezTo>
                      <a:pt x="147324" y="203581"/>
                      <a:pt x="82876" y="186954"/>
                      <a:pt x="21657" y="198796"/>
                    </a:cubicBezTo>
                    <a:lnTo>
                      <a:pt x="0" y="202987"/>
                    </a:lnTo>
                    <a:lnTo>
                      <a:pt x="18339" y="190709"/>
                    </a:lnTo>
                    <a:cubicBezTo>
                      <a:pt x="49341" y="169960"/>
                      <a:pt x="81216" y="160371"/>
                      <a:pt x="110471" y="162982"/>
                    </a:cubicBezTo>
                    <a:cubicBezTo>
                      <a:pt x="130295" y="164755"/>
                      <a:pt x="148983" y="172484"/>
                      <a:pt x="164092" y="184605"/>
                    </a:cubicBezTo>
                    <a:cubicBezTo>
                      <a:pt x="139552" y="132670"/>
                      <a:pt x="120601" y="77522"/>
                      <a:pt x="107502" y="20112"/>
                    </a:cubicBezTo>
                    <a:lnTo>
                      <a:pt x="102961" y="0"/>
                    </a:lnTo>
                    <a:lnTo>
                      <a:pt x="115449" y="16418"/>
                    </a:lnTo>
                    <a:cubicBezTo>
                      <a:pt x="148023" y="59279"/>
                      <a:pt x="175269" y="106891"/>
                      <a:pt x="196665" y="158205"/>
                    </a:cubicBezTo>
                    <a:cubicBezTo>
                      <a:pt x="200944" y="111083"/>
                      <a:pt x="217973" y="64990"/>
                      <a:pt x="244783" y="29264"/>
                    </a:cubicBezTo>
                    <a:lnTo>
                      <a:pt x="255961" y="14331"/>
                    </a:lnTo>
                    <a:lnTo>
                      <a:pt x="252730" y="32705"/>
                    </a:lnTo>
                    <a:cubicBezTo>
                      <a:pt x="246093" y="70632"/>
                      <a:pt x="238670" y="108882"/>
                      <a:pt x="230549" y="146669"/>
                    </a:cubicBezTo>
                    <a:cubicBezTo>
                      <a:pt x="261900" y="106961"/>
                      <a:pt x="302508" y="76483"/>
                      <a:pt x="346609" y="59829"/>
                    </a:cubicBezTo>
                    <a:lnTo>
                      <a:pt x="361979" y="54022"/>
                    </a:lnTo>
                    <a:lnTo>
                      <a:pt x="276047" y="160275"/>
                    </a:lnTo>
                    <a:cubicBezTo>
                      <a:pt x="288535" y="154319"/>
                      <a:pt x="302333" y="151141"/>
                      <a:pt x="316742" y="151053"/>
                    </a:cubicBezTo>
                    <a:cubicBezTo>
                      <a:pt x="342591" y="150974"/>
                      <a:pt x="366869" y="160878"/>
                      <a:pt x="384946" y="179147"/>
                    </a:cubicBezTo>
                    <a:lnTo>
                      <a:pt x="390884" y="185102"/>
                    </a:lnTo>
                    <a:lnTo>
                      <a:pt x="382676" y="186666"/>
                    </a:lnTo>
                    <a:cubicBezTo>
                      <a:pt x="324514" y="197704"/>
                      <a:pt x="268362" y="218934"/>
                      <a:pt x="215703" y="249761"/>
                    </a:cubicBezTo>
                    <a:cubicBezTo>
                      <a:pt x="214131" y="250678"/>
                      <a:pt x="212733" y="251062"/>
                      <a:pt x="211423" y="251062"/>
                    </a:cubicBezTo>
                    <a:close/>
                    <a:moveTo>
                      <a:pt x="205136" y="234243"/>
                    </a:moveTo>
                    <a:cubicBezTo>
                      <a:pt x="207057" y="235841"/>
                      <a:pt x="208454" y="237780"/>
                      <a:pt x="209677" y="239500"/>
                    </a:cubicBezTo>
                    <a:cubicBezTo>
                      <a:pt x="210201" y="240251"/>
                      <a:pt x="210987" y="241290"/>
                      <a:pt x="211511" y="241866"/>
                    </a:cubicBezTo>
                    <a:cubicBezTo>
                      <a:pt x="262424" y="212131"/>
                      <a:pt x="316393" y="191242"/>
                      <a:pt x="372283" y="179636"/>
                    </a:cubicBezTo>
                    <a:cubicBezTo>
                      <a:pt x="356739" y="166790"/>
                      <a:pt x="337440" y="159769"/>
                      <a:pt x="316742" y="159987"/>
                    </a:cubicBezTo>
                    <a:cubicBezTo>
                      <a:pt x="293164" y="160127"/>
                      <a:pt x="271244" y="169462"/>
                      <a:pt x="255001" y="186282"/>
                    </a:cubicBezTo>
                    <a:lnTo>
                      <a:pt x="248276" y="180369"/>
                    </a:lnTo>
                    <a:lnTo>
                      <a:pt x="333510" y="75033"/>
                    </a:lnTo>
                    <a:cubicBezTo>
                      <a:pt x="291417" y="94691"/>
                      <a:pt x="253516" y="127465"/>
                      <a:pt x="225484" y="168755"/>
                    </a:cubicBezTo>
                    <a:lnTo>
                      <a:pt x="212384" y="187950"/>
                    </a:lnTo>
                    <a:lnTo>
                      <a:pt x="217449" y="165279"/>
                    </a:lnTo>
                    <a:cubicBezTo>
                      <a:pt x="225658" y="127824"/>
                      <a:pt x="233343" y="89783"/>
                      <a:pt x="240242" y="51908"/>
                    </a:cubicBezTo>
                    <a:cubicBezTo>
                      <a:pt x="217886" y="88752"/>
                      <a:pt x="205048" y="133919"/>
                      <a:pt x="204525" y="178841"/>
                    </a:cubicBezTo>
                    <a:lnTo>
                      <a:pt x="204350" y="202324"/>
                    </a:lnTo>
                    <a:lnTo>
                      <a:pt x="195967" y="180387"/>
                    </a:lnTo>
                    <a:cubicBezTo>
                      <a:pt x="176579" y="129780"/>
                      <a:pt x="151603" y="82578"/>
                      <a:pt x="121474" y="39787"/>
                    </a:cubicBezTo>
                    <a:cubicBezTo>
                      <a:pt x="136932" y="100254"/>
                      <a:pt x="159201" y="157987"/>
                      <a:pt x="187670" y="211799"/>
                    </a:cubicBezTo>
                    <a:cubicBezTo>
                      <a:pt x="188980" y="214000"/>
                      <a:pt x="190202" y="216262"/>
                      <a:pt x="191337" y="218576"/>
                    </a:cubicBezTo>
                    <a:lnTo>
                      <a:pt x="183391" y="222654"/>
                    </a:lnTo>
                    <a:cubicBezTo>
                      <a:pt x="182256" y="220497"/>
                      <a:pt x="181033" y="218322"/>
                      <a:pt x="179898" y="216148"/>
                    </a:cubicBezTo>
                    <a:cubicBezTo>
                      <a:pt x="165227" y="191224"/>
                      <a:pt x="138853" y="174475"/>
                      <a:pt x="109598" y="171864"/>
                    </a:cubicBezTo>
                    <a:cubicBezTo>
                      <a:pt x="84622" y="169646"/>
                      <a:pt x="61130" y="177313"/>
                      <a:pt x="42268" y="186928"/>
                    </a:cubicBezTo>
                    <a:cubicBezTo>
                      <a:pt x="95712" y="182361"/>
                      <a:pt x="150031" y="197835"/>
                      <a:pt x="195355" y="230846"/>
                    </a:cubicBezTo>
                    <a:lnTo>
                      <a:pt x="197625" y="230199"/>
                    </a:lnTo>
                    <a:cubicBezTo>
                      <a:pt x="200420" y="229413"/>
                      <a:pt x="202167" y="231029"/>
                      <a:pt x="205136" y="2342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726" name="Shape 2726"/>
        <p:cNvGrpSpPr/>
        <p:nvPr/>
      </p:nvGrpSpPr>
      <p:grpSpPr>
        <a:xfrm>
          <a:off x="0" y="0"/>
          <a:ext cx="0" cy="0"/>
          <a:chOff x="0" y="0"/>
          <a:chExt cx="0" cy="0"/>
        </a:xfrm>
      </p:grpSpPr>
      <p:sp>
        <p:nvSpPr>
          <p:cNvPr id="2727" name="Google Shape;272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2728" name="Google Shape;2728;p16"/>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grpSp>
        <p:nvGrpSpPr>
          <p:cNvPr id="2729" name="Google Shape;2729;p16"/>
          <p:cNvGrpSpPr/>
          <p:nvPr/>
        </p:nvGrpSpPr>
        <p:grpSpPr>
          <a:xfrm>
            <a:off x="8358814" y="-269572"/>
            <a:ext cx="1296997" cy="5635907"/>
            <a:chOff x="8358814" y="-269572"/>
            <a:chExt cx="1296997" cy="5635907"/>
          </a:xfrm>
        </p:grpSpPr>
        <p:grpSp>
          <p:nvGrpSpPr>
            <p:cNvPr id="2730" name="Google Shape;2730;p16"/>
            <p:cNvGrpSpPr/>
            <p:nvPr/>
          </p:nvGrpSpPr>
          <p:grpSpPr>
            <a:xfrm>
              <a:off x="8669231" y="999545"/>
              <a:ext cx="271734" cy="1661482"/>
              <a:chOff x="6217494" y="723816"/>
              <a:chExt cx="666833" cy="4077258"/>
            </a:xfrm>
          </p:grpSpPr>
          <p:sp>
            <p:nvSpPr>
              <p:cNvPr id="2731" name="Google Shape;2731;p16"/>
              <p:cNvSpPr/>
              <p:nvPr/>
            </p:nvSpPr>
            <p:spPr>
              <a:xfrm>
                <a:off x="6397122" y="1383712"/>
                <a:ext cx="281134" cy="202655"/>
              </a:xfrm>
              <a:custGeom>
                <a:rect b="b" l="l" r="r" t="t"/>
                <a:pathLst>
                  <a:path extrusionOk="0" h="95143" w="131988">
                    <a:moveTo>
                      <a:pt x="6803" y="42835"/>
                    </a:moveTo>
                    <a:cubicBezTo>
                      <a:pt x="36879" y="37665"/>
                      <a:pt x="68230" y="64388"/>
                      <a:pt x="67593" y="94656"/>
                    </a:cubicBezTo>
                    <a:cubicBezTo>
                      <a:pt x="81303" y="95817"/>
                      <a:pt x="95197" y="94900"/>
                      <a:pt x="108637" y="91940"/>
                    </a:cubicBezTo>
                    <a:cubicBezTo>
                      <a:pt x="96682" y="60466"/>
                      <a:pt x="106428" y="22103"/>
                      <a:pt x="131989" y="0"/>
                    </a:cubicBezTo>
                    <a:cubicBezTo>
                      <a:pt x="90115" y="17998"/>
                      <a:pt x="45411" y="29517"/>
                      <a:pt x="0" y="3399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2" name="Google Shape;2732;p16"/>
              <p:cNvSpPr/>
              <p:nvPr/>
            </p:nvSpPr>
            <p:spPr>
              <a:xfrm>
                <a:off x="6541075" y="1579554"/>
                <a:ext cx="330225" cy="3208462"/>
              </a:xfrm>
              <a:custGeom>
                <a:rect b="b" l="l" r="r" t="t"/>
                <a:pathLst>
                  <a:path extrusionOk="0" h="1506320" w="155035">
                    <a:moveTo>
                      <a:pt x="9" y="2716"/>
                    </a:moveTo>
                    <a:cubicBezTo>
                      <a:pt x="9" y="2716"/>
                      <a:pt x="213546" y="779682"/>
                      <a:pt x="96542" y="1506321"/>
                    </a:cubicBezTo>
                    <a:lnTo>
                      <a:pt x="133666" y="1498042"/>
                    </a:lnTo>
                    <a:cubicBezTo>
                      <a:pt x="133666" y="1498042"/>
                      <a:pt x="221493" y="1045581"/>
                      <a:pt x="41045" y="0"/>
                    </a:cubicBezTo>
                    <a:lnTo>
                      <a:pt x="0" y="271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3" name="Google Shape;2733;p16"/>
              <p:cNvSpPr/>
              <p:nvPr/>
            </p:nvSpPr>
            <p:spPr>
              <a:xfrm>
                <a:off x="6384075" y="1370696"/>
                <a:ext cx="307180" cy="228732"/>
              </a:xfrm>
              <a:custGeom>
                <a:rect b="b" l="l" r="r" t="t"/>
                <a:pathLst>
                  <a:path extrusionOk="0" h="107386" w="144216">
                    <a:moveTo>
                      <a:pt x="85307" y="107378"/>
                    </a:moveTo>
                    <a:cubicBezTo>
                      <a:pt x="81272" y="107378"/>
                      <a:pt x="77229" y="107212"/>
                      <a:pt x="73194" y="106863"/>
                    </a:cubicBezTo>
                    <a:cubicBezTo>
                      <a:pt x="69980" y="106592"/>
                      <a:pt x="67527" y="103867"/>
                      <a:pt x="67596" y="100645"/>
                    </a:cubicBezTo>
                    <a:cubicBezTo>
                      <a:pt x="67858" y="88148"/>
                      <a:pt x="61833" y="75669"/>
                      <a:pt x="51056" y="66394"/>
                    </a:cubicBezTo>
                    <a:cubicBezTo>
                      <a:pt x="40271" y="57103"/>
                      <a:pt x="26395" y="52841"/>
                      <a:pt x="13959" y="54981"/>
                    </a:cubicBezTo>
                    <a:cubicBezTo>
                      <a:pt x="10614" y="55522"/>
                      <a:pt x="7471" y="53313"/>
                      <a:pt x="6894" y="49985"/>
                    </a:cubicBezTo>
                    <a:cubicBezTo>
                      <a:pt x="6658" y="48614"/>
                      <a:pt x="6894" y="47278"/>
                      <a:pt x="7497" y="46125"/>
                    </a:cubicBezTo>
                    <a:cubicBezTo>
                      <a:pt x="7235" y="46151"/>
                      <a:pt x="6981" y="46178"/>
                      <a:pt x="6719" y="46204"/>
                    </a:cubicBezTo>
                    <a:cubicBezTo>
                      <a:pt x="3392" y="46527"/>
                      <a:pt x="362" y="44073"/>
                      <a:pt x="30" y="40720"/>
                    </a:cubicBezTo>
                    <a:cubicBezTo>
                      <a:pt x="-302" y="37358"/>
                      <a:pt x="2152" y="34362"/>
                      <a:pt x="5514" y="34030"/>
                    </a:cubicBezTo>
                    <a:cubicBezTo>
                      <a:pt x="50463" y="29594"/>
                      <a:pt x="94258" y="18311"/>
                      <a:pt x="135687" y="496"/>
                    </a:cubicBezTo>
                    <a:cubicBezTo>
                      <a:pt x="138464" y="-691"/>
                      <a:pt x="141686" y="313"/>
                      <a:pt x="143285" y="2871"/>
                    </a:cubicBezTo>
                    <a:cubicBezTo>
                      <a:pt x="144883" y="5430"/>
                      <a:pt x="144385" y="8775"/>
                      <a:pt x="142097" y="10740"/>
                    </a:cubicBezTo>
                    <a:cubicBezTo>
                      <a:pt x="118553" y="31096"/>
                      <a:pt x="109453" y="66901"/>
                      <a:pt x="120465" y="95886"/>
                    </a:cubicBezTo>
                    <a:cubicBezTo>
                      <a:pt x="121094" y="97545"/>
                      <a:pt x="120972" y="99405"/>
                      <a:pt x="120125" y="100968"/>
                    </a:cubicBezTo>
                    <a:cubicBezTo>
                      <a:pt x="119278" y="102531"/>
                      <a:pt x="117793" y="103649"/>
                      <a:pt x="116064" y="104033"/>
                    </a:cubicBezTo>
                    <a:cubicBezTo>
                      <a:pt x="105934" y="106269"/>
                      <a:pt x="95629" y="107387"/>
                      <a:pt x="85298" y="107387"/>
                    </a:cubicBezTo>
                    <a:close/>
                    <a:moveTo>
                      <a:pt x="79604" y="95021"/>
                    </a:moveTo>
                    <a:cubicBezTo>
                      <a:pt x="88704" y="95405"/>
                      <a:pt x="97804" y="94864"/>
                      <a:pt x="106781" y="93371"/>
                    </a:cubicBezTo>
                    <a:cubicBezTo>
                      <a:pt x="100039" y="69276"/>
                      <a:pt x="104414" y="42169"/>
                      <a:pt x="117688" y="20826"/>
                    </a:cubicBezTo>
                    <a:cubicBezTo>
                      <a:pt x="89551" y="31149"/>
                      <a:pt x="60488" y="38624"/>
                      <a:pt x="30831" y="43165"/>
                    </a:cubicBezTo>
                    <a:cubicBezTo>
                      <a:pt x="40856" y="45104"/>
                      <a:pt x="50602" y="49854"/>
                      <a:pt x="59038" y="57120"/>
                    </a:cubicBezTo>
                    <a:cubicBezTo>
                      <a:pt x="70941" y="67364"/>
                      <a:pt x="78233" y="80926"/>
                      <a:pt x="79604" y="9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4" name="Google Shape;2734;p16"/>
              <p:cNvSpPr/>
              <p:nvPr/>
            </p:nvSpPr>
            <p:spPr>
              <a:xfrm>
                <a:off x="6528072" y="1566558"/>
                <a:ext cx="356255" cy="3234516"/>
              </a:xfrm>
              <a:custGeom>
                <a:rect b="b" l="l" r="r" t="t"/>
                <a:pathLst>
                  <a:path extrusionOk="0" h="1518552" w="167256">
                    <a:moveTo>
                      <a:pt x="102647" y="1518535"/>
                    </a:moveTo>
                    <a:cubicBezTo>
                      <a:pt x="101101" y="1518535"/>
                      <a:pt x="99599" y="1517950"/>
                      <a:pt x="98455" y="1516875"/>
                    </a:cubicBezTo>
                    <a:cubicBezTo>
                      <a:pt x="96979" y="1515478"/>
                      <a:pt x="96290" y="1513452"/>
                      <a:pt x="96613" y="1511452"/>
                    </a:cubicBezTo>
                    <a:cubicBezTo>
                      <a:pt x="156931" y="1136837"/>
                      <a:pt x="127501" y="748642"/>
                      <a:pt x="92194" y="488961"/>
                    </a:cubicBezTo>
                    <a:cubicBezTo>
                      <a:pt x="53935" y="207552"/>
                      <a:pt x="752" y="12381"/>
                      <a:pt x="219" y="10442"/>
                    </a:cubicBezTo>
                    <a:cubicBezTo>
                      <a:pt x="-270" y="8669"/>
                      <a:pt x="70" y="6774"/>
                      <a:pt x="1136" y="5280"/>
                    </a:cubicBezTo>
                    <a:cubicBezTo>
                      <a:pt x="2201" y="3779"/>
                      <a:pt x="3887" y="2844"/>
                      <a:pt x="5712" y="2722"/>
                    </a:cubicBezTo>
                    <a:lnTo>
                      <a:pt x="46757" y="6"/>
                    </a:lnTo>
                    <a:cubicBezTo>
                      <a:pt x="49892" y="-125"/>
                      <a:pt x="52660" y="1980"/>
                      <a:pt x="53184" y="5071"/>
                    </a:cubicBezTo>
                    <a:cubicBezTo>
                      <a:pt x="146469" y="545611"/>
                      <a:pt x="166703" y="924523"/>
                      <a:pt x="167244" y="1147212"/>
                    </a:cubicBezTo>
                    <a:cubicBezTo>
                      <a:pt x="167838" y="1388825"/>
                      <a:pt x="145997" y="1504187"/>
                      <a:pt x="145770" y="1505322"/>
                    </a:cubicBezTo>
                    <a:cubicBezTo>
                      <a:pt x="145307" y="1507706"/>
                      <a:pt x="143473" y="1509592"/>
                      <a:pt x="141098" y="1510125"/>
                    </a:cubicBezTo>
                    <a:lnTo>
                      <a:pt x="103975" y="1518404"/>
                    </a:lnTo>
                    <a:cubicBezTo>
                      <a:pt x="103529" y="1518508"/>
                      <a:pt x="103084" y="1518552"/>
                      <a:pt x="102647" y="1518552"/>
                    </a:cubicBezTo>
                    <a:close/>
                    <a:moveTo>
                      <a:pt x="13930" y="14424"/>
                    </a:moveTo>
                    <a:cubicBezTo>
                      <a:pt x="23859" y="52307"/>
                      <a:pt x="70073" y="235462"/>
                      <a:pt x="104315" y="487302"/>
                    </a:cubicBezTo>
                    <a:cubicBezTo>
                      <a:pt x="139456" y="745760"/>
                      <a:pt x="168781" y="1131152"/>
                      <a:pt x="110105" y="1504483"/>
                    </a:cubicBezTo>
                    <a:lnTo>
                      <a:pt x="134461" y="1499052"/>
                    </a:lnTo>
                    <a:cubicBezTo>
                      <a:pt x="138181" y="1477089"/>
                      <a:pt x="155577" y="1362626"/>
                      <a:pt x="155010" y="1146557"/>
                    </a:cubicBezTo>
                    <a:cubicBezTo>
                      <a:pt x="154433" y="925169"/>
                      <a:pt x="134330" y="548965"/>
                      <a:pt x="42058" y="12547"/>
                    </a:cubicBezTo>
                    <a:lnTo>
                      <a:pt x="13930" y="1440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5" name="Google Shape;2735;p16"/>
              <p:cNvSpPr/>
              <p:nvPr/>
            </p:nvSpPr>
            <p:spPr>
              <a:xfrm>
                <a:off x="6230475" y="740687"/>
                <a:ext cx="518615" cy="737958"/>
              </a:xfrm>
              <a:custGeom>
                <a:rect b="b" l="l" r="r" t="t"/>
                <a:pathLst>
                  <a:path extrusionOk="0" h="346459" w="243481">
                    <a:moveTo>
                      <a:pt x="103485" y="343307"/>
                    </a:moveTo>
                    <a:cubicBezTo>
                      <a:pt x="132225" y="347184"/>
                      <a:pt x="161690" y="338609"/>
                      <a:pt x="186553" y="323798"/>
                    </a:cubicBezTo>
                    <a:cubicBezTo>
                      <a:pt x="202132" y="314515"/>
                      <a:pt x="216393" y="302611"/>
                      <a:pt x="226471" y="287609"/>
                    </a:cubicBezTo>
                    <a:cubicBezTo>
                      <a:pt x="250722" y="251507"/>
                      <a:pt x="246975" y="202384"/>
                      <a:pt x="228217" y="163191"/>
                    </a:cubicBezTo>
                    <a:cubicBezTo>
                      <a:pt x="209459" y="123998"/>
                      <a:pt x="177881" y="92533"/>
                      <a:pt x="146905" y="61898"/>
                    </a:cubicBezTo>
                    <a:cubicBezTo>
                      <a:pt x="133430" y="48572"/>
                      <a:pt x="119947" y="35236"/>
                      <a:pt x="106472" y="21910"/>
                    </a:cubicBezTo>
                    <a:cubicBezTo>
                      <a:pt x="96045" y="11597"/>
                      <a:pt x="84151" y="611"/>
                      <a:pt x="69427" y="25"/>
                    </a:cubicBezTo>
                    <a:cubicBezTo>
                      <a:pt x="46905" y="-874"/>
                      <a:pt x="31666" y="22216"/>
                      <a:pt x="23431" y="43035"/>
                    </a:cubicBezTo>
                    <a:cubicBezTo>
                      <a:pt x="-2253" y="107920"/>
                      <a:pt x="-6995" y="180779"/>
                      <a:pt x="10061" y="248407"/>
                    </a:cubicBezTo>
                    <a:cubicBezTo>
                      <a:pt x="15859" y="271391"/>
                      <a:pt x="24330" y="294184"/>
                      <a:pt x="39167" y="312759"/>
                    </a:cubicBezTo>
                    <a:cubicBezTo>
                      <a:pt x="53996" y="331326"/>
                      <a:pt x="75950" y="345298"/>
                      <a:pt x="99809" y="346416"/>
                    </a:cubicBezTo>
                    <a:cubicBezTo>
                      <a:pt x="106498" y="346730"/>
                      <a:pt x="114253" y="345447"/>
                      <a:pt x="117685" y="339735"/>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6" name="Google Shape;2736;p16"/>
              <p:cNvSpPr/>
              <p:nvPr/>
            </p:nvSpPr>
            <p:spPr>
              <a:xfrm>
                <a:off x="6217494" y="727635"/>
                <a:ext cx="544654" cy="764031"/>
              </a:xfrm>
              <a:custGeom>
                <a:rect b="b" l="l" r="r" t="t"/>
                <a:pathLst>
                  <a:path extrusionOk="0" h="358700" w="255706">
                    <a:moveTo>
                      <a:pt x="107780" y="358701"/>
                    </a:moveTo>
                    <a:cubicBezTo>
                      <a:pt x="107073" y="358701"/>
                      <a:pt x="106357" y="358684"/>
                      <a:pt x="105623" y="358649"/>
                    </a:cubicBezTo>
                    <a:cubicBezTo>
                      <a:pt x="81582" y="357522"/>
                      <a:pt x="57845" y="344414"/>
                      <a:pt x="40493" y="322695"/>
                    </a:cubicBezTo>
                    <a:cubicBezTo>
                      <a:pt x="27097" y="305919"/>
                      <a:pt x="17473" y="284733"/>
                      <a:pt x="10234" y="256020"/>
                    </a:cubicBezTo>
                    <a:cubicBezTo>
                      <a:pt x="-7119" y="187204"/>
                      <a:pt x="-2289" y="112931"/>
                      <a:pt x="23848" y="46901"/>
                    </a:cubicBezTo>
                    <a:cubicBezTo>
                      <a:pt x="30974" y="28903"/>
                      <a:pt x="47279" y="-1260"/>
                      <a:pt x="75783" y="41"/>
                    </a:cubicBezTo>
                    <a:cubicBezTo>
                      <a:pt x="92305" y="696"/>
                      <a:pt x="105143" y="12083"/>
                      <a:pt x="116880" y="23689"/>
                    </a:cubicBezTo>
                    <a:lnTo>
                      <a:pt x="157313" y="63686"/>
                    </a:lnTo>
                    <a:cubicBezTo>
                      <a:pt x="186883" y="92932"/>
                      <a:pt x="220400" y="126074"/>
                      <a:pt x="239839" y="166682"/>
                    </a:cubicBezTo>
                    <a:cubicBezTo>
                      <a:pt x="257025" y="202592"/>
                      <a:pt x="265479" y="255722"/>
                      <a:pt x="237656" y="297151"/>
                    </a:cubicBezTo>
                    <a:cubicBezTo>
                      <a:pt x="227936" y="311622"/>
                      <a:pt x="213850" y="324424"/>
                      <a:pt x="195790" y="335183"/>
                    </a:cubicBezTo>
                    <a:cubicBezTo>
                      <a:pt x="171338" y="349758"/>
                      <a:pt x="144912" y="357155"/>
                      <a:pt x="120242" y="356430"/>
                    </a:cubicBezTo>
                    <a:cubicBezTo>
                      <a:pt x="116740" y="357924"/>
                      <a:pt x="112548" y="358701"/>
                      <a:pt x="107780" y="358701"/>
                    </a:cubicBezTo>
                    <a:close/>
                    <a:moveTo>
                      <a:pt x="74289" y="12241"/>
                    </a:moveTo>
                    <a:cubicBezTo>
                      <a:pt x="53051" y="12241"/>
                      <a:pt x="39925" y="39531"/>
                      <a:pt x="35218" y="51408"/>
                    </a:cubicBezTo>
                    <a:cubicBezTo>
                      <a:pt x="10015" y="115070"/>
                      <a:pt x="5352" y="186680"/>
                      <a:pt x="22093" y="253033"/>
                    </a:cubicBezTo>
                    <a:cubicBezTo>
                      <a:pt x="28887" y="279983"/>
                      <a:pt x="37768" y="299693"/>
                      <a:pt x="50047" y="315063"/>
                    </a:cubicBezTo>
                    <a:cubicBezTo>
                      <a:pt x="64517" y="333183"/>
                      <a:pt x="84682" y="344754"/>
                      <a:pt x="104331" y="346309"/>
                    </a:cubicBezTo>
                    <a:cubicBezTo>
                      <a:pt x="105545" y="344274"/>
                      <a:pt x="107902" y="343016"/>
                      <a:pt x="110409" y="343384"/>
                    </a:cubicBezTo>
                    <a:cubicBezTo>
                      <a:pt x="112697" y="343689"/>
                      <a:pt x="115011" y="343916"/>
                      <a:pt x="117343" y="344056"/>
                    </a:cubicBezTo>
                    <a:cubicBezTo>
                      <a:pt x="117849" y="343654"/>
                      <a:pt x="118251" y="343200"/>
                      <a:pt x="118548" y="342711"/>
                    </a:cubicBezTo>
                    <a:cubicBezTo>
                      <a:pt x="120286" y="339811"/>
                      <a:pt x="124050" y="338868"/>
                      <a:pt x="126940" y="340615"/>
                    </a:cubicBezTo>
                    <a:cubicBezTo>
                      <a:pt x="128285" y="341427"/>
                      <a:pt x="129211" y="342667"/>
                      <a:pt x="129638" y="344056"/>
                    </a:cubicBezTo>
                    <a:cubicBezTo>
                      <a:pt x="149366" y="342903"/>
                      <a:pt x="170063" y="336266"/>
                      <a:pt x="189538" y="324669"/>
                    </a:cubicBezTo>
                    <a:cubicBezTo>
                      <a:pt x="206034" y="314844"/>
                      <a:pt x="218810" y="303282"/>
                      <a:pt x="227508" y="290322"/>
                    </a:cubicBezTo>
                    <a:cubicBezTo>
                      <a:pt x="252467" y="253172"/>
                      <a:pt x="244546" y="204818"/>
                      <a:pt x="228818" y="171956"/>
                    </a:cubicBezTo>
                    <a:cubicBezTo>
                      <a:pt x="210304" y="133270"/>
                      <a:pt x="178997" y="102312"/>
                      <a:pt x="148729" y="72375"/>
                    </a:cubicBezTo>
                    <a:lnTo>
                      <a:pt x="108295" y="32379"/>
                    </a:lnTo>
                    <a:cubicBezTo>
                      <a:pt x="97851" y="22056"/>
                      <a:pt x="87476" y="12738"/>
                      <a:pt x="75311" y="12258"/>
                    </a:cubicBezTo>
                    <a:cubicBezTo>
                      <a:pt x="74971" y="12241"/>
                      <a:pt x="74639" y="12241"/>
                      <a:pt x="74307" y="12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7" name="Google Shape;2737;p16"/>
              <p:cNvSpPr/>
              <p:nvPr/>
            </p:nvSpPr>
            <p:spPr>
              <a:xfrm>
                <a:off x="6280636" y="730679"/>
                <a:ext cx="295284" cy="738424"/>
              </a:xfrm>
              <a:custGeom>
                <a:rect b="b" l="l" r="r" t="t"/>
                <a:pathLst>
                  <a:path extrusionOk="0" h="346678" w="138631">
                    <a:moveTo>
                      <a:pt x="124534" y="346679"/>
                    </a:moveTo>
                    <a:cubicBezTo>
                      <a:pt x="124316" y="346679"/>
                      <a:pt x="124089" y="346679"/>
                      <a:pt x="123870" y="346670"/>
                    </a:cubicBezTo>
                    <a:cubicBezTo>
                      <a:pt x="112098" y="346268"/>
                      <a:pt x="101662" y="335902"/>
                      <a:pt x="98746" y="332724"/>
                    </a:cubicBezTo>
                    <a:cubicBezTo>
                      <a:pt x="26787" y="254538"/>
                      <a:pt x="-9350" y="145019"/>
                      <a:pt x="2081" y="39761"/>
                    </a:cubicBezTo>
                    <a:cubicBezTo>
                      <a:pt x="2928" y="31910"/>
                      <a:pt x="5522" y="8035"/>
                      <a:pt x="23739" y="472"/>
                    </a:cubicBezTo>
                    <a:cubicBezTo>
                      <a:pt x="26848" y="-830"/>
                      <a:pt x="30437" y="655"/>
                      <a:pt x="31729" y="3773"/>
                    </a:cubicBezTo>
                    <a:cubicBezTo>
                      <a:pt x="33022" y="6890"/>
                      <a:pt x="31546" y="10471"/>
                      <a:pt x="28428" y="11763"/>
                    </a:cubicBezTo>
                    <a:cubicBezTo>
                      <a:pt x="20674" y="14986"/>
                      <a:pt x="16028" y="24575"/>
                      <a:pt x="14237" y="41080"/>
                    </a:cubicBezTo>
                    <a:cubicBezTo>
                      <a:pt x="3190" y="142879"/>
                      <a:pt x="38148" y="248818"/>
                      <a:pt x="107749" y="324445"/>
                    </a:cubicBezTo>
                    <a:cubicBezTo>
                      <a:pt x="113111" y="330270"/>
                      <a:pt x="119757" y="334296"/>
                      <a:pt x="124289" y="334444"/>
                    </a:cubicBezTo>
                    <a:cubicBezTo>
                      <a:pt x="125931" y="334523"/>
                      <a:pt x="127189" y="334051"/>
                      <a:pt x="128307" y="332986"/>
                    </a:cubicBezTo>
                    <a:cubicBezTo>
                      <a:pt x="130760" y="330663"/>
                      <a:pt x="134629" y="330759"/>
                      <a:pt x="136952" y="333213"/>
                    </a:cubicBezTo>
                    <a:cubicBezTo>
                      <a:pt x="139275" y="335658"/>
                      <a:pt x="139179" y="339535"/>
                      <a:pt x="136725" y="341858"/>
                    </a:cubicBezTo>
                    <a:cubicBezTo>
                      <a:pt x="133389" y="345020"/>
                      <a:pt x="129189" y="346679"/>
                      <a:pt x="124543" y="3466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8" name="Google Shape;2738;p16"/>
              <p:cNvSpPr/>
              <p:nvPr/>
            </p:nvSpPr>
            <p:spPr>
              <a:xfrm>
                <a:off x="6227727" y="723816"/>
                <a:ext cx="399882" cy="765394"/>
              </a:xfrm>
              <a:custGeom>
                <a:rect b="b" l="l" r="r" t="t"/>
                <a:pathLst>
                  <a:path extrusionOk="0" h="359340" w="187738">
                    <a:moveTo>
                      <a:pt x="154841" y="73355"/>
                    </a:moveTo>
                    <a:cubicBezTo>
                      <a:pt x="130581" y="60011"/>
                      <a:pt x="108355" y="43017"/>
                      <a:pt x="89178" y="23141"/>
                    </a:cubicBezTo>
                    <a:cubicBezTo>
                      <a:pt x="97518" y="73111"/>
                      <a:pt x="120267" y="120635"/>
                      <a:pt x="154028" y="158641"/>
                    </a:cubicBezTo>
                    <a:cubicBezTo>
                      <a:pt x="124494" y="144433"/>
                      <a:pt x="97841" y="124373"/>
                      <a:pt x="76096" y="99982"/>
                    </a:cubicBezTo>
                    <a:cubicBezTo>
                      <a:pt x="72053" y="108636"/>
                      <a:pt x="76210" y="118714"/>
                      <a:pt x="80541" y="127220"/>
                    </a:cubicBezTo>
                    <a:cubicBezTo>
                      <a:pt x="98828" y="163112"/>
                      <a:pt x="121149" y="196978"/>
                      <a:pt x="146964" y="227989"/>
                    </a:cubicBezTo>
                    <a:cubicBezTo>
                      <a:pt x="159757" y="243359"/>
                      <a:pt x="173616" y="258362"/>
                      <a:pt x="181651" y="276631"/>
                    </a:cubicBezTo>
                    <a:cubicBezTo>
                      <a:pt x="189685" y="294900"/>
                      <a:pt x="190794" y="317667"/>
                      <a:pt x="178690" y="333578"/>
                    </a:cubicBezTo>
                    <a:cubicBezTo>
                      <a:pt x="168665" y="346756"/>
                      <a:pt x="151767" y="352765"/>
                      <a:pt x="135480" y="356144"/>
                    </a:cubicBezTo>
                    <a:cubicBezTo>
                      <a:pt x="114695" y="360467"/>
                      <a:pt x="92200" y="361445"/>
                      <a:pt x="73013" y="352415"/>
                    </a:cubicBezTo>
                    <a:cubicBezTo>
                      <a:pt x="49819" y="341499"/>
                      <a:pt x="35453" y="317999"/>
                      <a:pt x="25349" y="294586"/>
                    </a:cubicBezTo>
                    <a:cubicBezTo>
                      <a:pt x="-3172" y="228460"/>
                      <a:pt x="-7827" y="152484"/>
                      <a:pt x="12407" y="83424"/>
                    </a:cubicBezTo>
                    <a:cubicBezTo>
                      <a:pt x="17315" y="66692"/>
                      <a:pt x="23611" y="50397"/>
                      <a:pt x="29899" y="34119"/>
                    </a:cubicBezTo>
                    <a:cubicBezTo>
                      <a:pt x="34824" y="21377"/>
                      <a:pt x="40946" y="7361"/>
                      <a:pt x="53626" y="2078"/>
                    </a:cubicBezTo>
                    <a:cubicBezTo>
                      <a:pt x="71546" y="-5398"/>
                      <a:pt x="90776" y="8671"/>
                      <a:pt x="104347" y="22478"/>
                    </a:cubicBezTo>
                    <a:cubicBezTo>
                      <a:pt x="121263" y="39681"/>
                      <a:pt x="136973" y="58064"/>
                      <a:pt x="151312" y="774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739" name="Google Shape;2739;p16"/>
            <p:cNvGrpSpPr/>
            <p:nvPr/>
          </p:nvGrpSpPr>
          <p:grpSpPr>
            <a:xfrm flipH="1">
              <a:off x="8453727" y="1713628"/>
              <a:ext cx="567696" cy="544365"/>
              <a:chOff x="3775867" y="3773288"/>
              <a:chExt cx="1732893" cy="1661676"/>
            </a:xfrm>
          </p:grpSpPr>
          <p:sp>
            <p:nvSpPr>
              <p:cNvPr id="2740" name="Google Shape;2740;p16"/>
              <p:cNvSpPr/>
              <p:nvPr/>
            </p:nvSpPr>
            <p:spPr>
              <a:xfrm>
                <a:off x="3786700" y="3784521"/>
                <a:ext cx="1710700" cy="1639051"/>
              </a:xfrm>
              <a:custGeom>
                <a:rect b="b" l="l" r="r" t="t"/>
                <a:pathLst>
                  <a:path extrusionOk="0" h="529153" w="552284">
                    <a:moveTo>
                      <a:pt x="43818" y="488729"/>
                    </a:moveTo>
                    <a:cubicBezTo>
                      <a:pt x="43818" y="488729"/>
                      <a:pt x="-31687" y="375306"/>
                      <a:pt x="15532" y="262346"/>
                    </a:cubicBezTo>
                    <a:cubicBezTo>
                      <a:pt x="62751" y="149386"/>
                      <a:pt x="137749" y="61227"/>
                      <a:pt x="212747" y="44696"/>
                    </a:cubicBezTo>
                    <a:cubicBezTo>
                      <a:pt x="287745" y="28165"/>
                      <a:pt x="384960" y="-4898"/>
                      <a:pt x="434964" y="612"/>
                    </a:cubicBezTo>
                    <a:cubicBezTo>
                      <a:pt x="484960" y="6123"/>
                      <a:pt x="518294" y="28165"/>
                      <a:pt x="546073" y="25405"/>
                    </a:cubicBezTo>
                    <a:cubicBezTo>
                      <a:pt x="546073" y="25405"/>
                      <a:pt x="529411" y="97041"/>
                      <a:pt x="546073" y="196221"/>
                    </a:cubicBezTo>
                    <a:cubicBezTo>
                      <a:pt x="562735" y="295400"/>
                      <a:pt x="551627" y="428577"/>
                      <a:pt x="440519" y="488720"/>
                    </a:cubicBezTo>
                    <a:cubicBezTo>
                      <a:pt x="329410" y="548864"/>
                      <a:pt x="99883" y="536017"/>
                      <a:pt x="43818" y="488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1" name="Google Shape;2741;p16"/>
              <p:cNvSpPr/>
              <p:nvPr/>
            </p:nvSpPr>
            <p:spPr>
              <a:xfrm>
                <a:off x="3775867" y="3773288"/>
                <a:ext cx="1732893" cy="1661676"/>
              </a:xfrm>
              <a:custGeom>
                <a:rect b="b" l="l" r="r" t="t"/>
                <a:pathLst>
                  <a:path extrusionOk="0" h="536457" w="559449">
                    <a:moveTo>
                      <a:pt x="239623" y="536457"/>
                    </a:moveTo>
                    <a:cubicBezTo>
                      <a:pt x="234759" y="536457"/>
                      <a:pt x="229877" y="536405"/>
                      <a:pt x="224952" y="536309"/>
                    </a:cubicBezTo>
                    <a:cubicBezTo>
                      <a:pt x="143256" y="534632"/>
                      <a:pt x="72606" y="518476"/>
                      <a:pt x="44966" y="495159"/>
                    </a:cubicBezTo>
                    <a:lnTo>
                      <a:pt x="44286" y="494391"/>
                    </a:lnTo>
                    <a:cubicBezTo>
                      <a:pt x="43517" y="493238"/>
                      <a:pt x="-31752" y="378025"/>
                      <a:pt x="15668" y="264576"/>
                    </a:cubicBezTo>
                    <a:cubicBezTo>
                      <a:pt x="65585" y="145153"/>
                      <a:pt x="142146" y="60925"/>
                      <a:pt x="215468" y="44769"/>
                    </a:cubicBezTo>
                    <a:cubicBezTo>
                      <a:pt x="237160" y="39992"/>
                      <a:pt x="261237" y="33678"/>
                      <a:pt x="284528" y="27582"/>
                    </a:cubicBezTo>
                    <a:cubicBezTo>
                      <a:pt x="342627" y="12370"/>
                      <a:pt x="402701" y="-3349"/>
                      <a:pt x="438864" y="624"/>
                    </a:cubicBezTo>
                    <a:cubicBezTo>
                      <a:pt x="463648" y="3358"/>
                      <a:pt x="484126" y="10003"/>
                      <a:pt x="502195" y="15863"/>
                    </a:cubicBezTo>
                    <a:cubicBezTo>
                      <a:pt x="520202" y="21705"/>
                      <a:pt x="535747" y="26744"/>
                      <a:pt x="549204" y="25417"/>
                    </a:cubicBezTo>
                    <a:lnTo>
                      <a:pt x="554278" y="24910"/>
                    </a:lnTo>
                    <a:lnTo>
                      <a:pt x="553125" y="29879"/>
                    </a:lnTo>
                    <a:cubicBezTo>
                      <a:pt x="552959" y="30586"/>
                      <a:pt x="536839" y="102030"/>
                      <a:pt x="553169" y="199254"/>
                    </a:cubicBezTo>
                    <a:cubicBezTo>
                      <a:pt x="564199" y="264899"/>
                      <a:pt x="575813" y="425165"/>
                      <a:pt x="445754" y="495570"/>
                    </a:cubicBezTo>
                    <a:cubicBezTo>
                      <a:pt x="397383" y="521751"/>
                      <a:pt x="322865" y="536457"/>
                      <a:pt x="239623" y="536457"/>
                    </a:cubicBezTo>
                    <a:close/>
                    <a:moveTo>
                      <a:pt x="50084" y="489911"/>
                    </a:moveTo>
                    <a:cubicBezTo>
                      <a:pt x="104071" y="534562"/>
                      <a:pt x="329965" y="549950"/>
                      <a:pt x="442278" y="489151"/>
                    </a:cubicBezTo>
                    <a:cubicBezTo>
                      <a:pt x="568190" y="420991"/>
                      <a:pt x="556732" y="264558"/>
                      <a:pt x="545964" y="200468"/>
                    </a:cubicBezTo>
                    <a:cubicBezTo>
                      <a:pt x="531773" y="116029"/>
                      <a:pt x="541764" y="50585"/>
                      <a:pt x="545056" y="32936"/>
                    </a:cubicBezTo>
                    <a:cubicBezTo>
                      <a:pt x="531354" y="32892"/>
                      <a:pt x="516709" y="28246"/>
                      <a:pt x="499942" y="22806"/>
                    </a:cubicBezTo>
                    <a:cubicBezTo>
                      <a:pt x="482205" y="17050"/>
                      <a:pt x="462102" y="10527"/>
                      <a:pt x="438060" y="7881"/>
                    </a:cubicBezTo>
                    <a:cubicBezTo>
                      <a:pt x="403251" y="4073"/>
                      <a:pt x="343832" y="19600"/>
                      <a:pt x="286379" y="34647"/>
                    </a:cubicBezTo>
                    <a:cubicBezTo>
                      <a:pt x="263018" y="40760"/>
                      <a:pt x="238872" y="47083"/>
                      <a:pt x="217040" y="51895"/>
                    </a:cubicBezTo>
                    <a:cubicBezTo>
                      <a:pt x="146006" y="67553"/>
                      <a:pt x="71427" y="150123"/>
                      <a:pt x="22409" y="267388"/>
                    </a:cubicBezTo>
                    <a:cubicBezTo>
                      <a:pt x="-22050" y="373746"/>
                      <a:pt x="45167" y="482217"/>
                      <a:pt x="50093" y="4899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2" name="Google Shape;2742;p16"/>
              <p:cNvSpPr/>
              <p:nvPr/>
            </p:nvSpPr>
            <p:spPr>
              <a:xfrm>
                <a:off x="4067171" y="5103480"/>
                <a:ext cx="1078785" cy="96066"/>
              </a:xfrm>
              <a:custGeom>
                <a:rect b="b" l="l" r="r" t="t"/>
                <a:pathLst>
                  <a:path extrusionOk="0" h="31014" w="348276">
                    <a:moveTo>
                      <a:pt x="4288" y="31006"/>
                    </a:moveTo>
                    <a:lnTo>
                      <a:pt x="0" y="25085"/>
                    </a:lnTo>
                    <a:cubicBezTo>
                      <a:pt x="40625" y="-4310"/>
                      <a:pt x="93486" y="-2057"/>
                      <a:pt x="148634" y="3183"/>
                    </a:cubicBezTo>
                    <a:lnTo>
                      <a:pt x="253298" y="13112"/>
                    </a:lnTo>
                    <a:cubicBezTo>
                      <a:pt x="284186" y="16046"/>
                      <a:pt x="316122" y="19077"/>
                      <a:pt x="347255" y="14684"/>
                    </a:cubicBezTo>
                    <a:lnTo>
                      <a:pt x="348277" y="21924"/>
                    </a:lnTo>
                    <a:cubicBezTo>
                      <a:pt x="316297" y="26439"/>
                      <a:pt x="283915" y="23365"/>
                      <a:pt x="252608" y="20395"/>
                    </a:cubicBezTo>
                    <a:lnTo>
                      <a:pt x="147944" y="10466"/>
                    </a:lnTo>
                    <a:cubicBezTo>
                      <a:pt x="94245" y="5375"/>
                      <a:pt x="42861" y="3113"/>
                      <a:pt x="4288" y="31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3" name="Google Shape;2743;p16"/>
              <p:cNvSpPr/>
              <p:nvPr/>
            </p:nvSpPr>
            <p:spPr>
              <a:xfrm>
                <a:off x="4067440" y="4205979"/>
                <a:ext cx="178909" cy="965553"/>
              </a:xfrm>
              <a:custGeom>
                <a:rect b="b" l="l" r="r" t="t"/>
                <a:pathLst>
                  <a:path extrusionOk="0" h="311720" w="57759">
                    <a:moveTo>
                      <a:pt x="5362" y="311721"/>
                    </a:moveTo>
                    <a:lnTo>
                      <a:pt x="0" y="306761"/>
                    </a:lnTo>
                    <a:cubicBezTo>
                      <a:pt x="29290" y="275095"/>
                      <a:pt x="42581" y="228322"/>
                      <a:pt x="41822" y="159585"/>
                    </a:cubicBezTo>
                    <a:cubicBezTo>
                      <a:pt x="41700" y="148634"/>
                      <a:pt x="41324" y="137412"/>
                      <a:pt x="40966" y="126558"/>
                    </a:cubicBezTo>
                    <a:cubicBezTo>
                      <a:pt x="39560" y="84438"/>
                      <a:pt x="38102" y="40888"/>
                      <a:pt x="50782" y="0"/>
                    </a:cubicBezTo>
                    <a:lnTo>
                      <a:pt x="57759" y="2166"/>
                    </a:lnTo>
                    <a:cubicBezTo>
                      <a:pt x="45446" y="41874"/>
                      <a:pt x="46878" y="84805"/>
                      <a:pt x="48266" y="126322"/>
                    </a:cubicBezTo>
                    <a:cubicBezTo>
                      <a:pt x="48633" y="137211"/>
                      <a:pt x="49009" y="148477"/>
                      <a:pt x="49131" y="159507"/>
                    </a:cubicBezTo>
                    <a:cubicBezTo>
                      <a:pt x="49629" y="204010"/>
                      <a:pt x="45620" y="268205"/>
                      <a:pt x="5371" y="311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4" name="Google Shape;2744;p16"/>
              <p:cNvSpPr/>
              <p:nvPr/>
            </p:nvSpPr>
            <p:spPr>
              <a:xfrm>
                <a:off x="4553653" y="3987681"/>
                <a:ext cx="183697" cy="704529"/>
              </a:xfrm>
              <a:custGeom>
                <a:rect b="b" l="l" r="r" t="t"/>
                <a:pathLst>
                  <a:path extrusionOk="0" h="227451" w="59305">
                    <a:moveTo>
                      <a:pt x="6148" y="227443"/>
                    </a:moveTo>
                    <a:lnTo>
                      <a:pt x="0" y="223495"/>
                    </a:lnTo>
                    <a:cubicBezTo>
                      <a:pt x="10017" y="207898"/>
                      <a:pt x="13257" y="188713"/>
                      <a:pt x="16383" y="170164"/>
                    </a:cubicBezTo>
                    <a:cubicBezTo>
                      <a:pt x="25107" y="118465"/>
                      <a:pt x="34739" y="66225"/>
                      <a:pt x="45018" y="14893"/>
                    </a:cubicBezTo>
                    <a:cubicBezTo>
                      <a:pt x="47035" y="4798"/>
                      <a:pt x="52642" y="-1001"/>
                      <a:pt x="59305" y="143"/>
                    </a:cubicBezTo>
                    <a:lnTo>
                      <a:pt x="58074" y="7348"/>
                    </a:lnTo>
                    <a:cubicBezTo>
                      <a:pt x="55515" y="6928"/>
                      <a:pt x="53113" y="11644"/>
                      <a:pt x="52179" y="16325"/>
                    </a:cubicBezTo>
                    <a:cubicBezTo>
                      <a:pt x="41918" y="67587"/>
                      <a:pt x="32303" y="119758"/>
                      <a:pt x="23587" y="171386"/>
                    </a:cubicBezTo>
                    <a:cubicBezTo>
                      <a:pt x="20330" y="190668"/>
                      <a:pt x="16968" y="210597"/>
                      <a:pt x="6148" y="2274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5" name="Google Shape;2745;p16"/>
              <p:cNvSpPr/>
              <p:nvPr/>
            </p:nvSpPr>
            <p:spPr>
              <a:xfrm>
                <a:off x="4598710" y="4514738"/>
                <a:ext cx="815962" cy="139465"/>
              </a:xfrm>
              <a:custGeom>
                <a:rect b="b" l="l" r="r" t="t"/>
                <a:pathLst>
                  <a:path extrusionOk="0" h="45025" w="263426">
                    <a:moveTo>
                      <a:pt x="1877" y="45026"/>
                    </a:moveTo>
                    <a:lnTo>
                      <a:pt x="0" y="37970"/>
                    </a:lnTo>
                    <a:cubicBezTo>
                      <a:pt x="82692" y="15945"/>
                      <a:pt x="168012" y="4348"/>
                      <a:pt x="253638" y="3475"/>
                    </a:cubicBezTo>
                    <a:cubicBezTo>
                      <a:pt x="253813" y="2488"/>
                      <a:pt x="254346" y="1580"/>
                      <a:pt x="255193" y="933"/>
                    </a:cubicBezTo>
                    <a:cubicBezTo>
                      <a:pt x="257061" y="-516"/>
                      <a:pt x="259699" y="-114"/>
                      <a:pt x="261341" y="1030"/>
                    </a:cubicBezTo>
                    <a:cubicBezTo>
                      <a:pt x="263096" y="2252"/>
                      <a:pt x="263830" y="4322"/>
                      <a:pt x="263209" y="6304"/>
                    </a:cubicBezTo>
                    <a:cubicBezTo>
                      <a:pt x="262694" y="7946"/>
                      <a:pt x="261009" y="10723"/>
                      <a:pt x="255472" y="10767"/>
                    </a:cubicBezTo>
                    <a:cubicBezTo>
                      <a:pt x="169872" y="11483"/>
                      <a:pt x="84543" y="23019"/>
                      <a:pt x="1877" y="45026"/>
                    </a:cubicBezTo>
                    <a:close/>
                    <a:moveTo>
                      <a:pt x="256127" y="4994"/>
                    </a:moveTo>
                    <a:cubicBezTo>
                      <a:pt x="256153" y="5798"/>
                      <a:pt x="256537" y="6584"/>
                      <a:pt x="257166" y="7029"/>
                    </a:cubicBezTo>
                    <a:cubicBezTo>
                      <a:pt x="258031" y="7640"/>
                      <a:pt x="259149" y="7125"/>
                      <a:pt x="259664" y="6723"/>
                    </a:cubicBezTo>
                    <a:cubicBezTo>
                      <a:pt x="260712" y="5911"/>
                      <a:pt x="261157" y="4479"/>
                      <a:pt x="260729" y="3309"/>
                    </a:cubicBezTo>
                    <a:lnTo>
                      <a:pt x="256127" y="50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6" name="Google Shape;2746;p16"/>
              <p:cNvSpPr/>
              <p:nvPr/>
            </p:nvSpPr>
            <p:spPr>
              <a:xfrm>
                <a:off x="3886429" y="3922972"/>
                <a:ext cx="1505664" cy="1467822"/>
              </a:xfrm>
              <a:custGeom>
                <a:rect b="b" l="l" r="r" t="t"/>
                <a:pathLst>
                  <a:path extrusionOk="0" h="473873" w="486090">
                    <a:moveTo>
                      <a:pt x="0" y="457342"/>
                    </a:moveTo>
                    <a:cubicBezTo>
                      <a:pt x="2777" y="449080"/>
                      <a:pt x="341657" y="104690"/>
                      <a:pt x="486091" y="0"/>
                    </a:cubicBezTo>
                    <a:cubicBezTo>
                      <a:pt x="486091" y="0"/>
                      <a:pt x="80552" y="380195"/>
                      <a:pt x="11108" y="473873"/>
                    </a:cubicBezTo>
                    <a:lnTo>
                      <a:pt x="0" y="45734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7" name="Google Shape;2747;p16"/>
              <p:cNvSpPr/>
              <p:nvPr/>
            </p:nvSpPr>
            <p:spPr>
              <a:xfrm>
                <a:off x="3853252" y="3889788"/>
                <a:ext cx="1571997" cy="1534201"/>
              </a:xfrm>
              <a:custGeom>
                <a:rect b="b" l="l" r="r" t="t"/>
                <a:pathLst>
                  <a:path extrusionOk="0" h="495303" w="507505">
                    <a:moveTo>
                      <a:pt x="496803" y="10715"/>
                    </a:moveTo>
                    <a:cubicBezTo>
                      <a:pt x="496803" y="10715"/>
                      <a:pt x="91265" y="390911"/>
                      <a:pt x="21821" y="484588"/>
                    </a:cubicBezTo>
                    <a:lnTo>
                      <a:pt x="10713" y="468057"/>
                    </a:lnTo>
                    <a:cubicBezTo>
                      <a:pt x="13490" y="459796"/>
                      <a:pt x="352361" y="115405"/>
                      <a:pt x="496803" y="10715"/>
                    </a:cubicBezTo>
                    <a:moveTo>
                      <a:pt x="496794" y="0"/>
                    </a:moveTo>
                    <a:cubicBezTo>
                      <a:pt x="494611" y="0"/>
                      <a:pt x="492410" y="663"/>
                      <a:pt x="490516" y="2043"/>
                    </a:cubicBezTo>
                    <a:cubicBezTo>
                      <a:pt x="408976" y="61148"/>
                      <a:pt x="269215" y="193957"/>
                      <a:pt x="193169" y="267864"/>
                    </a:cubicBezTo>
                    <a:cubicBezTo>
                      <a:pt x="130799" y="328479"/>
                      <a:pt x="82890" y="376877"/>
                      <a:pt x="59879" y="400333"/>
                    </a:cubicBezTo>
                    <a:cubicBezTo>
                      <a:pt x="2521" y="458800"/>
                      <a:pt x="1482" y="461909"/>
                      <a:pt x="556" y="464651"/>
                    </a:cubicBezTo>
                    <a:cubicBezTo>
                      <a:pt x="-500" y="467804"/>
                      <a:pt x="-38" y="471279"/>
                      <a:pt x="1822" y="474039"/>
                    </a:cubicBezTo>
                    <a:lnTo>
                      <a:pt x="12931" y="490571"/>
                    </a:lnTo>
                    <a:cubicBezTo>
                      <a:pt x="14869" y="493461"/>
                      <a:pt x="18092" y="495225"/>
                      <a:pt x="21576" y="495304"/>
                    </a:cubicBezTo>
                    <a:cubicBezTo>
                      <a:pt x="21655" y="495304"/>
                      <a:pt x="21742" y="495304"/>
                      <a:pt x="21821" y="495304"/>
                    </a:cubicBezTo>
                    <a:cubicBezTo>
                      <a:pt x="25209" y="495304"/>
                      <a:pt x="28405" y="493697"/>
                      <a:pt x="30423" y="490972"/>
                    </a:cubicBezTo>
                    <a:cubicBezTo>
                      <a:pt x="98504" y="399137"/>
                      <a:pt x="500078" y="22330"/>
                      <a:pt x="504121" y="18540"/>
                    </a:cubicBezTo>
                    <a:cubicBezTo>
                      <a:pt x="508243" y="14671"/>
                      <a:pt x="508654" y="8261"/>
                      <a:pt x="505056" y="3903"/>
                    </a:cubicBezTo>
                    <a:cubicBezTo>
                      <a:pt x="502942" y="1345"/>
                      <a:pt x="499886" y="9"/>
                      <a:pt x="496786" y="9"/>
                    </a:cubicBezTo>
                    <a:lnTo>
                      <a:pt x="496786" y="9"/>
                    </a:lnTo>
                    <a:close/>
                    <a:moveTo>
                      <a:pt x="496803" y="21431"/>
                    </a:moveTo>
                    <a:lnTo>
                      <a:pt x="496821" y="21431"/>
                    </a:lnTo>
                    <a:lnTo>
                      <a:pt x="496803" y="214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8" name="Google Shape;2748;p16"/>
              <p:cNvSpPr/>
              <p:nvPr/>
            </p:nvSpPr>
            <p:spPr>
              <a:xfrm>
                <a:off x="3855417" y="3869558"/>
                <a:ext cx="1624053" cy="1555822"/>
              </a:xfrm>
              <a:custGeom>
                <a:rect b="b" l="l" r="r" t="t"/>
                <a:pathLst>
                  <a:path extrusionOk="0" h="502283" w="524311">
                    <a:moveTo>
                      <a:pt x="24886" y="450757"/>
                    </a:moveTo>
                    <a:cubicBezTo>
                      <a:pt x="-14613" y="403538"/>
                      <a:pt x="-1767" y="331763"/>
                      <a:pt x="26536" y="277208"/>
                    </a:cubicBezTo>
                    <a:cubicBezTo>
                      <a:pt x="54840" y="222654"/>
                      <a:pt x="96513" y="173986"/>
                      <a:pt x="112294" y="114654"/>
                    </a:cubicBezTo>
                    <a:cubicBezTo>
                      <a:pt x="117655" y="159698"/>
                      <a:pt x="132274" y="203642"/>
                      <a:pt x="154997" y="243010"/>
                    </a:cubicBezTo>
                    <a:cubicBezTo>
                      <a:pt x="190182" y="217475"/>
                      <a:pt x="217586" y="181530"/>
                      <a:pt x="232781" y="141001"/>
                    </a:cubicBezTo>
                    <a:cubicBezTo>
                      <a:pt x="247252" y="102393"/>
                      <a:pt x="259748" y="51367"/>
                      <a:pt x="300872" y="45629"/>
                    </a:cubicBezTo>
                    <a:cubicBezTo>
                      <a:pt x="299483" y="64981"/>
                      <a:pt x="298104" y="84333"/>
                      <a:pt x="296715" y="103686"/>
                    </a:cubicBezTo>
                    <a:cubicBezTo>
                      <a:pt x="329201" y="72754"/>
                      <a:pt x="364063" y="44267"/>
                      <a:pt x="400889" y="18548"/>
                    </a:cubicBezTo>
                    <a:cubicBezTo>
                      <a:pt x="396733" y="34800"/>
                      <a:pt x="392585" y="51044"/>
                      <a:pt x="388428" y="67296"/>
                    </a:cubicBezTo>
                    <a:cubicBezTo>
                      <a:pt x="426573" y="39167"/>
                      <a:pt x="468762" y="16435"/>
                      <a:pt x="513317" y="0"/>
                    </a:cubicBezTo>
                    <a:cubicBezTo>
                      <a:pt x="495886" y="122522"/>
                      <a:pt x="555532" y="255961"/>
                      <a:pt x="500174" y="366851"/>
                    </a:cubicBezTo>
                    <a:cubicBezTo>
                      <a:pt x="462657" y="442007"/>
                      <a:pt x="378961" y="485916"/>
                      <a:pt x="295283" y="497915"/>
                    </a:cubicBezTo>
                    <a:cubicBezTo>
                      <a:pt x="211604" y="509922"/>
                      <a:pt x="126650" y="494946"/>
                      <a:pt x="43461" y="479960"/>
                    </a:cubicBezTo>
                    <a:cubicBezTo>
                      <a:pt x="36247" y="485689"/>
                      <a:pt x="29034" y="491417"/>
                      <a:pt x="21829" y="497138"/>
                    </a:cubicBezTo>
                    <a:cubicBezTo>
                      <a:pt x="15568" y="491252"/>
                      <a:pt x="9315" y="485357"/>
                      <a:pt x="3053" y="479471"/>
                    </a:cubicBezTo>
                    <a:cubicBezTo>
                      <a:pt x="13096" y="460975"/>
                      <a:pt x="23148" y="442478"/>
                      <a:pt x="33191" y="42398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749" name="Google Shape;2749;p16"/>
            <p:cNvGrpSpPr/>
            <p:nvPr/>
          </p:nvGrpSpPr>
          <p:grpSpPr>
            <a:xfrm rot="-1178158">
              <a:off x="8620891" y="3915690"/>
              <a:ext cx="896864" cy="976862"/>
              <a:chOff x="3591335" y="3639035"/>
              <a:chExt cx="1598011" cy="1740548"/>
            </a:xfrm>
          </p:grpSpPr>
          <p:sp>
            <p:nvSpPr>
              <p:cNvPr id="2750" name="Google Shape;2750;p16"/>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1" name="Google Shape;2751;p16"/>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2" name="Google Shape;2752;p16"/>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3" name="Google Shape;2753;p16"/>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4" name="Google Shape;2754;p16"/>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5" name="Google Shape;2755;p16"/>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6" name="Google Shape;2756;p16"/>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7" name="Google Shape;2757;p16"/>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8" name="Google Shape;2758;p16"/>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9" name="Google Shape;2759;p16"/>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0" name="Google Shape;2760;p16"/>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1" name="Google Shape;2761;p16"/>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2" name="Google Shape;2762;p16"/>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3" name="Google Shape;2763;p16"/>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4" name="Google Shape;2764;p16"/>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5" name="Google Shape;2765;p16"/>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6" name="Google Shape;2766;p16"/>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7" name="Google Shape;2767;p16"/>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768" name="Google Shape;2768;p16"/>
            <p:cNvGrpSpPr/>
            <p:nvPr/>
          </p:nvGrpSpPr>
          <p:grpSpPr>
            <a:xfrm>
              <a:off x="8431194" y="2823800"/>
              <a:ext cx="938311" cy="1247185"/>
              <a:chOff x="3119733" y="3330466"/>
              <a:chExt cx="2464051" cy="3275172"/>
            </a:xfrm>
          </p:grpSpPr>
          <p:sp>
            <p:nvSpPr>
              <p:cNvPr id="2769" name="Google Shape;2769;p16"/>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0" name="Google Shape;2770;p16"/>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1" name="Google Shape;2771;p16"/>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2" name="Google Shape;2772;p16"/>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3" name="Google Shape;2773;p16"/>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4" name="Google Shape;2774;p16"/>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5" name="Google Shape;2775;p16"/>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6" name="Google Shape;2776;p16"/>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7" name="Google Shape;2777;p16"/>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8" name="Google Shape;2778;p16"/>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9" name="Google Shape;2779;p16"/>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0" name="Google Shape;2780;p16"/>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1" name="Google Shape;2781;p16"/>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2" name="Google Shape;2782;p16"/>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3" name="Google Shape;2783;p16"/>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4" name="Google Shape;2784;p16"/>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5" name="Google Shape;2785;p16"/>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6" name="Google Shape;2786;p16"/>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7" name="Google Shape;2787;p16"/>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8" name="Google Shape;2788;p16"/>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9" name="Google Shape;2789;p16"/>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0" name="Google Shape;2790;p16"/>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1" name="Google Shape;2791;p16"/>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2" name="Google Shape;2792;p16"/>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3" name="Google Shape;2793;p16"/>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4" name="Google Shape;2794;p16"/>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5" name="Google Shape;2795;p16"/>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6" name="Google Shape;2796;p16"/>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7" name="Google Shape;2797;p16"/>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8" name="Google Shape;2798;p16"/>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9" name="Google Shape;2799;p16"/>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0" name="Google Shape;2800;p16"/>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1" name="Google Shape;2801;p16"/>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2" name="Google Shape;2802;p16"/>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3" name="Google Shape;2803;p16"/>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4" name="Google Shape;2804;p16"/>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5" name="Google Shape;2805;p16"/>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6" name="Google Shape;2806;p16"/>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7" name="Google Shape;2807;p16"/>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8" name="Google Shape;2808;p16"/>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9" name="Google Shape;2809;p16"/>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0" name="Google Shape;2810;p16"/>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1" name="Google Shape;2811;p16"/>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2" name="Google Shape;2812;p16"/>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813" name="Google Shape;2813;p16"/>
            <p:cNvGrpSpPr/>
            <p:nvPr/>
          </p:nvGrpSpPr>
          <p:grpSpPr>
            <a:xfrm flipH="1" rot="2453147">
              <a:off x="8727735" y="1750693"/>
              <a:ext cx="683159" cy="847512"/>
              <a:chOff x="4540424" y="3559530"/>
              <a:chExt cx="2333842" cy="2895311"/>
            </a:xfrm>
          </p:grpSpPr>
          <p:sp>
            <p:nvSpPr>
              <p:cNvPr id="2814" name="Google Shape;2814;p16"/>
              <p:cNvSpPr/>
              <p:nvPr/>
            </p:nvSpPr>
            <p:spPr>
              <a:xfrm>
                <a:off x="4556921" y="3579209"/>
                <a:ext cx="2299621" cy="2776956"/>
              </a:xfrm>
              <a:custGeom>
                <a:rect b="b" l="l" r="r" t="t"/>
                <a:pathLst>
                  <a:path extrusionOk="0" h="643186" w="532628">
                    <a:moveTo>
                      <a:pt x="23325" y="579638"/>
                    </a:moveTo>
                    <a:cubicBezTo>
                      <a:pt x="-20339" y="460102"/>
                      <a:pt x="-1825" y="319991"/>
                      <a:pt x="71531" y="215703"/>
                    </a:cubicBezTo>
                    <a:cubicBezTo>
                      <a:pt x="93625" y="249840"/>
                      <a:pt x="115632" y="283985"/>
                      <a:pt x="137726" y="318122"/>
                    </a:cubicBezTo>
                    <a:cubicBezTo>
                      <a:pt x="125151" y="274938"/>
                      <a:pt x="110480" y="232391"/>
                      <a:pt x="93625" y="190692"/>
                    </a:cubicBezTo>
                    <a:cubicBezTo>
                      <a:pt x="129780" y="151743"/>
                      <a:pt x="171436" y="117859"/>
                      <a:pt x="217109" y="90359"/>
                    </a:cubicBezTo>
                    <a:cubicBezTo>
                      <a:pt x="230819" y="111738"/>
                      <a:pt x="241299" y="135247"/>
                      <a:pt x="247761" y="159777"/>
                    </a:cubicBezTo>
                    <a:cubicBezTo>
                      <a:pt x="242696" y="133544"/>
                      <a:pt x="238854" y="102743"/>
                      <a:pt x="257455" y="83399"/>
                    </a:cubicBezTo>
                    <a:cubicBezTo>
                      <a:pt x="266275" y="74230"/>
                      <a:pt x="278676" y="69505"/>
                      <a:pt x="290640" y="65200"/>
                    </a:cubicBezTo>
                    <a:cubicBezTo>
                      <a:pt x="369323" y="37054"/>
                      <a:pt x="450364" y="15230"/>
                      <a:pt x="532628" y="0"/>
                    </a:cubicBezTo>
                    <a:cubicBezTo>
                      <a:pt x="526690" y="75470"/>
                      <a:pt x="512717" y="150320"/>
                      <a:pt x="491060" y="222890"/>
                    </a:cubicBezTo>
                    <a:cubicBezTo>
                      <a:pt x="488178" y="232487"/>
                      <a:pt x="484859" y="242530"/>
                      <a:pt x="477436" y="249289"/>
                    </a:cubicBezTo>
                    <a:cubicBezTo>
                      <a:pt x="468616" y="257306"/>
                      <a:pt x="454469" y="260223"/>
                      <a:pt x="449666" y="271104"/>
                    </a:cubicBezTo>
                    <a:cubicBezTo>
                      <a:pt x="447308" y="276528"/>
                      <a:pt x="447832" y="282841"/>
                      <a:pt x="445824" y="288395"/>
                    </a:cubicBezTo>
                    <a:cubicBezTo>
                      <a:pt x="438138" y="308891"/>
                      <a:pt x="407311" y="302176"/>
                      <a:pt x="387924" y="291758"/>
                    </a:cubicBezTo>
                    <a:cubicBezTo>
                      <a:pt x="397268" y="304307"/>
                      <a:pt x="406526" y="316865"/>
                      <a:pt x="415869" y="329414"/>
                    </a:cubicBezTo>
                    <a:cubicBezTo>
                      <a:pt x="388273" y="369175"/>
                      <a:pt x="360678" y="408935"/>
                      <a:pt x="333081" y="448697"/>
                    </a:cubicBezTo>
                    <a:cubicBezTo>
                      <a:pt x="318497" y="469786"/>
                      <a:pt x="303215" y="491479"/>
                      <a:pt x="281295" y="505041"/>
                    </a:cubicBezTo>
                    <a:cubicBezTo>
                      <a:pt x="259463" y="518603"/>
                      <a:pt x="228898" y="521948"/>
                      <a:pt x="208725" y="506036"/>
                    </a:cubicBezTo>
                    <a:cubicBezTo>
                      <a:pt x="212567" y="513958"/>
                      <a:pt x="216410" y="521887"/>
                      <a:pt x="220165" y="529808"/>
                    </a:cubicBezTo>
                    <a:cubicBezTo>
                      <a:pt x="162266" y="575289"/>
                      <a:pt x="98516" y="613486"/>
                      <a:pt x="31011" y="643187"/>
                    </a:cubicBezTo>
                    <a:cubicBezTo>
                      <a:pt x="26906" y="620604"/>
                      <a:pt x="23500" y="597889"/>
                      <a:pt x="20880" y="575096"/>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5" name="Google Shape;2815;p16"/>
              <p:cNvSpPr/>
              <p:nvPr/>
            </p:nvSpPr>
            <p:spPr>
              <a:xfrm>
                <a:off x="4540424" y="3559530"/>
                <a:ext cx="2333842" cy="2819638"/>
              </a:xfrm>
              <a:custGeom>
                <a:rect b="b" l="l" r="r" t="t"/>
                <a:pathLst>
                  <a:path extrusionOk="0" h="653072" w="540554">
                    <a:moveTo>
                      <a:pt x="32038" y="653072"/>
                    </a:moveTo>
                    <a:lnTo>
                      <a:pt x="31164" y="648426"/>
                    </a:lnTo>
                    <a:cubicBezTo>
                      <a:pt x="27060" y="625861"/>
                      <a:pt x="23654" y="602876"/>
                      <a:pt x="21034" y="580100"/>
                    </a:cubicBezTo>
                    <a:lnTo>
                      <a:pt x="21733" y="580013"/>
                    </a:lnTo>
                    <a:cubicBezTo>
                      <a:pt x="-20011" y="460241"/>
                      <a:pt x="-799" y="322104"/>
                      <a:pt x="72296" y="218113"/>
                    </a:cubicBezTo>
                    <a:lnTo>
                      <a:pt x="75527" y="213589"/>
                    </a:lnTo>
                    <a:lnTo>
                      <a:pt x="130370" y="298552"/>
                    </a:lnTo>
                    <a:cubicBezTo>
                      <a:pt x="119628" y="264144"/>
                      <a:pt x="107402" y="229972"/>
                      <a:pt x="93953" y="196647"/>
                    </a:cubicBezTo>
                    <a:lnTo>
                      <a:pt x="93080" y="194455"/>
                    </a:lnTo>
                    <a:lnTo>
                      <a:pt x="94653" y="192717"/>
                    </a:lnTo>
                    <a:cubicBezTo>
                      <a:pt x="131156" y="153428"/>
                      <a:pt x="172986" y="119457"/>
                      <a:pt x="219009" y="91730"/>
                    </a:cubicBezTo>
                    <a:lnTo>
                      <a:pt x="222065" y="89861"/>
                    </a:lnTo>
                    <a:lnTo>
                      <a:pt x="224074" y="92900"/>
                    </a:lnTo>
                    <a:cubicBezTo>
                      <a:pt x="231671" y="104733"/>
                      <a:pt x="238221" y="117126"/>
                      <a:pt x="243723" y="129989"/>
                    </a:cubicBezTo>
                    <a:cubicBezTo>
                      <a:pt x="243549" y="112960"/>
                      <a:pt x="247129" y="97293"/>
                      <a:pt x="258569" y="85364"/>
                    </a:cubicBezTo>
                    <a:cubicBezTo>
                      <a:pt x="267651" y="75897"/>
                      <a:pt x="280139" y="70920"/>
                      <a:pt x="293238" y="66239"/>
                    </a:cubicBezTo>
                    <a:cubicBezTo>
                      <a:pt x="371922" y="38102"/>
                      <a:pt x="453487" y="16112"/>
                      <a:pt x="535751" y="882"/>
                    </a:cubicBezTo>
                    <a:lnTo>
                      <a:pt x="540554" y="0"/>
                    </a:lnTo>
                    <a:lnTo>
                      <a:pt x="540118" y="4838"/>
                    </a:lnTo>
                    <a:cubicBezTo>
                      <a:pt x="534179" y="80491"/>
                      <a:pt x="520207" y="155742"/>
                      <a:pt x="498461" y="228505"/>
                    </a:cubicBezTo>
                    <a:cubicBezTo>
                      <a:pt x="495230" y="239185"/>
                      <a:pt x="491737" y="249368"/>
                      <a:pt x="483790" y="256599"/>
                    </a:cubicBezTo>
                    <a:cubicBezTo>
                      <a:pt x="480122" y="259926"/>
                      <a:pt x="475756" y="262362"/>
                      <a:pt x="471564" y="264729"/>
                    </a:cubicBezTo>
                    <a:cubicBezTo>
                      <a:pt x="465276" y="268231"/>
                      <a:pt x="459425" y="271541"/>
                      <a:pt x="456980" y="277165"/>
                    </a:cubicBezTo>
                    <a:cubicBezTo>
                      <a:pt x="455845" y="279558"/>
                      <a:pt x="455495" y="282334"/>
                      <a:pt x="455059" y="285278"/>
                    </a:cubicBezTo>
                    <a:cubicBezTo>
                      <a:pt x="454710" y="288212"/>
                      <a:pt x="454273" y="291260"/>
                      <a:pt x="453138" y="294264"/>
                    </a:cubicBezTo>
                    <a:cubicBezTo>
                      <a:pt x="450605" y="300848"/>
                      <a:pt x="446064" y="305442"/>
                      <a:pt x="439427" y="307931"/>
                    </a:cubicBezTo>
                    <a:cubicBezTo>
                      <a:pt x="428860" y="311878"/>
                      <a:pt x="415150" y="309669"/>
                      <a:pt x="403186" y="305407"/>
                    </a:cubicBezTo>
                    <a:lnTo>
                      <a:pt x="424320" y="333902"/>
                    </a:lnTo>
                    <a:lnTo>
                      <a:pt x="339959" y="455386"/>
                    </a:lnTo>
                    <a:cubicBezTo>
                      <a:pt x="325987" y="475637"/>
                      <a:pt x="310006" y="498587"/>
                      <a:pt x="287125" y="512778"/>
                    </a:cubicBezTo>
                    <a:cubicBezTo>
                      <a:pt x="269311" y="523799"/>
                      <a:pt x="242937" y="529633"/>
                      <a:pt x="221280" y="520166"/>
                    </a:cubicBezTo>
                    <a:lnTo>
                      <a:pt x="228703" y="535458"/>
                    </a:lnTo>
                    <a:lnTo>
                      <a:pt x="226345" y="537309"/>
                    </a:lnTo>
                    <a:cubicBezTo>
                      <a:pt x="168096" y="583017"/>
                      <a:pt x="104171" y="621319"/>
                      <a:pt x="36316" y="651168"/>
                    </a:cubicBezTo>
                    <a:lnTo>
                      <a:pt x="32038" y="653072"/>
                    </a:lnTo>
                    <a:close/>
                    <a:moveTo>
                      <a:pt x="28893" y="583558"/>
                    </a:moveTo>
                    <a:cubicBezTo>
                      <a:pt x="31251" y="603190"/>
                      <a:pt x="34221" y="622952"/>
                      <a:pt x="37626" y="642427"/>
                    </a:cubicBezTo>
                    <a:cubicBezTo>
                      <a:pt x="102425" y="613521"/>
                      <a:pt x="163555" y="576834"/>
                      <a:pt x="219358" y="533300"/>
                    </a:cubicBezTo>
                    <a:lnTo>
                      <a:pt x="202154" y="497670"/>
                    </a:lnTo>
                    <a:lnTo>
                      <a:pt x="214817" y="507678"/>
                    </a:lnTo>
                    <a:cubicBezTo>
                      <a:pt x="234903" y="523485"/>
                      <a:pt x="264333" y="518114"/>
                      <a:pt x="283196" y="506447"/>
                    </a:cubicBezTo>
                    <a:cubicBezTo>
                      <a:pt x="304766" y="493068"/>
                      <a:pt x="320223" y="470791"/>
                      <a:pt x="333846" y="451142"/>
                    </a:cubicBezTo>
                    <a:lnTo>
                      <a:pt x="415062" y="334051"/>
                    </a:lnTo>
                    <a:lnTo>
                      <a:pt x="378821" y="285147"/>
                    </a:lnTo>
                    <a:lnTo>
                      <a:pt x="393580" y="293041"/>
                    </a:lnTo>
                    <a:cubicBezTo>
                      <a:pt x="406679" y="300123"/>
                      <a:pt x="425193" y="305311"/>
                      <a:pt x="436808" y="300962"/>
                    </a:cubicBezTo>
                    <a:cubicBezTo>
                      <a:pt x="441349" y="299241"/>
                      <a:pt x="444405" y="296194"/>
                      <a:pt x="446152" y="291652"/>
                    </a:cubicBezTo>
                    <a:cubicBezTo>
                      <a:pt x="446937" y="289417"/>
                      <a:pt x="447287" y="286902"/>
                      <a:pt x="447724" y="284247"/>
                    </a:cubicBezTo>
                    <a:cubicBezTo>
                      <a:pt x="448160" y="280929"/>
                      <a:pt x="448597" y="277505"/>
                      <a:pt x="450082" y="274169"/>
                    </a:cubicBezTo>
                    <a:cubicBezTo>
                      <a:pt x="453575" y="266283"/>
                      <a:pt x="460823" y="262196"/>
                      <a:pt x="467896" y="258249"/>
                    </a:cubicBezTo>
                    <a:cubicBezTo>
                      <a:pt x="471914" y="255987"/>
                      <a:pt x="475669" y="253857"/>
                      <a:pt x="478725" y="251106"/>
                    </a:cubicBezTo>
                    <a:cubicBezTo>
                      <a:pt x="485275" y="245159"/>
                      <a:pt x="488419" y="236024"/>
                      <a:pt x="491300" y="226400"/>
                    </a:cubicBezTo>
                    <a:cubicBezTo>
                      <a:pt x="512434" y="155699"/>
                      <a:pt x="526232" y="82622"/>
                      <a:pt x="532345" y="9135"/>
                    </a:cubicBezTo>
                    <a:cubicBezTo>
                      <a:pt x="452090" y="24251"/>
                      <a:pt x="372533" y="45821"/>
                      <a:pt x="295771" y="73277"/>
                    </a:cubicBezTo>
                    <a:cubicBezTo>
                      <a:pt x="283109" y="77810"/>
                      <a:pt x="271931" y="82238"/>
                      <a:pt x="263983" y="90551"/>
                    </a:cubicBezTo>
                    <a:cubicBezTo>
                      <a:pt x="247216" y="107947"/>
                      <a:pt x="249924" y="135953"/>
                      <a:pt x="255250" y="163637"/>
                    </a:cubicBezTo>
                    <a:lnTo>
                      <a:pt x="248002" y="165305"/>
                    </a:lnTo>
                    <a:cubicBezTo>
                      <a:pt x="241889" y="142241"/>
                      <a:pt x="232370" y="120287"/>
                      <a:pt x="219707" y="100018"/>
                    </a:cubicBezTo>
                    <a:cubicBezTo>
                      <a:pt x="176218" y="126618"/>
                      <a:pt x="136571" y="158921"/>
                      <a:pt x="101726" y="196071"/>
                    </a:cubicBezTo>
                    <a:cubicBezTo>
                      <a:pt x="118232" y="237054"/>
                      <a:pt x="132815" y="279295"/>
                      <a:pt x="145129" y="321659"/>
                    </a:cubicBezTo>
                    <a:lnTo>
                      <a:pt x="152202" y="346041"/>
                    </a:lnTo>
                    <a:lnTo>
                      <a:pt x="75266" y="226976"/>
                    </a:lnTo>
                    <a:cubicBezTo>
                      <a:pt x="5053" y="330060"/>
                      <a:pt x="-12063" y="465900"/>
                      <a:pt x="30640" y="582930"/>
                    </a:cubicBezTo>
                    <a:lnTo>
                      <a:pt x="28893" y="5835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6" name="Google Shape;2816;p16"/>
              <p:cNvSpPr/>
              <p:nvPr/>
            </p:nvSpPr>
            <p:spPr>
              <a:xfrm>
                <a:off x="4626331" y="3575893"/>
                <a:ext cx="2246041" cy="2878948"/>
              </a:xfrm>
              <a:custGeom>
                <a:rect b="b" l="l" r="r" t="t"/>
                <a:pathLst>
                  <a:path extrusionOk="0" h="666809" w="520218">
                    <a:moveTo>
                      <a:pt x="6463" y="666801"/>
                    </a:moveTo>
                    <a:lnTo>
                      <a:pt x="0" y="663203"/>
                    </a:lnTo>
                    <a:cubicBezTo>
                      <a:pt x="117109" y="450338"/>
                      <a:pt x="342155" y="195827"/>
                      <a:pt x="450356" y="73522"/>
                    </a:cubicBezTo>
                    <a:cubicBezTo>
                      <a:pt x="484327" y="35097"/>
                      <a:pt x="511136" y="4742"/>
                      <a:pt x="512883" y="0"/>
                    </a:cubicBezTo>
                    <a:cubicBezTo>
                      <a:pt x="512883" y="0"/>
                      <a:pt x="512796" y="166"/>
                      <a:pt x="512796" y="437"/>
                    </a:cubicBezTo>
                    <a:lnTo>
                      <a:pt x="520219" y="1109"/>
                    </a:lnTo>
                    <a:cubicBezTo>
                      <a:pt x="519782" y="5825"/>
                      <a:pt x="508517" y="19029"/>
                      <a:pt x="455945" y="78465"/>
                    </a:cubicBezTo>
                    <a:cubicBezTo>
                      <a:pt x="347919" y="200577"/>
                      <a:pt x="123222" y="454661"/>
                      <a:pt x="6463" y="666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7" name="Google Shape;2817;p16"/>
              <p:cNvSpPr/>
              <p:nvPr/>
            </p:nvSpPr>
            <p:spPr>
              <a:xfrm>
                <a:off x="6011932" y="3896303"/>
                <a:ext cx="539169" cy="580643"/>
              </a:xfrm>
              <a:custGeom>
                <a:rect b="b" l="l" r="r" t="t"/>
                <a:pathLst>
                  <a:path extrusionOk="0" h="134486" w="124880">
                    <a:moveTo>
                      <a:pt x="21920" y="134487"/>
                    </a:moveTo>
                    <a:lnTo>
                      <a:pt x="0" y="1205"/>
                    </a:lnTo>
                    <a:lnTo>
                      <a:pt x="7423" y="0"/>
                    </a:lnTo>
                    <a:lnTo>
                      <a:pt x="28207" y="126636"/>
                    </a:lnTo>
                    <a:lnTo>
                      <a:pt x="124357" y="120741"/>
                    </a:lnTo>
                    <a:lnTo>
                      <a:pt x="124880" y="128182"/>
                    </a:lnTo>
                    <a:lnTo>
                      <a:pt x="21920" y="1344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8" name="Google Shape;2818;p16"/>
              <p:cNvSpPr/>
              <p:nvPr/>
            </p:nvSpPr>
            <p:spPr>
              <a:xfrm>
                <a:off x="5285387" y="4236470"/>
                <a:ext cx="833265" cy="956667"/>
              </a:xfrm>
              <a:custGeom>
                <a:rect b="b" l="l" r="r" t="t"/>
                <a:pathLst>
                  <a:path extrusionOk="0" h="221579" w="192997">
                    <a:moveTo>
                      <a:pt x="191600" y="221580"/>
                    </a:moveTo>
                    <a:lnTo>
                      <a:pt x="86194" y="202044"/>
                    </a:lnTo>
                    <a:lnTo>
                      <a:pt x="85321" y="200219"/>
                    </a:lnTo>
                    <a:lnTo>
                      <a:pt x="0" y="2960"/>
                    </a:lnTo>
                    <a:lnTo>
                      <a:pt x="6812" y="0"/>
                    </a:lnTo>
                    <a:lnTo>
                      <a:pt x="91434" y="195434"/>
                    </a:lnTo>
                    <a:lnTo>
                      <a:pt x="192997" y="214253"/>
                    </a:lnTo>
                    <a:lnTo>
                      <a:pt x="191600" y="2215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19" name="Google Shape;2819;p16"/>
              <p:cNvSpPr/>
              <p:nvPr/>
            </p:nvSpPr>
            <p:spPr>
              <a:xfrm>
                <a:off x="4766591" y="4979810"/>
                <a:ext cx="621742" cy="919830"/>
              </a:xfrm>
              <a:custGeom>
                <a:rect b="b" l="l" r="r" t="t"/>
                <a:pathLst>
                  <a:path extrusionOk="0" h="213047" w="144005">
                    <a:moveTo>
                      <a:pt x="139552" y="213048"/>
                    </a:moveTo>
                    <a:lnTo>
                      <a:pt x="82701" y="170597"/>
                    </a:lnTo>
                    <a:lnTo>
                      <a:pt x="0" y="3301"/>
                    </a:lnTo>
                    <a:lnTo>
                      <a:pt x="6725" y="0"/>
                    </a:lnTo>
                    <a:lnTo>
                      <a:pt x="88552" y="165698"/>
                    </a:lnTo>
                    <a:lnTo>
                      <a:pt x="144006" y="207066"/>
                    </a:lnTo>
                    <a:lnTo>
                      <a:pt x="139552" y="2130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0" name="Google Shape;2820;p16"/>
              <p:cNvSpPr/>
              <p:nvPr/>
            </p:nvSpPr>
            <p:spPr>
              <a:xfrm>
                <a:off x="4671958" y="3595386"/>
                <a:ext cx="2163845" cy="2776766"/>
              </a:xfrm>
              <a:custGeom>
                <a:rect b="b" l="l" r="r" t="t"/>
                <a:pathLst>
                  <a:path extrusionOk="0" h="643142" w="501180">
                    <a:moveTo>
                      <a:pt x="6550" y="618962"/>
                    </a:moveTo>
                    <a:cubicBezTo>
                      <a:pt x="26897" y="484423"/>
                      <a:pt x="93791" y="359438"/>
                      <a:pt x="183216" y="256258"/>
                    </a:cubicBezTo>
                    <a:cubicBezTo>
                      <a:pt x="272553" y="153079"/>
                      <a:pt x="383898" y="70457"/>
                      <a:pt x="501181" y="0"/>
                    </a:cubicBezTo>
                    <a:cubicBezTo>
                      <a:pt x="496639" y="45254"/>
                      <a:pt x="492011" y="90516"/>
                      <a:pt x="487383" y="135771"/>
                    </a:cubicBezTo>
                    <a:cubicBezTo>
                      <a:pt x="484064" y="169017"/>
                      <a:pt x="479873" y="204254"/>
                      <a:pt x="459001" y="230461"/>
                    </a:cubicBezTo>
                    <a:cubicBezTo>
                      <a:pt x="442932" y="250547"/>
                      <a:pt x="416821" y="266712"/>
                      <a:pt x="416123" y="292316"/>
                    </a:cubicBezTo>
                    <a:cubicBezTo>
                      <a:pt x="397172" y="296150"/>
                      <a:pt x="377261" y="295094"/>
                      <a:pt x="358834" y="289286"/>
                    </a:cubicBezTo>
                    <a:cubicBezTo>
                      <a:pt x="373942" y="291749"/>
                      <a:pt x="382675" y="309110"/>
                      <a:pt x="381103" y="324226"/>
                    </a:cubicBezTo>
                    <a:cubicBezTo>
                      <a:pt x="379444" y="339343"/>
                      <a:pt x="370449" y="352521"/>
                      <a:pt x="361629" y="364983"/>
                    </a:cubicBezTo>
                    <a:cubicBezTo>
                      <a:pt x="341630" y="393365"/>
                      <a:pt x="321633" y="421747"/>
                      <a:pt x="301634" y="450128"/>
                    </a:cubicBezTo>
                    <a:cubicBezTo>
                      <a:pt x="286788" y="471201"/>
                      <a:pt x="270982" y="493129"/>
                      <a:pt x="247752" y="504517"/>
                    </a:cubicBezTo>
                    <a:cubicBezTo>
                      <a:pt x="224522" y="515905"/>
                      <a:pt x="191599" y="512368"/>
                      <a:pt x="178675" y="490090"/>
                    </a:cubicBezTo>
                    <a:cubicBezTo>
                      <a:pt x="178413" y="502474"/>
                      <a:pt x="182954" y="514901"/>
                      <a:pt x="191250" y="524201"/>
                    </a:cubicBezTo>
                    <a:cubicBezTo>
                      <a:pt x="133177" y="572031"/>
                      <a:pt x="68640" y="612150"/>
                      <a:pt x="0" y="643143"/>
                    </a:cubicBezTo>
                    <a:cubicBezTo>
                      <a:pt x="524" y="630026"/>
                      <a:pt x="10217" y="617774"/>
                      <a:pt x="22967" y="61423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821" name="Google Shape;2821;p16"/>
            <p:cNvGrpSpPr/>
            <p:nvPr/>
          </p:nvGrpSpPr>
          <p:grpSpPr>
            <a:xfrm>
              <a:off x="8453724" y="2040148"/>
              <a:ext cx="1083073" cy="1057209"/>
              <a:chOff x="4720463" y="3639783"/>
              <a:chExt cx="2406294" cy="2349354"/>
            </a:xfrm>
          </p:grpSpPr>
          <p:sp>
            <p:nvSpPr>
              <p:cNvPr id="2822" name="Google Shape;2822;p16"/>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3" name="Google Shape;2823;p16"/>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4" name="Google Shape;2824;p16"/>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5" name="Google Shape;2825;p16"/>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6" name="Google Shape;2826;p16"/>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7" name="Google Shape;2827;p16"/>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8" name="Google Shape;2828;p16"/>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29" name="Google Shape;2829;p16"/>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0" name="Google Shape;2830;p16"/>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1" name="Google Shape;2831;p16"/>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2" name="Google Shape;2832;p16"/>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833" name="Google Shape;2833;p16"/>
            <p:cNvGrpSpPr/>
            <p:nvPr/>
          </p:nvGrpSpPr>
          <p:grpSpPr>
            <a:xfrm>
              <a:off x="8430781" y="-269572"/>
              <a:ext cx="1128953" cy="1287295"/>
              <a:chOff x="4830714" y="256156"/>
              <a:chExt cx="4044976" cy="4612306"/>
            </a:xfrm>
          </p:grpSpPr>
          <p:sp>
            <p:nvSpPr>
              <p:cNvPr id="2834" name="Google Shape;2834;p16"/>
              <p:cNvSpPr/>
              <p:nvPr/>
            </p:nvSpPr>
            <p:spPr>
              <a:xfrm>
                <a:off x="5875567" y="2803306"/>
                <a:ext cx="306089" cy="482864"/>
              </a:xfrm>
              <a:custGeom>
                <a:rect b="b" l="l" r="r" t="t"/>
                <a:pathLst>
                  <a:path extrusionOk="0" h="131124" w="83120">
                    <a:moveTo>
                      <a:pt x="4899" y="2777"/>
                    </a:moveTo>
                    <a:cubicBezTo>
                      <a:pt x="-1982" y="28566"/>
                      <a:pt x="7283" y="56520"/>
                      <a:pt x="23247" y="77985"/>
                    </a:cubicBezTo>
                    <a:cubicBezTo>
                      <a:pt x="39211" y="99459"/>
                      <a:pt x="61253" y="115597"/>
                      <a:pt x="83120" y="131125"/>
                    </a:cubicBezTo>
                    <a:cubicBezTo>
                      <a:pt x="67549" y="80282"/>
                      <a:pt x="47708" y="24182"/>
                      <a:pt x="0"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5" name="Google Shape;2835;p16"/>
              <p:cNvSpPr/>
              <p:nvPr/>
            </p:nvSpPr>
            <p:spPr>
              <a:xfrm>
                <a:off x="5307271" y="3396873"/>
                <a:ext cx="585160" cy="229490"/>
              </a:xfrm>
              <a:custGeom>
                <a:rect b="b" l="l" r="r" t="t"/>
                <a:pathLst>
                  <a:path extrusionOk="0" h="62319" w="158903">
                    <a:moveTo>
                      <a:pt x="156633" y="8481"/>
                    </a:moveTo>
                    <a:cubicBezTo>
                      <a:pt x="150031" y="36907"/>
                      <a:pt x="115134" y="48164"/>
                      <a:pt x="85731" y="48906"/>
                    </a:cubicBezTo>
                    <a:cubicBezTo>
                      <a:pt x="56327" y="49648"/>
                      <a:pt x="24181" y="45701"/>
                      <a:pt x="0" y="62320"/>
                    </a:cubicBezTo>
                    <a:cubicBezTo>
                      <a:pt x="9335" y="33265"/>
                      <a:pt x="37508" y="13223"/>
                      <a:pt x="67217" y="5355"/>
                    </a:cubicBezTo>
                    <a:cubicBezTo>
                      <a:pt x="96927" y="-2513"/>
                      <a:pt x="128295" y="-182"/>
                      <a:pt x="158904" y="27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6" name="Google Shape;2836;p16"/>
              <p:cNvSpPr/>
              <p:nvPr/>
            </p:nvSpPr>
            <p:spPr>
              <a:xfrm>
                <a:off x="5779038" y="3733261"/>
                <a:ext cx="191729" cy="431928"/>
              </a:xfrm>
              <a:custGeom>
                <a:rect b="b" l="l" r="r" t="t"/>
                <a:pathLst>
                  <a:path extrusionOk="0" h="117292" w="52065">
                    <a:moveTo>
                      <a:pt x="3414" y="5564"/>
                    </a:moveTo>
                    <a:cubicBezTo>
                      <a:pt x="-10507" y="45683"/>
                      <a:pt x="20775" y="86142"/>
                      <a:pt x="49820" y="117293"/>
                    </a:cubicBezTo>
                    <a:cubicBezTo>
                      <a:pt x="55435" y="84169"/>
                      <a:pt x="50440" y="49351"/>
                      <a:pt x="35742" y="19091"/>
                    </a:cubicBezTo>
                    <a:cubicBezTo>
                      <a:pt x="32179" y="11756"/>
                      <a:pt x="27534" y="4202"/>
                      <a:pt x="19962" y="1067"/>
                    </a:cubicBezTo>
                    <a:cubicBezTo>
                      <a:pt x="12382" y="-2069"/>
                      <a:pt x="1562" y="1940"/>
                      <a:pt x="864" y="1005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7" name="Google Shape;2837;p16"/>
              <p:cNvSpPr/>
              <p:nvPr/>
            </p:nvSpPr>
            <p:spPr>
              <a:xfrm>
                <a:off x="5471520" y="2801981"/>
                <a:ext cx="425045" cy="313554"/>
              </a:xfrm>
              <a:custGeom>
                <a:rect b="b" l="l" r="r" t="t"/>
                <a:pathLst>
                  <a:path extrusionOk="0" h="85147" w="115423">
                    <a:moveTo>
                      <a:pt x="111712" y="9373"/>
                    </a:moveTo>
                    <a:cubicBezTo>
                      <a:pt x="117222" y="18088"/>
                      <a:pt x="113887" y="30122"/>
                      <a:pt x="106821" y="37650"/>
                    </a:cubicBezTo>
                    <a:cubicBezTo>
                      <a:pt x="99757" y="45177"/>
                      <a:pt x="89810" y="49256"/>
                      <a:pt x="80195" y="53116"/>
                    </a:cubicBezTo>
                    <a:cubicBezTo>
                      <a:pt x="53603" y="63796"/>
                      <a:pt x="27012" y="74468"/>
                      <a:pt x="411" y="85148"/>
                    </a:cubicBezTo>
                    <a:cubicBezTo>
                      <a:pt x="-2602" y="57238"/>
                      <a:pt x="11153" y="28174"/>
                      <a:pt x="34731" y="12630"/>
                    </a:cubicBezTo>
                    <a:cubicBezTo>
                      <a:pt x="58302" y="-2906"/>
                      <a:pt x="90648" y="-4233"/>
                      <a:pt x="115424" y="933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8" name="Google Shape;2838;p16"/>
              <p:cNvSpPr/>
              <p:nvPr/>
            </p:nvSpPr>
            <p:spPr>
              <a:xfrm>
                <a:off x="6159255" y="2326366"/>
                <a:ext cx="182508" cy="550460"/>
              </a:xfrm>
              <a:custGeom>
                <a:rect b="b" l="l" r="r" t="t"/>
                <a:pathLst>
                  <a:path extrusionOk="0" h="149480" w="49561">
                    <a:moveTo>
                      <a:pt x="21840" y="0"/>
                    </a:moveTo>
                    <a:cubicBezTo>
                      <a:pt x="-1547" y="14907"/>
                      <a:pt x="-4202" y="48695"/>
                      <a:pt x="4740" y="74797"/>
                    </a:cubicBezTo>
                    <a:cubicBezTo>
                      <a:pt x="13683" y="100908"/>
                      <a:pt x="31184" y="123457"/>
                      <a:pt x="40379" y="149481"/>
                    </a:cubicBezTo>
                    <a:cubicBezTo>
                      <a:pt x="43182" y="118706"/>
                      <a:pt x="45986" y="87932"/>
                      <a:pt x="48789" y="57157"/>
                    </a:cubicBezTo>
                    <a:cubicBezTo>
                      <a:pt x="50457" y="38896"/>
                      <a:pt x="50693" y="17230"/>
                      <a:pt x="35934" y="6191"/>
                    </a:cubicBezTo>
                    <a:cubicBezTo>
                      <a:pt x="31446" y="2838"/>
                      <a:pt x="25324" y="917"/>
                      <a:pt x="20154" y="3100"/>
                    </a:cubicBezTo>
                    <a:cubicBezTo>
                      <a:pt x="14984" y="5283"/>
                      <a:pt x="16347" y="-996"/>
                      <a:pt x="20154" y="31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39" name="Google Shape;2839;p16"/>
              <p:cNvSpPr/>
              <p:nvPr/>
            </p:nvSpPr>
            <p:spPr>
              <a:xfrm>
                <a:off x="5702567" y="2173956"/>
                <a:ext cx="547923" cy="190695"/>
              </a:xfrm>
              <a:custGeom>
                <a:rect b="b" l="l" r="r" t="t"/>
                <a:pathLst>
                  <a:path extrusionOk="0" h="51784" w="148791">
                    <a:moveTo>
                      <a:pt x="148791" y="38876"/>
                    </a:moveTo>
                    <a:cubicBezTo>
                      <a:pt x="129037" y="56376"/>
                      <a:pt x="98280" y="53835"/>
                      <a:pt x="73531" y="44500"/>
                    </a:cubicBezTo>
                    <a:cubicBezTo>
                      <a:pt x="48782" y="35164"/>
                      <a:pt x="25998" y="20135"/>
                      <a:pt x="0" y="15148"/>
                    </a:cubicBezTo>
                    <a:cubicBezTo>
                      <a:pt x="46556" y="-11819"/>
                      <a:pt x="111563" y="-1872"/>
                      <a:pt x="147761" y="377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0" name="Google Shape;2840;p16"/>
              <p:cNvSpPr/>
              <p:nvPr/>
            </p:nvSpPr>
            <p:spPr>
              <a:xfrm>
                <a:off x="6534854" y="1995991"/>
                <a:ext cx="178870" cy="562458"/>
              </a:xfrm>
              <a:custGeom>
                <a:rect b="b" l="l" r="r" t="t"/>
                <a:pathLst>
                  <a:path extrusionOk="0" h="152738" w="48573">
                    <a:moveTo>
                      <a:pt x="28412" y="0"/>
                    </a:moveTo>
                    <a:cubicBezTo>
                      <a:pt x="-30648" y="46389"/>
                      <a:pt x="17321" y="102315"/>
                      <a:pt x="38699" y="152739"/>
                    </a:cubicBezTo>
                    <a:cubicBezTo>
                      <a:pt x="38202" y="133430"/>
                      <a:pt x="50253" y="87993"/>
                      <a:pt x="48375" y="61602"/>
                    </a:cubicBezTo>
                    <a:cubicBezTo>
                      <a:pt x="47371" y="47411"/>
                      <a:pt x="22535" y="-8602"/>
                      <a:pt x="28403" y="985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1" name="Google Shape;2841;p16"/>
              <p:cNvSpPr/>
              <p:nvPr/>
            </p:nvSpPr>
            <p:spPr>
              <a:xfrm>
                <a:off x="4929080" y="3905297"/>
                <a:ext cx="519590" cy="176977"/>
              </a:xfrm>
              <a:custGeom>
                <a:rect b="b" l="l" r="r" t="t"/>
                <a:pathLst>
                  <a:path extrusionOk="0" h="48059" w="141097">
                    <a:moveTo>
                      <a:pt x="132138" y="43893"/>
                    </a:moveTo>
                    <a:cubicBezTo>
                      <a:pt x="88124" y="56721"/>
                      <a:pt x="41778" y="37535"/>
                      <a:pt x="0" y="18742"/>
                    </a:cubicBezTo>
                    <a:cubicBezTo>
                      <a:pt x="24260" y="9502"/>
                      <a:pt x="49184" y="132"/>
                      <a:pt x="75164" y="1"/>
                    </a:cubicBezTo>
                    <a:cubicBezTo>
                      <a:pt x="101153" y="-130"/>
                      <a:pt x="128837" y="10961"/>
                      <a:pt x="141098" y="3368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2" name="Google Shape;2842;p16"/>
              <p:cNvSpPr/>
              <p:nvPr/>
            </p:nvSpPr>
            <p:spPr>
              <a:xfrm>
                <a:off x="5127407" y="4283477"/>
                <a:ext cx="265961" cy="518894"/>
              </a:xfrm>
              <a:custGeom>
                <a:rect b="b" l="l" r="r" t="t"/>
                <a:pathLst>
                  <a:path extrusionOk="0" h="140908" w="72223">
                    <a:moveTo>
                      <a:pt x="5365" y="1008"/>
                    </a:moveTo>
                    <a:cubicBezTo>
                      <a:pt x="-2478" y="13304"/>
                      <a:pt x="221" y="29835"/>
                      <a:pt x="7408" y="42524"/>
                    </a:cubicBezTo>
                    <a:cubicBezTo>
                      <a:pt x="14595" y="55213"/>
                      <a:pt x="25590" y="65256"/>
                      <a:pt x="35127" y="76320"/>
                    </a:cubicBezTo>
                    <a:cubicBezTo>
                      <a:pt x="51308" y="95096"/>
                      <a:pt x="63499" y="117252"/>
                      <a:pt x="70670" y="140909"/>
                    </a:cubicBezTo>
                    <a:cubicBezTo>
                      <a:pt x="72530" y="114160"/>
                      <a:pt x="74302" y="86625"/>
                      <a:pt x="65945" y="61125"/>
                    </a:cubicBezTo>
                    <a:cubicBezTo>
                      <a:pt x="57587" y="35625"/>
                      <a:pt x="36559" y="12308"/>
                      <a:pt x="9678" y="9453"/>
                    </a:cubicBezTo>
                    <a:cubicBezTo>
                      <a:pt x="6483" y="9112"/>
                      <a:pt x="2867" y="8876"/>
                      <a:pt x="807" y="6431"/>
                    </a:cubicBezTo>
                    <a:cubicBezTo>
                      <a:pt x="-1255" y="3986"/>
                      <a:pt x="946" y="-1053"/>
                      <a:pt x="3907" y="19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3" name="Google Shape;2843;p16"/>
              <p:cNvSpPr/>
              <p:nvPr/>
            </p:nvSpPr>
            <p:spPr>
              <a:xfrm>
                <a:off x="6870292" y="1596222"/>
                <a:ext cx="216200" cy="668422"/>
              </a:xfrm>
              <a:custGeom>
                <a:rect b="b" l="l" r="r" t="t"/>
                <a:pathLst>
                  <a:path extrusionOk="0" h="181513" w="58710">
                    <a:moveTo>
                      <a:pt x="25394" y="8619"/>
                    </a:moveTo>
                    <a:cubicBezTo>
                      <a:pt x="-158" y="35229"/>
                      <a:pt x="-7336" y="77609"/>
                      <a:pt x="8025" y="111048"/>
                    </a:cubicBezTo>
                    <a:cubicBezTo>
                      <a:pt x="20120" y="137369"/>
                      <a:pt x="43821" y="156642"/>
                      <a:pt x="58711" y="181513"/>
                    </a:cubicBezTo>
                    <a:cubicBezTo>
                      <a:pt x="48091" y="151018"/>
                      <a:pt x="54789" y="117685"/>
                      <a:pt x="55872" y="85434"/>
                    </a:cubicBezTo>
                    <a:cubicBezTo>
                      <a:pt x="56955" y="53183"/>
                      <a:pt x="49358" y="16270"/>
                      <a:pt x="21264"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4" name="Google Shape;2844;p16"/>
              <p:cNvSpPr/>
              <p:nvPr/>
            </p:nvSpPr>
            <p:spPr>
              <a:xfrm>
                <a:off x="6279125" y="1331255"/>
                <a:ext cx="769179" cy="285766"/>
              </a:xfrm>
              <a:custGeom>
                <a:rect b="b" l="l" r="r" t="t"/>
                <a:pathLst>
                  <a:path extrusionOk="0" h="77601" w="208874">
                    <a:moveTo>
                      <a:pt x="208874" y="17327"/>
                    </a:moveTo>
                    <a:cubicBezTo>
                      <a:pt x="205625" y="33989"/>
                      <a:pt x="191784" y="47071"/>
                      <a:pt x="176186" y="54031"/>
                    </a:cubicBezTo>
                    <a:cubicBezTo>
                      <a:pt x="160590" y="60991"/>
                      <a:pt x="143229" y="62834"/>
                      <a:pt x="126208" y="64589"/>
                    </a:cubicBezTo>
                    <a:cubicBezTo>
                      <a:pt x="84142" y="68929"/>
                      <a:pt x="42066" y="73261"/>
                      <a:pt x="0" y="77601"/>
                    </a:cubicBezTo>
                    <a:cubicBezTo>
                      <a:pt x="17169" y="73514"/>
                      <a:pt x="28234" y="57638"/>
                      <a:pt x="40303" y="44861"/>
                    </a:cubicBezTo>
                    <a:cubicBezTo>
                      <a:pt x="84029" y="-1406"/>
                      <a:pt x="153376" y="-14164"/>
                      <a:pt x="208874" y="1732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5" name="Google Shape;2845;p16"/>
              <p:cNvSpPr/>
              <p:nvPr/>
            </p:nvSpPr>
            <p:spPr>
              <a:xfrm>
                <a:off x="4830714" y="256156"/>
                <a:ext cx="4044976" cy="4459625"/>
              </a:xfrm>
              <a:custGeom>
                <a:rect b="b" l="l" r="r" t="t"/>
                <a:pathLst>
                  <a:path extrusionOk="0" h="1211032" w="1098432">
                    <a:moveTo>
                      <a:pt x="19186" y="1211032"/>
                    </a:moveTo>
                    <a:cubicBezTo>
                      <a:pt x="12086" y="1211032"/>
                      <a:pt x="5571" y="1208840"/>
                      <a:pt x="0" y="1204517"/>
                    </a:cubicBezTo>
                    <a:lnTo>
                      <a:pt x="5091" y="1197941"/>
                    </a:lnTo>
                    <a:cubicBezTo>
                      <a:pt x="12444" y="1203644"/>
                      <a:pt x="20706" y="1203181"/>
                      <a:pt x="26356" y="1201801"/>
                    </a:cubicBezTo>
                    <a:cubicBezTo>
                      <a:pt x="39088" y="1198675"/>
                      <a:pt x="52074" y="1187549"/>
                      <a:pt x="57952" y="1174747"/>
                    </a:cubicBezTo>
                    <a:cubicBezTo>
                      <a:pt x="62912" y="1163927"/>
                      <a:pt x="65261" y="1152312"/>
                      <a:pt x="67741" y="1140016"/>
                    </a:cubicBezTo>
                    <a:cubicBezTo>
                      <a:pt x="70151" y="1128061"/>
                      <a:pt x="72649" y="1115704"/>
                      <a:pt x="77784" y="1104211"/>
                    </a:cubicBezTo>
                    <a:cubicBezTo>
                      <a:pt x="92621" y="1070974"/>
                      <a:pt x="125090" y="1052189"/>
                      <a:pt x="156494" y="1034016"/>
                    </a:cubicBezTo>
                    <a:cubicBezTo>
                      <a:pt x="167585" y="1027597"/>
                      <a:pt x="179051" y="1020960"/>
                      <a:pt x="189443" y="1013834"/>
                    </a:cubicBezTo>
                    <a:cubicBezTo>
                      <a:pt x="243788" y="976554"/>
                      <a:pt x="279505" y="915301"/>
                      <a:pt x="284989" y="849997"/>
                    </a:cubicBezTo>
                    <a:cubicBezTo>
                      <a:pt x="286954" y="826531"/>
                      <a:pt x="285146" y="802271"/>
                      <a:pt x="283391" y="778797"/>
                    </a:cubicBezTo>
                    <a:cubicBezTo>
                      <a:pt x="280833" y="744564"/>
                      <a:pt x="278186" y="709170"/>
                      <a:pt x="287129" y="675260"/>
                    </a:cubicBezTo>
                    <a:cubicBezTo>
                      <a:pt x="305913" y="604008"/>
                      <a:pt x="367925" y="559523"/>
                      <a:pt x="427904" y="516504"/>
                    </a:cubicBezTo>
                    <a:cubicBezTo>
                      <a:pt x="466948" y="488498"/>
                      <a:pt x="507320" y="459540"/>
                      <a:pt x="536453" y="423176"/>
                    </a:cubicBezTo>
                    <a:cubicBezTo>
                      <a:pt x="568189" y="383555"/>
                      <a:pt x="586956" y="334310"/>
                      <a:pt x="605103" y="286681"/>
                    </a:cubicBezTo>
                    <a:cubicBezTo>
                      <a:pt x="626542" y="230415"/>
                      <a:pt x="648715" y="172236"/>
                      <a:pt x="692432" y="129480"/>
                    </a:cubicBezTo>
                    <a:cubicBezTo>
                      <a:pt x="724927" y="97710"/>
                      <a:pt x="767272" y="76925"/>
                      <a:pt x="808203" y="59206"/>
                    </a:cubicBezTo>
                    <a:cubicBezTo>
                      <a:pt x="887629" y="24816"/>
                      <a:pt x="992416" y="-12543"/>
                      <a:pt x="1098432" y="4076"/>
                    </a:cubicBezTo>
                    <a:lnTo>
                      <a:pt x="1097122" y="12293"/>
                    </a:lnTo>
                    <a:cubicBezTo>
                      <a:pt x="993201" y="-3994"/>
                      <a:pt x="889899" y="32894"/>
                      <a:pt x="811505" y="66839"/>
                    </a:cubicBezTo>
                    <a:cubicBezTo>
                      <a:pt x="771307" y="84243"/>
                      <a:pt x="729765" y="104600"/>
                      <a:pt x="698247" y="135427"/>
                    </a:cubicBezTo>
                    <a:cubicBezTo>
                      <a:pt x="655841" y="176900"/>
                      <a:pt x="634000" y="234214"/>
                      <a:pt x="612875" y="289641"/>
                    </a:cubicBezTo>
                    <a:cubicBezTo>
                      <a:pt x="594492" y="337864"/>
                      <a:pt x="575490" y="387738"/>
                      <a:pt x="542942" y="428372"/>
                    </a:cubicBezTo>
                    <a:cubicBezTo>
                      <a:pt x="513093" y="465627"/>
                      <a:pt x="472249" y="494925"/>
                      <a:pt x="432750" y="523264"/>
                    </a:cubicBezTo>
                    <a:cubicBezTo>
                      <a:pt x="371262" y="567365"/>
                      <a:pt x="313188" y="609021"/>
                      <a:pt x="295172" y="677382"/>
                    </a:cubicBezTo>
                    <a:cubicBezTo>
                      <a:pt x="286587" y="709947"/>
                      <a:pt x="289181" y="744634"/>
                      <a:pt x="291687" y="778186"/>
                    </a:cubicBezTo>
                    <a:cubicBezTo>
                      <a:pt x="293469" y="801974"/>
                      <a:pt x="295303" y="826575"/>
                      <a:pt x="293286" y="850695"/>
                    </a:cubicBezTo>
                    <a:cubicBezTo>
                      <a:pt x="287601" y="918462"/>
                      <a:pt x="250538" y="982020"/>
                      <a:pt x="194159" y="1020698"/>
                    </a:cubicBezTo>
                    <a:cubicBezTo>
                      <a:pt x="183504" y="1028008"/>
                      <a:pt x="171898" y="1034723"/>
                      <a:pt x="160677" y="1041221"/>
                    </a:cubicBezTo>
                    <a:cubicBezTo>
                      <a:pt x="129029" y="1059534"/>
                      <a:pt x="99135" y="1076834"/>
                      <a:pt x="85391" y="1107608"/>
                    </a:cubicBezTo>
                    <a:cubicBezTo>
                      <a:pt x="80639" y="1118254"/>
                      <a:pt x="78343" y="1129624"/>
                      <a:pt x="75906" y="1141667"/>
                    </a:cubicBezTo>
                    <a:cubicBezTo>
                      <a:pt x="73435" y="1153884"/>
                      <a:pt x="70885" y="1166520"/>
                      <a:pt x="65523" y="1178214"/>
                    </a:cubicBezTo>
                    <a:cubicBezTo>
                      <a:pt x="58554" y="1193409"/>
                      <a:pt x="43621" y="1206133"/>
                      <a:pt x="28355" y="1209879"/>
                    </a:cubicBezTo>
                    <a:cubicBezTo>
                      <a:pt x="25221" y="1210648"/>
                      <a:pt x="22164" y="1211032"/>
                      <a:pt x="19204" y="1211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6" name="Google Shape;2846;p16"/>
              <p:cNvSpPr/>
              <p:nvPr/>
            </p:nvSpPr>
            <p:spPr>
              <a:xfrm>
                <a:off x="5870132" y="2792599"/>
                <a:ext cx="333388" cy="523865"/>
              </a:xfrm>
              <a:custGeom>
                <a:rect b="b" l="l" r="r" t="t"/>
                <a:pathLst>
                  <a:path extrusionOk="0" h="142258" w="90533">
                    <a:moveTo>
                      <a:pt x="90534" y="142250"/>
                    </a:moveTo>
                    <a:lnTo>
                      <a:pt x="82709" y="136696"/>
                    </a:lnTo>
                    <a:cubicBezTo>
                      <a:pt x="58877" y="119772"/>
                      <a:pt x="37865" y="104043"/>
                      <a:pt x="22103" y="82840"/>
                    </a:cubicBezTo>
                    <a:cubicBezTo>
                      <a:pt x="4130" y="58667"/>
                      <a:pt x="-2891" y="31255"/>
                      <a:pt x="2637" y="7205"/>
                    </a:cubicBezTo>
                    <a:cubicBezTo>
                      <a:pt x="1772" y="6733"/>
                      <a:pt x="890" y="6270"/>
                      <a:pt x="0" y="5825"/>
                    </a:cubicBezTo>
                    <a:lnTo>
                      <a:pt x="2952" y="0"/>
                    </a:lnTo>
                    <a:cubicBezTo>
                      <a:pt x="51018" y="24356"/>
                      <a:pt x="71182" y="79102"/>
                      <a:pt x="87722" y="133080"/>
                    </a:cubicBezTo>
                    <a:lnTo>
                      <a:pt x="90534" y="142259"/>
                    </a:lnTo>
                    <a:close/>
                    <a:moveTo>
                      <a:pt x="8575" y="10706"/>
                    </a:moveTo>
                    <a:cubicBezTo>
                      <a:pt x="4436" y="32180"/>
                      <a:pt x="11291" y="57349"/>
                      <a:pt x="27342" y="78945"/>
                    </a:cubicBezTo>
                    <a:cubicBezTo>
                      <a:pt x="40800" y="97040"/>
                      <a:pt x="58484" y="111187"/>
                      <a:pt x="78587" y="125719"/>
                    </a:cubicBezTo>
                    <a:cubicBezTo>
                      <a:pt x="64029" y="79609"/>
                      <a:pt x="45804" y="34346"/>
                      <a:pt x="8567" y="107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7" name="Google Shape;2847;p16"/>
              <p:cNvSpPr/>
              <p:nvPr/>
            </p:nvSpPr>
            <p:spPr>
              <a:xfrm>
                <a:off x="5284954" y="3384892"/>
                <a:ext cx="610761" cy="271349"/>
              </a:xfrm>
              <a:custGeom>
                <a:rect b="b" l="l" r="r" t="t"/>
                <a:pathLst>
                  <a:path extrusionOk="0" h="73686" w="165855">
                    <a:moveTo>
                      <a:pt x="18" y="73686"/>
                    </a:moveTo>
                    <a:lnTo>
                      <a:pt x="2943" y="64569"/>
                    </a:lnTo>
                    <a:cubicBezTo>
                      <a:pt x="11763" y="37121"/>
                      <a:pt x="38390" y="14468"/>
                      <a:pt x="72431" y="5447"/>
                    </a:cubicBezTo>
                    <a:cubicBezTo>
                      <a:pt x="102070" y="-2403"/>
                      <a:pt x="133255" y="-317"/>
                      <a:pt x="165262" y="2740"/>
                    </a:cubicBezTo>
                    <a:lnTo>
                      <a:pt x="164642" y="9246"/>
                    </a:lnTo>
                    <a:cubicBezTo>
                      <a:pt x="133247" y="6251"/>
                      <a:pt x="102708" y="4190"/>
                      <a:pt x="74099" y="11770"/>
                    </a:cubicBezTo>
                    <a:cubicBezTo>
                      <a:pt x="45866" y="19245"/>
                      <a:pt x="23142" y="36545"/>
                      <a:pt x="12636" y="57975"/>
                    </a:cubicBezTo>
                    <a:cubicBezTo>
                      <a:pt x="31535" y="48797"/>
                      <a:pt x="53707" y="48893"/>
                      <a:pt x="75216" y="48981"/>
                    </a:cubicBezTo>
                    <a:cubicBezTo>
                      <a:pt x="80666" y="49007"/>
                      <a:pt x="86290" y="49024"/>
                      <a:pt x="91687" y="48893"/>
                    </a:cubicBezTo>
                    <a:cubicBezTo>
                      <a:pt x="119064" y="48203"/>
                      <a:pt x="153254" y="37864"/>
                      <a:pt x="159489" y="10993"/>
                    </a:cubicBezTo>
                    <a:lnTo>
                      <a:pt x="165855" y="12468"/>
                    </a:lnTo>
                    <a:cubicBezTo>
                      <a:pt x="158773" y="42981"/>
                      <a:pt x="121562" y="54675"/>
                      <a:pt x="91853" y="55417"/>
                    </a:cubicBezTo>
                    <a:cubicBezTo>
                      <a:pt x="86351" y="55556"/>
                      <a:pt x="80674" y="55530"/>
                      <a:pt x="75181" y="55504"/>
                    </a:cubicBezTo>
                    <a:cubicBezTo>
                      <a:pt x="51359" y="55400"/>
                      <a:pt x="26740" y="55295"/>
                      <a:pt x="7895" y="68254"/>
                    </a:cubicBezTo>
                    <a:lnTo>
                      <a:pt x="0" y="7367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8" name="Google Shape;2848;p16"/>
              <p:cNvSpPr/>
              <p:nvPr/>
            </p:nvSpPr>
            <p:spPr>
              <a:xfrm>
                <a:off x="5767068" y="3721205"/>
                <a:ext cx="215780" cy="469972"/>
              </a:xfrm>
              <a:custGeom>
                <a:rect b="b" l="l" r="r" t="t"/>
                <a:pathLst>
                  <a:path extrusionOk="0" h="127623" w="58596">
                    <a:moveTo>
                      <a:pt x="55193" y="127623"/>
                    </a:moveTo>
                    <a:lnTo>
                      <a:pt x="50686" y="122785"/>
                    </a:lnTo>
                    <a:cubicBezTo>
                      <a:pt x="22427" y="92482"/>
                      <a:pt x="-8129" y="53001"/>
                      <a:pt x="1975" y="13135"/>
                    </a:cubicBezTo>
                    <a:lnTo>
                      <a:pt x="875" y="13039"/>
                    </a:lnTo>
                    <a:cubicBezTo>
                      <a:pt x="1232" y="8821"/>
                      <a:pt x="3634" y="5162"/>
                      <a:pt x="7633" y="2725"/>
                    </a:cubicBezTo>
                    <a:cubicBezTo>
                      <a:pt x="12620" y="-305"/>
                      <a:pt x="19231" y="-855"/>
                      <a:pt x="24479" y="1311"/>
                    </a:cubicBezTo>
                    <a:cubicBezTo>
                      <a:pt x="33291" y="4961"/>
                      <a:pt x="38443" y="13712"/>
                      <a:pt x="41954" y="20925"/>
                    </a:cubicBezTo>
                    <a:cubicBezTo>
                      <a:pt x="56931" y="51769"/>
                      <a:pt x="62031" y="87339"/>
                      <a:pt x="56311" y="121100"/>
                    </a:cubicBezTo>
                    <a:lnTo>
                      <a:pt x="55211" y="127614"/>
                    </a:lnTo>
                    <a:close/>
                    <a:moveTo>
                      <a:pt x="9223" y="9720"/>
                    </a:moveTo>
                    <a:lnTo>
                      <a:pt x="9756" y="9904"/>
                    </a:lnTo>
                    <a:cubicBezTo>
                      <a:pt x="-2837" y="46198"/>
                      <a:pt x="23973" y="83697"/>
                      <a:pt x="50836" y="113302"/>
                    </a:cubicBezTo>
                    <a:cubicBezTo>
                      <a:pt x="54626" y="82911"/>
                      <a:pt x="49456" y="51376"/>
                      <a:pt x="36059" y="23780"/>
                    </a:cubicBezTo>
                    <a:cubicBezTo>
                      <a:pt x="32872" y="17222"/>
                      <a:pt x="28706" y="10139"/>
                      <a:pt x="21964" y="7345"/>
                    </a:cubicBezTo>
                    <a:cubicBezTo>
                      <a:pt x="18628" y="5965"/>
                      <a:pt x="14227" y="6350"/>
                      <a:pt x="11022" y="8306"/>
                    </a:cubicBezTo>
                    <a:cubicBezTo>
                      <a:pt x="10437" y="8664"/>
                      <a:pt x="9800" y="9127"/>
                      <a:pt x="9223" y="97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49" name="Google Shape;2849;p16"/>
              <p:cNvSpPr/>
              <p:nvPr/>
            </p:nvSpPr>
            <p:spPr>
              <a:xfrm>
                <a:off x="5459534" y="2790109"/>
                <a:ext cx="445605" cy="342568"/>
              </a:xfrm>
              <a:custGeom>
                <a:rect b="b" l="l" r="r" t="t"/>
                <a:pathLst>
                  <a:path extrusionOk="0" h="93026" w="121006">
                    <a:moveTo>
                      <a:pt x="889" y="93018"/>
                    </a:moveTo>
                    <a:lnTo>
                      <a:pt x="426" y="88730"/>
                    </a:lnTo>
                    <a:cubicBezTo>
                      <a:pt x="-2709" y="59684"/>
                      <a:pt x="11666" y="29303"/>
                      <a:pt x="36196" y="13138"/>
                    </a:cubicBezTo>
                    <a:cubicBezTo>
                      <a:pt x="60710" y="-3027"/>
                      <a:pt x="94488" y="-4398"/>
                      <a:pt x="120259" y="9706"/>
                    </a:cubicBezTo>
                    <a:lnTo>
                      <a:pt x="118704" y="12553"/>
                    </a:lnTo>
                    <a:cubicBezTo>
                      <a:pt x="123884" y="22753"/>
                      <a:pt x="119683" y="35433"/>
                      <a:pt x="112469" y="43118"/>
                    </a:cubicBezTo>
                    <a:cubicBezTo>
                      <a:pt x="104776" y="51310"/>
                      <a:pt x="94095" y="55597"/>
                      <a:pt x="84672" y="59388"/>
                    </a:cubicBezTo>
                    <a:lnTo>
                      <a:pt x="889" y="93027"/>
                    </a:lnTo>
                    <a:close/>
                    <a:moveTo>
                      <a:pt x="81249" y="6510"/>
                    </a:moveTo>
                    <a:cubicBezTo>
                      <a:pt x="66613" y="6510"/>
                      <a:pt x="51959" y="10570"/>
                      <a:pt x="39786" y="18596"/>
                    </a:cubicBezTo>
                    <a:cubicBezTo>
                      <a:pt x="18469" y="32647"/>
                      <a:pt x="5500" y="58365"/>
                      <a:pt x="6591" y="83691"/>
                    </a:cubicBezTo>
                    <a:lnTo>
                      <a:pt x="82236" y="53318"/>
                    </a:lnTo>
                    <a:cubicBezTo>
                      <a:pt x="91030" y="49790"/>
                      <a:pt x="100995" y="45790"/>
                      <a:pt x="107701" y="38647"/>
                    </a:cubicBezTo>
                    <a:cubicBezTo>
                      <a:pt x="113456" y="32516"/>
                      <a:pt x="116993" y="21915"/>
                      <a:pt x="112208" y="14352"/>
                    </a:cubicBezTo>
                    <a:lnTo>
                      <a:pt x="113439" y="13575"/>
                    </a:lnTo>
                    <a:cubicBezTo>
                      <a:pt x="103448" y="8859"/>
                      <a:pt x="92349" y="6519"/>
                      <a:pt x="81249" y="65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0" name="Google Shape;2850;p16"/>
              <p:cNvSpPr/>
              <p:nvPr/>
            </p:nvSpPr>
            <p:spPr>
              <a:xfrm>
                <a:off x="6147155" y="2316203"/>
                <a:ext cx="206566" cy="616484"/>
              </a:xfrm>
              <a:custGeom>
                <a:rect b="b" l="l" r="r" t="t"/>
                <a:pathLst>
                  <a:path extrusionOk="0" h="167409" w="56094">
                    <a:moveTo>
                      <a:pt x="45570" y="167410"/>
                    </a:moveTo>
                    <a:lnTo>
                      <a:pt x="40592" y="153324"/>
                    </a:lnTo>
                    <a:cubicBezTo>
                      <a:pt x="36147" y="140757"/>
                      <a:pt x="29553" y="128697"/>
                      <a:pt x="23178" y="117038"/>
                    </a:cubicBezTo>
                    <a:cubicBezTo>
                      <a:pt x="16480" y="104795"/>
                      <a:pt x="9564" y="92124"/>
                      <a:pt x="4935" y="78614"/>
                    </a:cubicBezTo>
                    <a:cubicBezTo>
                      <a:pt x="-3274" y="54651"/>
                      <a:pt x="-2471" y="22924"/>
                      <a:pt x="16803" y="5056"/>
                    </a:cubicBezTo>
                    <a:cubicBezTo>
                      <a:pt x="16882" y="3878"/>
                      <a:pt x="17458" y="2742"/>
                      <a:pt x="18480" y="2000"/>
                    </a:cubicBezTo>
                    <a:cubicBezTo>
                      <a:pt x="19258" y="1432"/>
                      <a:pt x="20331" y="1083"/>
                      <a:pt x="21563" y="1205"/>
                    </a:cubicBezTo>
                    <a:cubicBezTo>
                      <a:pt x="22148" y="795"/>
                      <a:pt x="22751" y="393"/>
                      <a:pt x="23361" y="0"/>
                    </a:cubicBezTo>
                    <a:lnTo>
                      <a:pt x="24663" y="2044"/>
                    </a:lnTo>
                    <a:cubicBezTo>
                      <a:pt x="30714" y="681"/>
                      <a:pt x="37002" y="3205"/>
                      <a:pt x="41177" y="6331"/>
                    </a:cubicBezTo>
                    <a:cubicBezTo>
                      <a:pt x="56896" y="18086"/>
                      <a:pt x="57149" y="40163"/>
                      <a:pt x="55324" y="60205"/>
                    </a:cubicBezTo>
                    <a:lnTo>
                      <a:pt x="45552" y="167410"/>
                    </a:lnTo>
                    <a:close/>
                    <a:moveTo>
                      <a:pt x="21536" y="9598"/>
                    </a:moveTo>
                    <a:cubicBezTo>
                      <a:pt x="4114" y="25422"/>
                      <a:pt x="3582" y="54476"/>
                      <a:pt x="11118" y="76500"/>
                    </a:cubicBezTo>
                    <a:cubicBezTo>
                      <a:pt x="15563" y="89486"/>
                      <a:pt x="22348" y="101896"/>
                      <a:pt x="28916" y="113903"/>
                    </a:cubicBezTo>
                    <a:cubicBezTo>
                      <a:pt x="33291" y="121911"/>
                      <a:pt x="37771" y="130094"/>
                      <a:pt x="41631" y="138583"/>
                    </a:cubicBezTo>
                    <a:lnTo>
                      <a:pt x="48827" y="59620"/>
                    </a:lnTo>
                    <a:cubicBezTo>
                      <a:pt x="50486" y="41377"/>
                      <a:pt x="50416" y="21396"/>
                      <a:pt x="37273" y="11571"/>
                    </a:cubicBezTo>
                    <a:cubicBezTo>
                      <a:pt x="33972" y="9100"/>
                      <a:pt x="28933" y="7100"/>
                      <a:pt x="24724" y="8873"/>
                    </a:cubicBezTo>
                    <a:cubicBezTo>
                      <a:pt x="23528" y="9379"/>
                      <a:pt x="22463" y="9589"/>
                      <a:pt x="21536" y="95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1" name="Google Shape;2851;p16"/>
              <p:cNvSpPr/>
              <p:nvPr/>
            </p:nvSpPr>
            <p:spPr>
              <a:xfrm>
                <a:off x="5668672" y="2161867"/>
                <a:ext cx="589855" cy="214774"/>
              </a:xfrm>
              <a:custGeom>
                <a:rect b="b" l="l" r="r" t="t"/>
                <a:pathLst>
                  <a:path extrusionOk="0" h="58323" w="160178">
                    <a:moveTo>
                      <a:pt x="119606" y="58323"/>
                    </a:moveTo>
                    <a:cubicBezTo>
                      <a:pt x="107781" y="58323"/>
                      <a:pt x="94865" y="55852"/>
                      <a:pt x="81591" y="50839"/>
                    </a:cubicBezTo>
                    <a:cubicBezTo>
                      <a:pt x="72448" y="47389"/>
                      <a:pt x="63497" y="43137"/>
                      <a:pt x="54842" y="39024"/>
                    </a:cubicBezTo>
                    <a:cubicBezTo>
                      <a:pt x="40031" y="31993"/>
                      <a:pt x="24723" y="24728"/>
                      <a:pt x="8602" y="21636"/>
                    </a:cubicBezTo>
                    <a:lnTo>
                      <a:pt x="0" y="19986"/>
                    </a:lnTo>
                    <a:lnTo>
                      <a:pt x="7580" y="15593"/>
                    </a:lnTo>
                    <a:cubicBezTo>
                      <a:pt x="55472" y="-12151"/>
                      <a:pt x="122156" y="-1942"/>
                      <a:pt x="159393" y="38822"/>
                    </a:cubicBezTo>
                    <a:lnTo>
                      <a:pt x="157000" y="41006"/>
                    </a:lnTo>
                    <a:lnTo>
                      <a:pt x="160179" y="44586"/>
                    </a:lnTo>
                    <a:cubicBezTo>
                      <a:pt x="149909" y="53686"/>
                      <a:pt x="135770" y="58306"/>
                      <a:pt x="119614" y="58306"/>
                    </a:cubicBezTo>
                    <a:close/>
                    <a:moveTo>
                      <a:pt x="18470" y="17252"/>
                    </a:moveTo>
                    <a:cubicBezTo>
                      <a:pt x="32155" y="21025"/>
                      <a:pt x="45071" y="27164"/>
                      <a:pt x="57629" y="33129"/>
                    </a:cubicBezTo>
                    <a:cubicBezTo>
                      <a:pt x="66170" y="37181"/>
                      <a:pt x="74998" y="41373"/>
                      <a:pt x="83879" y="44726"/>
                    </a:cubicBezTo>
                    <a:cubicBezTo>
                      <a:pt x="111466" y="55136"/>
                      <a:pt x="137054" y="53992"/>
                      <a:pt x="153227" y="41835"/>
                    </a:cubicBezTo>
                    <a:cubicBezTo>
                      <a:pt x="119719" y="6502"/>
                      <a:pt x="62440" y="-3576"/>
                      <a:pt x="18461" y="172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2" name="Google Shape;2852;p16"/>
              <p:cNvSpPr/>
              <p:nvPr/>
            </p:nvSpPr>
            <p:spPr>
              <a:xfrm>
                <a:off x="6523248" y="1986536"/>
                <a:ext cx="202493" cy="635007"/>
              </a:xfrm>
              <a:custGeom>
                <a:rect b="b" l="l" r="r" t="t"/>
                <a:pathLst>
                  <a:path extrusionOk="0" h="172439" w="54988">
                    <a:moveTo>
                      <a:pt x="45563" y="172431"/>
                    </a:moveTo>
                    <a:lnTo>
                      <a:pt x="38839" y="156581"/>
                    </a:lnTo>
                    <a:cubicBezTo>
                      <a:pt x="34848" y="147176"/>
                      <a:pt x="30010" y="137744"/>
                      <a:pt x="24892" y="127762"/>
                    </a:cubicBezTo>
                    <a:cubicBezTo>
                      <a:pt x="3619" y="86299"/>
                      <a:pt x="-20493" y="39298"/>
                      <a:pt x="29538" y="0"/>
                    </a:cubicBezTo>
                    <a:lnTo>
                      <a:pt x="33573" y="5135"/>
                    </a:lnTo>
                    <a:cubicBezTo>
                      <a:pt x="33197" y="5432"/>
                      <a:pt x="32831" y="5720"/>
                      <a:pt x="32463" y="6017"/>
                    </a:cubicBezTo>
                    <a:cubicBezTo>
                      <a:pt x="37703" y="10549"/>
                      <a:pt x="54130" y="54659"/>
                      <a:pt x="54785" y="63934"/>
                    </a:cubicBezTo>
                    <a:cubicBezTo>
                      <a:pt x="55868" y="79242"/>
                      <a:pt x="52410" y="100664"/>
                      <a:pt x="49353" y="119571"/>
                    </a:cubicBezTo>
                    <a:cubicBezTo>
                      <a:pt x="47065" y="133753"/>
                      <a:pt x="44899" y="147141"/>
                      <a:pt x="45109" y="155227"/>
                    </a:cubicBezTo>
                    <a:lnTo>
                      <a:pt x="45554" y="172440"/>
                    </a:lnTo>
                    <a:close/>
                    <a:moveTo>
                      <a:pt x="27556" y="10244"/>
                    </a:moveTo>
                    <a:cubicBezTo>
                      <a:pt x="-10249" y="44931"/>
                      <a:pt x="9679" y="83775"/>
                      <a:pt x="30717" y="124776"/>
                    </a:cubicBezTo>
                    <a:cubicBezTo>
                      <a:pt x="33643" y="130478"/>
                      <a:pt x="36629" y="136303"/>
                      <a:pt x="39424" y="142102"/>
                    </a:cubicBezTo>
                    <a:cubicBezTo>
                      <a:pt x="40244" y="135054"/>
                      <a:pt x="41554" y="126924"/>
                      <a:pt x="42917" y="118531"/>
                    </a:cubicBezTo>
                    <a:cubicBezTo>
                      <a:pt x="45912" y="99983"/>
                      <a:pt x="49309" y="78946"/>
                      <a:pt x="48279" y="64405"/>
                    </a:cubicBezTo>
                    <a:cubicBezTo>
                      <a:pt x="47554" y="54170"/>
                      <a:pt x="34036" y="21893"/>
                      <a:pt x="29599" y="13056"/>
                    </a:cubicBezTo>
                    <a:lnTo>
                      <a:pt x="28455" y="13422"/>
                    </a:lnTo>
                    <a:cubicBezTo>
                      <a:pt x="28071" y="12226"/>
                      <a:pt x="27739" y="11178"/>
                      <a:pt x="27556" y="10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3" name="Google Shape;2853;p16"/>
              <p:cNvSpPr/>
              <p:nvPr/>
            </p:nvSpPr>
            <p:spPr>
              <a:xfrm>
                <a:off x="4897663" y="3893245"/>
                <a:ext cx="561555" cy="201215"/>
              </a:xfrm>
              <a:custGeom>
                <a:rect b="b" l="l" r="r" t="t"/>
                <a:pathLst>
                  <a:path extrusionOk="0" h="54641" w="152493">
                    <a:moveTo>
                      <a:pt x="110392" y="54642"/>
                    </a:moveTo>
                    <a:cubicBezTo>
                      <a:pt x="76587" y="54642"/>
                      <a:pt x="42206" y="40739"/>
                      <a:pt x="7187" y="24994"/>
                    </a:cubicBezTo>
                    <a:lnTo>
                      <a:pt x="0" y="21762"/>
                    </a:lnTo>
                    <a:lnTo>
                      <a:pt x="7362" y="18959"/>
                    </a:lnTo>
                    <a:cubicBezTo>
                      <a:pt x="30521" y="10139"/>
                      <a:pt x="56772" y="140"/>
                      <a:pt x="83670" y="0"/>
                    </a:cubicBezTo>
                    <a:cubicBezTo>
                      <a:pt x="83836" y="0"/>
                      <a:pt x="84001" y="0"/>
                      <a:pt x="84159" y="0"/>
                    </a:cubicBezTo>
                    <a:cubicBezTo>
                      <a:pt x="114086" y="0"/>
                      <a:pt x="140870" y="13859"/>
                      <a:pt x="152494" y="35403"/>
                    </a:cubicBezTo>
                    <a:lnTo>
                      <a:pt x="146738" y="38503"/>
                    </a:lnTo>
                    <a:cubicBezTo>
                      <a:pt x="136242" y="19047"/>
                      <a:pt x="111711" y="6532"/>
                      <a:pt x="84159" y="6532"/>
                    </a:cubicBezTo>
                    <a:cubicBezTo>
                      <a:pt x="84001" y="6532"/>
                      <a:pt x="83853" y="6532"/>
                      <a:pt x="83696" y="6532"/>
                    </a:cubicBezTo>
                    <a:cubicBezTo>
                      <a:pt x="60641" y="6646"/>
                      <a:pt x="38520" y="14173"/>
                      <a:pt x="17081" y="22251"/>
                    </a:cubicBezTo>
                    <a:cubicBezTo>
                      <a:pt x="59226" y="40879"/>
                      <a:pt x="100332" y="55497"/>
                      <a:pt x="139735" y="44023"/>
                    </a:cubicBezTo>
                    <a:lnTo>
                      <a:pt x="141560" y="50302"/>
                    </a:lnTo>
                    <a:cubicBezTo>
                      <a:pt x="131220" y="53314"/>
                      <a:pt x="120828" y="54642"/>
                      <a:pt x="110375" y="546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4" name="Google Shape;2854;p16"/>
              <p:cNvSpPr/>
              <p:nvPr/>
            </p:nvSpPr>
            <p:spPr>
              <a:xfrm>
                <a:off x="5115315" y="4271411"/>
                <a:ext cx="290019" cy="597051"/>
              </a:xfrm>
              <a:custGeom>
                <a:rect b="b" l="l" r="r" t="t"/>
                <a:pathLst>
                  <a:path extrusionOk="0" h="162132" w="78756">
                    <a:moveTo>
                      <a:pt x="75972" y="162132"/>
                    </a:moveTo>
                    <a:lnTo>
                      <a:pt x="70819" y="145129"/>
                    </a:lnTo>
                    <a:cubicBezTo>
                      <a:pt x="63807" y="122005"/>
                      <a:pt x="51746" y="100085"/>
                      <a:pt x="35932" y="81728"/>
                    </a:cubicBezTo>
                    <a:cubicBezTo>
                      <a:pt x="33312" y="78689"/>
                      <a:pt x="30569" y="75720"/>
                      <a:pt x="27836" y="72760"/>
                    </a:cubicBezTo>
                    <a:cubicBezTo>
                      <a:pt x="20649" y="64961"/>
                      <a:pt x="13217" y="56910"/>
                      <a:pt x="7837" y="47417"/>
                    </a:cubicBezTo>
                    <a:cubicBezTo>
                      <a:pt x="2353" y="37723"/>
                      <a:pt x="-1402" y="24327"/>
                      <a:pt x="1768" y="12040"/>
                    </a:cubicBezTo>
                    <a:cubicBezTo>
                      <a:pt x="1698" y="11961"/>
                      <a:pt x="1637" y="11892"/>
                      <a:pt x="1576" y="11813"/>
                    </a:cubicBezTo>
                    <a:cubicBezTo>
                      <a:pt x="-808" y="8983"/>
                      <a:pt x="-215" y="4914"/>
                      <a:pt x="1550" y="2521"/>
                    </a:cubicBezTo>
                    <a:cubicBezTo>
                      <a:pt x="3252" y="216"/>
                      <a:pt x="5960" y="-597"/>
                      <a:pt x="8440" y="451"/>
                    </a:cubicBezTo>
                    <a:lnTo>
                      <a:pt x="7208" y="3368"/>
                    </a:lnTo>
                    <a:lnTo>
                      <a:pt x="11392" y="6040"/>
                    </a:lnTo>
                    <a:cubicBezTo>
                      <a:pt x="10772" y="7010"/>
                      <a:pt x="10221" y="8014"/>
                      <a:pt x="9750" y="9027"/>
                    </a:cubicBezTo>
                    <a:cubicBezTo>
                      <a:pt x="10685" y="9202"/>
                      <a:pt x="11715" y="9307"/>
                      <a:pt x="12719" y="9411"/>
                    </a:cubicBezTo>
                    <a:lnTo>
                      <a:pt x="13287" y="9473"/>
                    </a:lnTo>
                    <a:cubicBezTo>
                      <a:pt x="42891" y="12616"/>
                      <a:pt x="64269" y="38806"/>
                      <a:pt x="72321" y="63372"/>
                    </a:cubicBezTo>
                    <a:cubicBezTo>
                      <a:pt x="80993" y="89841"/>
                      <a:pt x="78976" y="118826"/>
                      <a:pt x="77203" y="144396"/>
                    </a:cubicBezTo>
                    <a:lnTo>
                      <a:pt x="75972" y="162123"/>
                    </a:lnTo>
                    <a:close/>
                    <a:moveTo>
                      <a:pt x="7733" y="15280"/>
                    </a:moveTo>
                    <a:cubicBezTo>
                      <a:pt x="5750" y="25270"/>
                      <a:pt x="8981" y="36151"/>
                      <a:pt x="13531" y="44186"/>
                    </a:cubicBezTo>
                    <a:cubicBezTo>
                      <a:pt x="18535" y="53023"/>
                      <a:pt x="25391" y="60455"/>
                      <a:pt x="32647" y="68323"/>
                    </a:cubicBezTo>
                    <a:cubicBezTo>
                      <a:pt x="35433" y="71345"/>
                      <a:pt x="38219" y="74358"/>
                      <a:pt x="40883" y="77458"/>
                    </a:cubicBezTo>
                    <a:cubicBezTo>
                      <a:pt x="53781" y="92426"/>
                      <a:pt x="64278" y="109683"/>
                      <a:pt x="71710" y="128039"/>
                    </a:cubicBezTo>
                    <a:cubicBezTo>
                      <a:pt x="72802" y="107360"/>
                      <a:pt x="72679" y="85422"/>
                      <a:pt x="66121" y="65407"/>
                    </a:cubicBezTo>
                    <a:cubicBezTo>
                      <a:pt x="58724" y="42841"/>
                      <a:pt x="39310" y="18808"/>
                      <a:pt x="12614" y="15970"/>
                    </a:cubicBezTo>
                    <a:lnTo>
                      <a:pt x="12064" y="15917"/>
                    </a:lnTo>
                    <a:cubicBezTo>
                      <a:pt x="10702" y="15777"/>
                      <a:pt x="9208" y="15621"/>
                      <a:pt x="7733" y="152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5" name="Google Shape;2855;p16"/>
              <p:cNvSpPr/>
              <p:nvPr/>
            </p:nvSpPr>
            <p:spPr>
              <a:xfrm>
                <a:off x="6858118" y="1585839"/>
                <a:ext cx="278379" cy="785672"/>
              </a:xfrm>
              <a:custGeom>
                <a:rect b="b" l="l" r="r" t="t"/>
                <a:pathLst>
                  <a:path extrusionOk="0" h="213353" w="75595">
                    <a:moveTo>
                      <a:pt x="75596" y="213353"/>
                    </a:moveTo>
                    <a:lnTo>
                      <a:pt x="59221" y="186011"/>
                    </a:lnTo>
                    <a:cubicBezTo>
                      <a:pt x="52873" y="175400"/>
                      <a:pt x="44672" y="165584"/>
                      <a:pt x="36743" y="156083"/>
                    </a:cubicBezTo>
                    <a:cubicBezTo>
                      <a:pt x="26238" y="143499"/>
                      <a:pt x="15374" y="130487"/>
                      <a:pt x="8370" y="115231"/>
                    </a:cubicBezTo>
                    <a:cubicBezTo>
                      <a:pt x="-7612" y="80456"/>
                      <a:pt x="-214" y="36844"/>
                      <a:pt x="26351" y="9170"/>
                    </a:cubicBezTo>
                    <a:lnTo>
                      <a:pt x="31066" y="13693"/>
                    </a:lnTo>
                    <a:cubicBezTo>
                      <a:pt x="6318" y="39473"/>
                      <a:pt x="-572" y="80107"/>
                      <a:pt x="14308" y="112497"/>
                    </a:cubicBezTo>
                    <a:cubicBezTo>
                      <a:pt x="20954" y="126959"/>
                      <a:pt x="31538" y="139630"/>
                      <a:pt x="41764" y="151891"/>
                    </a:cubicBezTo>
                    <a:cubicBezTo>
                      <a:pt x="46052" y="157026"/>
                      <a:pt x="50419" y="162258"/>
                      <a:pt x="54550" y="167681"/>
                    </a:cubicBezTo>
                    <a:cubicBezTo>
                      <a:pt x="51633" y="149307"/>
                      <a:pt x="53065" y="130321"/>
                      <a:pt x="54462" y="111816"/>
                    </a:cubicBezTo>
                    <a:cubicBezTo>
                      <a:pt x="55047" y="104026"/>
                      <a:pt x="55658" y="95966"/>
                      <a:pt x="55920" y="88150"/>
                    </a:cubicBezTo>
                    <a:cubicBezTo>
                      <a:pt x="56550" y="69453"/>
                      <a:pt x="54585" y="23981"/>
                      <a:pt x="22936" y="5659"/>
                    </a:cubicBezTo>
                    <a:lnTo>
                      <a:pt x="26211" y="0"/>
                    </a:lnTo>
                    <a:cubicBezTo>
                      <a:pt x="59667" y="19370"/>
                      <a:pt x="63274" y="63680"/>
                      <a:pt x="62453" y="88368"/>
                    </a:cubicBezTo>
                    <a:cubicBezTo>
                      <a:pt x="62191" y="96324"/>
                      <a:pt x="61571" y="104454"/>
                      <a:pt x="60977" y="112305"/>
                    </a:cubicBezTo>
                    <a:cubicBezTo>
                      <a:pt x="59178" y="136181"/>
                      <a:pt x="57309" y="160869"/>
                      <a:pt x="65108" y="183260"/>
                    </a:cubicBezTo>
                    <a:lnTo>
                      <a:pt x="75587" y="2133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6" name="Google Shape;2856;p16"/>
              <p:cNvSpPr/>
              <p:nvPr/>
            </p:nvSpPr>
            <p:spPr>
              <a:xfrm>
                <a:off x="6276331" y="1319104"/>
                <a:ext cx="785448" cy="309882"/>
              </a:xfrm>
              <a:custGeom>
                <a:rect b="b" l="l" r="r" t="t"/>
                <a:pathLst>
                  <a:path extrusionOk="0" h="84150" w="213292">
                    <a:moveTo>
                      <a:pt x="1092" y="84150"/>
                    </a:moveTo>
                    <a:lnTo>
                      <a:pt x="0" y="77723"/>
                    </a:lnTo>
                    <a:cubicBezTo>
                      <a:pt x="12995" y="74631"/>
                      <a:pt x="22645" y="63785"/>
                      <a:pt x="31980" y="53305"/>
                    </a:cubicBezTo>
                    <a:cubicBezTo>
                      <a:pt x="34216" y="50799"/>
                      <a:pt x="36434" y="48310"/>
                      <a:pt x="38687" y="45917"/>
                    </a:cubicBezTo>
                    <a:cubicBezTo>
                      <a:pt x="84334" y="-2393"/>
                      <a:pt x="155289" y="-13955"/>
                      <a:pt x="211249" y="17789"/>
                    </a:cubicBezTo>
                    <a:lnTo>
                      <a:pt x="213293" y="18950"/>
                    </a:lnTo>
                    <a:lnTo>
                      <a:pt x="212847" y="21256"/>
                    </a:lnTo>
                    <a:cubicBezTo>
                      <a:pt x="209686" y="37473"/>
                      <a:pt x="196761" y="52074"/>
                      <a:pt x="178282" y="60318"/>
                    </a:cubicBezTo>
                    <a:cubicBezTo>
                      <a:pt x="162048" y="67558"/>
                      <a:pt x="144390" y="69383"/>
                      <a:pt x="127308" y="71138"/>
                    </a:cubicBezTo>
                    <a:lnTo>
                      <a:pt x="1101" y="84150"/>
                    </a:lnTo>
                    <a:close/>
                    <a:moveTo>
                      <a:pt x="143683" y="6532"/>
                    </a:moveTo>
                    <a:cubicBezTo>
                      <a:pt x="107109" y="6532"/>
                      <a:pt x="70597" y="21657"/>
                      <a:pt x="43438" y="50397"/>
                    </a:cubicBezTo>
                    <a:cubicBezTo>
                      <a:pt x="41228" y="52738"/>
                      <a:pt x="39045" y="55183"/>
                      <a:pt x="36862" y="57637"/>
                    </a:cubicBezTo>
                    <a:cubicBezTo>
                      <a:pt x="31116" y="64091"/>
                      <a:pt x="25255" y="70666"/>
                      <a:pt x="18479" y="75775"/>
                    </a:cubicBezTo>
                    <a:lnTo>
                      <a:pt x="126636" y="64623"/>
                    </a:lnTo>
                    <a:cubicBezTo>
                      <a:pt x="143202" y="62912"/>
                      <a:pt x="160337" y="61148"/>
                      <a:pt x="175619" y="54336"/>
                    </a:cubicBezTo>
                    <a:cubicBezTo>
                      <a:pt x="191268" y="47358"/>
                      <a:pt x="202420" y="35499"/>
                      <a:pt x="205913" y="22277"/>
                    </a:cubicBezTo>
                    <a:cubicBezTo>
                      <a:pt x="186387" y="11667"/>
                      <a:pt x="165026" y="6514"/>
                      <a:pt x="143691" y="65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857" name="Google Shape;2857;p16"/>
            <p:cNvGrpSpPr/>
            <p:nvPr/>
          </p:nvGrpSpPr>
          <p:grpSpPr>
            <a:xfrm>
              <a:off x="8358814" y="4464877"/>
              <a:ext cx="1083052" cy="901458"/>
              <a:chOff x="2104957" y="1249515"/>
              <a:chExt cx="4206027" cy="3500807"/>
            </a:xfrm>
          </p:grpSpPr>
          <p:sp>
            <p:nvSpPr>
              <p:cNvPr id="2858" name="Google Shape;2858;p16"/>
              <p:cNvSpPr/>
              <p:nvPr/>
            </p:nvSpPr>
            <p:spPr>
              <a:xfrm>
                <a:off x="2125057" y="2770501"/>
                <a:ext cx="2125765" cy="1912782"/>
              </a:xfrm>
              <a:custGeom>
                <a:rect b="b" l="l" r="r" t="t"/>
                <a:pathLst>
                  <a:path extrusionOk="0" h="310139" w="344672">
                    <a:moveTo>
                      <a:pt x="328953" y="303825"/>
                    </a:moveTo>
                    <a:cubicBezTo>
                      <a:pt x="265028" y="239140"/>
                      <a:pt x="194030" y="183826"/>
                      <a:pt x="118315" y="139620"/>
                    </a:cubicBezTo>
                    <a:cubicBezTo>
                      <a:pt x="80065" y="117334"/>
                      <a:pt x="39283" y="96707"/>
                      <a:pt x="11687" y="58884"/>
                    </a:cubicBezTo>
                    <a:cubicBezTo>
                      <a:pt x="4875" y="49549"/>
                      <a:pt x="-1325" y="37986"/>
                      <a:pt x="246" y="25892"/>
                    </a:cubicBezTo>
                    <a:cubicBezTo>
                      <a:pt x="2081" y="11535"/>
                      <a:pt x="14743" y="1640"/>
                      <a:pt x="27231" y="234"/>
                    </a:cubicBezTo>
                    <a:cubicBezTo>
                      <a:pt x="39719" y="-1172"/>
                      <a:pt x="51945" y="3989"/>
                      <a:pt x="63560" y="9508"/>
                    </a:cubicBezTo>
                    <a:cubicBezTo>
                      <a:pt x="183026" y="66412"/>
                      <a:pt x="284327" y="173023"/>
                      <a:pt x="344672" y="305344"/>
                    </a:cubicBezTo>
                    <a:cubicBezTo>
                      <a:pt x="338471" y="314296"/>
                      <a:pt x="323451" y="309947"/>
                      <a:pt x="32161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59" name="Google Shape;2859;p16"/>
              <p:cNvSpPr/>
              <p:nvPr/>
            </p:nvSpPr>
            <p:spPr>
              <a:xfrm>
                <a:off x="2104957" y="2750303"/>
                <a:ext cx="2168487" cy="1953124"/>
              </a:xfrm>
              <a:custGeom>
                <a:rect b="b" l="l" r="r" t="t"/>
                <a:pathLst>
                  <a:path extrusionOk="0" h="316680" w="351599">
                    <a:moveTo>
                      <a:pt x="338587" y="316680"/>
                    </a:moveTo>
                    <a:cubicBezTo>
                      <a:pt x="337364" y="316680"/>
                      <a:pt x="336142" y="316540"/>
                      <a:pt x="334832" y="316261"/>
                    </a:cubicBezTo>
                    <a:cubicBezTo>
                      <a:pt x="327933" y="314698"/>
                      <a:pt x="322781" y="309275"/>
                      <a:pt x="321645" y="302445"/>
                    </a:cubicBezTo>
                    <a:lnTo>
                      <a:pt x="322693" y="302271"/>
                    </a:lnTo>
                    <a:cubicBezTo>
                      <a:pt x="260864" y="240818"/>
                      <a:pt x="192661" y="188175"/>
                      <a:pt x="119828" y="145707"/>
                    </a:cubicBezTo>
                    <a:cubicBezTo>
                      <a:pt x="115636" y="143210"/>
                      <a:pt x="111270" y="140738"/>
                      <a:pt x="106990" y="138249"/>
                    </a:cubicBezTo>
                    <a:cubicBezTo>
                      <a:pt x="72670" y="118565"/>
                      <a:pt x="37215" y="98209"/>
                      <a:pt x="12326" y="64072"/>
                    </a:cubicBezTo>
                    <a:cubicBezTo>
                      <a:pt x="2807" y="51086"/>
                      <a:pt x="-1123" y="39524"/>
                      <a:pt x="274" y="28739"/>
                    </a:cubicBezTo>
                    <a:cubicBezTo>
                      <a:pt x="2370" y="12007"/>
                      <a:pt x="16867" y="1745"/>
                      <a:pt x="30054" y="252"/>
                    </a:cubicBezTo>
                    <a:cubicBezTo>
                      <a:pt x="43502" y="-1241"/>
                      <a:pt x="56253" y="4147"/>
                      <a:pt x="68217" y="9823"/>
                    </a:cubicBezTo>
                    <a:cubicBezTo>
                      <a:pt x="187595" y="66692"/>
                      <a:pt x="290643" y="175094"/>
                      <a:pt x="350900" y="307249"/>
                    </a:cubicBezTo>
                    <a:lnTo>
                      <a:pt x="351599" y="308934"/>
                    </a:lnTo>
                    <a:lnTo>
                      <a:pt x="350551" y="310462"/>
                    </a:lnTo>
                    <a:cubicBezTo>
                      <a:pt x="347757" y="314445"/>
                      <a:pt x="343390" y="316663"/>
                      <a:pt x="338500" y="316663"/>
                    </a:cubicBezTo>
                    <a:close/>
                    <a:moveTo>
                      <a:pt x="331688" y="307598"/>
                    </a:moveTo>
                    <a:cubicBezTo>
                      <a:pt x="333085" y="308812"/>
                      <a:pt x="334832" y="309563"/>
                      <a:pt x="336317" y="309903"/>
                    </a:cubicBezTo>
                    <a:cubicBezTo>
                      <a:pt x="339285" y="310576"/>
                      <a:pt x="342080" y="309903"/>
                      <a:pt x="344089" y="308087"/>
                    </a:cubicBezTo>
                    <a:cubicBezTo>
                      <a:pt x="284356" y="178168"/>
                      <a:pt x="182880" y="71670"/>
                      <a:pt x="65422" y="15727"/>
                    </a:cubicBezTo>
                    <a:cubicBezTo>
                      <a:pt x="54331" y="10461"/>
                      <a:pt x="42542" y="5431"/>
                      <a:pt x="30839" y="6749"/>
                    </a:cubicBezTo>
                    <a:cubicBezTo>
                      <a:pt x="20448" y="7920"/>
                      <a:pt x="8483" y="16321"/>
                      <a:pt x="6737" y="29577"/>
                    </a:cubicBezTo>
                    <a:cubicBezTo>
                      <a:pt x="5602" y="38633"/>
                      <a:pt x="9095" y="48659"/>
                      <a:pt x="17566" y="60230"/>
                    </a:cubicBezTo>
                    <a:cubicBezTo>
                      <a:pt x="41668" y="93240"/>
                      <a:pt x="76513" y="113247"/>
                      <a:pt x="110222" y="132591"/>
                    </a:cubicBezTo>
                    <a:cubicBezTo>
                      <a:pt x="114588" y="135080"/>
                      <a:pt x="118868" y="137560"/>
                      <a:pt x="123146" y="140066"/>
                    </a:cubicBezTo>
                    <a:cubicBezTo>
                      <a:pt x="199297" y="184447"/>
                      <a:pt x="270383" y="239874"/>
                      <a:pt x="334482" y="304795"/>
                    </a:cubicBezTo>
                    <a:lnTo>
                      <a:pt x="331688" y="307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0" name="Google Shape;2860;p16"/>
              <p:cNvSpPr/>
              <p:nvPr/>
            </p:nvSpPr>
            <p:spPr>
              <a:xfrm>
                <a:off x="2843689" y="1869526"/>
                <a:ext cx="1382871" cy="2804140"/>
              </a:xfrm>
              <a:custGeom>
                <a:rect b="b" l="l" r="r" t="t"/>
                <a:pathLst>
                  <a:path extrusionOk="0" h="454664" w="224219">
                    <a:moveTo>
                      <a:pt x="224220" y="449452"/>
                    </a:moveTo>
                    <a:cubicBezTo>
                      <a:pt x="174529" y="370218"/>
                      <a:pt x="124752" y="290993"/>
                      <a:pt x="75062" y="211759"/>
                    </a:cubicBezTo>
                    <a:cubicBezTo>
                      <a:pt x="47641" y="168016"/>
                      <a:pt x="19695" y="123339"/>
                      <a:pt x="5199" y="71955"/>
                    </a:cubicBezTo>
                    <a:cubicBezTo>
                      <a:pt x="1269" y="58121"/>
                      <a:pt x="-1613" y="43302"/>
                      <a:pt x="1007" y="29076"/>
                    </a:cubicBezTo>
                    <a:cubicBezTo>
                      <a:pt x="3714" y="14850"/>
                      <a:pt x="13407" y="1524"/>
                      <a:pt x="25895" y="127"/>
                    </a:cubicBezTo>
                    <a:cubicBezTo>
                      <a:pt x="35676" y="-965"/>
                      <a:pt x="45021" y="5174"/>
                      <a:pt x="52880" y="12099"/>
                    </a:cubicBezTo>
                    <a:cubicBezTo>
                      <a:pt x="79341" y="35521"/>
                      <a:pt x="97156" y="69466"/>
                      <a:pt x="113312" y="103262"/>
                    </a:cubicBezTo>
                    <a:cubicBezTo>
                      <a:pt x="153483" y="187639"/>
                      <a:pt x="186755" y="276409"/>
                      <a:pt x="212605" y="368008"/>
                    </a:cubicBezTo>
                    <a:cubicBezTo>
                      <a:pt x="220552" y="396085"/>
                      <a:pt x="227800" y="426598"/>
                      <a:pt x="219853" y="454665"/>
                    </a:cubicBezTo>
                    <a:cubicBezTo>
                      <a:pt x="216535" y="450709"/>
                      <a:pt x="213216" y="446753"/>
                      <a:pt x="209985"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1" name="Google Shape;2861;p16"/>
              <p:cNvSpPr/>
              <p:nvPr/>
            </p:nvSpPr>
            <p:spPr>
              <a:xfrm>
                <a:off x="2823787" y="1849464"/>
                <a:ext cx="1420011" cy="2866543"/>
              </a:xfrm>
              <a:custGeom>
                <a:rect b="b" l="l" r="r" t="t"/>
                <a:pathLst>
                  <a:path extrusionOk="0" h="464782" w="230241">
                    <a:moveTo>
                      <a:pt x="224477" y="464782"/>
                    </a:moveTo>
                    <a:lnTo>
                      <a:pt x="210680" y="448146"/>
                    </a:lnTo>
                    <a:lnTo>
                      <a:pt x="215744" y="443980"/>
                    </a:lnTo>
                    <a:lnTo>
                      <a:pt x="221421" y="450853"/>
                    </a:lnTo>
                    <a:cubicBezTo>
                      <a:pt x="221509" y="450434"/>
                      <a:pt x="221596" y="450023"/>
                      <a:pt x="221683" y="449604"/>
                    </a:cubicBezTo>
                    <a:lnTo>
                      <a:pt x="75494" y="216750"/>
                    </a:lnTo>
                    <a:cubicBezTo>
                      <a:pt x="48248" y="173322"/>
                      <a:pt x="20041" y="128417"/>
                      <a:pt x="5282" y="76098"/>
                    </a:cubicBezTo>
                    <a:cubicBezTo>
                      <a:pt x="1788" y="63671"/>
                      <a:pt x="-1880" y="47393"/>
                      <a:pt x="1090" y="31735"/>
                    </a:cubicBezTo>
                    <a:cubicBezTo>
                      <a:pt x="3710" y="17719"/>
                      <a:pt x="13491" y="1851"/>
                      <a:pt x="28773" y="148"/>
                    </a:cubicBezTo>
                    <a:cubicBezTo>
                      <a:pt x="40738" y="-1188"/>
                      <a:pt x="51304" y="6803"/>
                      <a:pt x="58203" y="12916"/>
                    </a:cubicBezTo>
                    <a:cubicBezTo>
                      <a:pt x="85799" y="37289"/>
                      <a:pt x="104313" y="73295"/>
                      <a:pt x="119421" y="105126"/>
                    </a:cubicBezTo>
                    <a:cubicBezTo>
                      <a:pt x="159592" y="189521"/>
                      <a:pt x="193127" y="278771"/>
                      <a:pt x="218976" y="370388"/>
                    </a:cubicBezTo>
                    <a:cubicBezTo>
                      <a:pt x="226137" y="395766"/>
                      <a:pt x="232599" y="422480"/>
                      <a:pt x="228495" y="448251"/>
                    </a:cubicBezTo>
                    <a:lnTo>
                      <a:pt x="230242" y="450975"/>
                    </a:lnTo>
                    <a:lnTo>
                      <a:pt x="227709" y="452539"/>
                    </a:lnTo>
                    <a:cubicBezTo>
                      <a:pt x="227272" y="454643"/>
                      <a:pt x="226835" y="456730"/>
                      <a:pt x="226224" y="458817"/>
                    </a:cubicBezTo>
                    <a:lnTo>
                      <a:pt x="224477" y="464782"/>
                    </a:lnTo>
                    <a:close/>
                    <a:moveTo>
                      <a:pt x="31480" y="6514"/>
                    </a:moveTo>
                    <a:cubicBezTo>
                      <a:pt x="30782" y="6514"/>
                      <a:pt x="30170" y="6549"/>
                      <a:pt x="29472" y="6628"/>
                    </a:cubicBezTo>
                    <a:cubicBezTo>
                      <a:pt x="18032" y="7903"/>
                      <a:pt x="9736" y="20828"/>
                      <a:pt x="7465" y="32940"/>
                    </a:cubicBezTo>
                    <a:cubicBezTo>
                      <a:pt x="4758" y="47271"/>
                      <a:pt x="8251" y="62580"/>
                      <a:pt x="11569" y="74317"/>
                    </a:cubicBezTo>
                    <a:cubicBezTo>
                      <a:pt x="26066" y="125744"/>
                      <a:pt x="54011" y="170248"/>
                      <a:pt x="80996" y="213283"/>
                    </a:cubicBezTo>
                    <a:lnTo>
                      <a:pt x="222993" y="439422"/>
                    </a:lnTo>
                    <a:cubicBezTo>
                      <a:pt x="224652" y="417257"/>
                      <a:pt x="218889" y="394202"/>
                      <a:pt x="212688" y="372161"/>
                    </a:cubicBezTo>
                    <a:cubicBezTo>
                      <a:pt x="186926" y="280893"/>
                      <a:pt x="153566" y="191992"/>
                      <a:pt x="113570" y="107929"/>
                    </a:cubicBezTo>
                    <a:cubicBezTo>
                      <a:pt x="98637" y="76674"/>
                      <a:pt x="80559" y="41367"/>
                      <a:pt x="53924" y="17806"/>
                    </a:cubicBezTo>
                    <a:cubicBezTo>
                      <a:pt x="45278" y="10147"/>
                      <a:pt x="38030" y="6523"/>
                      <a:pt x="31480" y="65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2" name="Google Shape;2862;p16"/>
              <p:cNvSpPr/>
              <p:nvPr/>
            </p:nvSpPr>
            <p:spPr>
              <a:xfrm>
                <a:off x="3630994" y="1269546"/>
                <a:ext cx="746175" cy="3356964"/>
              </a:xfrm>
              <a:custGeom>
                <a:rect b="b" l="l" r="r" t="t"/>
                <a:pathLst>
                  <a:path extrusionOk="0" h="544299" w="120985">
                    <a:moveTo>
                      <a:pt x="103548" y="544299"/>
                    </a:moveTo>
                    <a:cubicBezTo>
                      <a:pt x="71585" y="423602"/>
                      <a:pt x="41457" y="302267"/>
                      <a:pt x="13163" y="180356"/>
                    </a:cubicBezTo>
                    <a:cubicBezTo>
                      <a:pt x="325" y="125093"/>
                      <a:pt x="-10853" y="60732"/>
                      <a:pt x="18926" y="15015"/>
                    </a:cubicBezTo>
                    <a:cubicBezTo>
                      <a:pt x="23118" y="8501"/>
                      <a:pt x="28532" y="2344"/>
                      <a:pt x="35344" y="545"/>
                    </a:cubicBezTo>
                    <a:cubicBezTo>
                      <a:pt x="47396" y="-2616"/>
                      <a:pt x="58661" y="8509"/>
                      <a:pt x="65997" y="20019"/>
                    </a:cubicBezTo>
                    <a:cubicBezTo>
                      <a:pt x="85821" y="51117"/>
                      <a:pt x="93942" y="90005"/>
                      <a:pt x="100142" y="127984"/>
                    </a:cubicBezTo>
                    <a:cubicBezTo>
                      <a:pt x="120228" y="250638"/>
                      <a:pt x="125817" y="376453"/>
                      <a:pt x="116822" y="500861"/>
                    </a:cubicBezTo>
                    <a:cubicBezTo>
                      <a:pt x="115512" y="518886"/>
                      <a:pt x="109748" y="541801"/>
                      <a:pt x="94204" y="542841"/>
                    </a:cubicBezTo>
                    <a:cubicBezTo>
                      <a:pt x="90012" y="540465"/>
                      <a:pt x="88266" y="533610"/>
                      <a:pt x="90711"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3" name="Google Shape;2863;p16"/>
              <p:cNvSpPr/>
              <p:nvPr/>
            </p:nvSpPr>
            <p:spPr>
              <a:xfrm>
                <a:off x="3611154" y="1249552"/>
                <a:ext cx="786461" cy="3388425"/>
              </a:xfrm>
              <a:custGeom>
                <a:rect b="b" l="l" r="r" t="t"/>
                <a:pathLst>
                  <a:path extrusionOk="0" h="549400" w="127517">
                    <a:moveTo>
                      <a:pt x="96634" y="549401"/>
                    </a:moveTo>
                    <a:lnTo>
                      <a:pt x="95849" y="548920"/>
                    </a:lnTo>
                    <a:cubicBezTo>
                      <a:pt x="90084" y="545707"/>
                      <a:pt x="87814" y="536851"/>
                      <a:pt x="91045" y="530703"/>
                    </a:cubicBezTo>
                    <a:lnTo>
                      <a:pt x="96809" y="533734"/>
                    </a:lnTo>
                    <a:cubicBezTo>
                      <a:pt x="95324" y="536467"/>
                      <a:pt x="96110" y="540781"/>
                      <a:pt x="98294" y="542702"/>
                    </a:cubicBezTo>
                    <a:cubicBezTo>
                      <a:pt x="99517" y="542502"/>
                      <a:pt x="100652" y="542117"/>
                      <a:pt x="101787" y="541558"/>
                    </a:cubicBezTo>
                    <a:cubicBezTo>
                      <a:pt x="70610" y="423577"/>
                      <a:pt x="40831" y="303430"/>
                      <a:pt x="13148" y="184348"/>
                    </a:cubicBezTo>
                    <a:cubicBezTo>
                      <a:pt x="-912" y="123777"/>
                      <a:pt x="-9907" y="61520"/>
                      <a:pt x="19436" y="16484"/>
                    </a:cubicBezTo>
                    <a:cubicBezTo>
                      <a:pt x="25199" y="7542"/>
                      <a:pt x="31225" y="2354"/>
                      <a:pt x="37775" y="634"/>
                    </a:cubicBezTo>
                    <a:cubicBezTo>
                      <a:pt x="49128" y="-2344"/>
                      <a:pt x="61615" y="5263"/>
                      <a:pt x="72008" y="21505"/>
                    </a:cubicBezTo>
                    <a:cubicBezTo>
                      <a:pt x="92704" y="54018"/>
                      <a:pt x="100739" y="94914"/>
                      <a:pt x="106590" y="130702"/>
                    </a:cubicBezTo>
                    <a:cubicBezTo>
                      <a:pt x="126762" y="253800"/>
                      <a:pt x="132352" y="379511"/>
                      <a:pt x="123357" y="504339"/>
                    </a:cubicBezTo>
                    <a:cubicBezTo>
                      <a:pt x="122571" y="514416"/>
                      <a:pt x="119776" y="534878"/>
                      <a:pt x="109297" y="544353"/>
                    </a:cubicBezTo>
                    <a:cubicBezTo>
                      <a:pt x="109471" y="545139"/>
                      <a:pt x="109646" y="545925"/>
                      <a:pt x="109908" y="546711"/>
                    </a:cubicBezTo>
                    <a:lnTo>
                      <a:pt x="103620" y="548379"/>
                    </a:lnTo>
                    <a:cubicBezTo>
                      <a:pt x="103533" y="548256"/>
                      <a:pt x="103533" y="548143"/>
                      <a:pt x="103533" y="548012"/>
                    </a:cubicBezTo>
                    <a:cubicBezTo>
                      <a:pt x="101700" y="548728"/>
                      <a:pt x="99778" y="549191"/>
                      <a:pt x="97595" y="549331"/>
                    </a:cubicBezTo>
                    <a:lnTo>
                      <a:pt x="96634" y="549392"/>
                    </a:lnTo>
                    <a:close/>
                    <a:moveTo>
                      <a:pt x="42840" y="6503"/>
                    </a:moveTo>
                    <a:cubicBezTo>
                      <a:pt x="41705" y="6503"/>
                      <a:pt x="40569" y="6642"/>
                      <a:pt x="39433" y="6939"/>
                    </a:cubicBezTo>
                    <a:cubicBezTo>
                      <a:pt x="34543" y="8232"/>
                      <a:pt x="29740" y="12511"/>
                      <a:pt x="24850" y="20038"/>
                    </a:cubicBezTo>
                    <a:cubicBezTo>
                      <a:pt x="-3095" y="63022"/>
                      <a:pt x="5812" y="123698"/>
                      <a:pt x="19523" y="182863"/>
                    </a:cubicBezTo>
                    <a:cubicBezTo>
                      <a:pt x="46944" y="300836"/>
                      <a:pt x="76461" y="419839"/>
                      <a:pt x="107288" y="536755"/>
                    </a:cubicBezTo>
                    <a:cubicBezTo>
                      <a:pt x="112965" y="529332"/>
                      <a:pt x="115934" y="516242"/>
                      <a:pt x="116807" y="503859"/>
                    </a:cubicBezTo>
                    <a:cubicBezTo>
                      <a:pt x="125802" y="379537"/>
                      <a:pt x="120213" y="254342"/>
                      <a:pt x="100127" y="131750"/>
                    </a:cubicBezTo>
                    <a:cubicBezTo>
                      <a:pt x="94364" y="96608"/>
                      <a:pt x="86504" y="56472"/>
                      <a:pt x="66505" y="25007"/>
                    </a:cubicBezTo>
                    <a:cubicBezTo>
                      <a:pt x="62750" y="19139"/>
                      <a:pt x="53406" y="6503"/>
                      <a:pt x="42840" y="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4" name="Google Shape;2864;p16"/>
              <p:cNvSpPr/>
              <p:nvPr/>
            </p:nvSpPr>
            <p:spPr>
              <a:xfrm>
                <a:off x="4165119" y="2770501"/>
                <a:ext cx="2125765" cy="1912782"/>
              </a:xfrm>
              <a:custGeom>
                <a:rect b="b" l="l" r="r" t="t"/>
                <a:pathLst>
                  <a:path extrusionOk="0" h="310139" w="344672">
                    <a:moveTo>
                      <a:pt x="15719" y="303825"/>
                    </a:moveTo>
                    <a:cubicBezTo>
                      <a:pt x="79644" y="239140"/>
                      <a:pt x="150556" y="183826"/>
                      <a:pt x="226357" y="139620"/>
                    </a:cubicBezTo>
                    <a:cubicBezTo>
                      <a:pt x="264607" y="117334"/>
                      <a:pt x="305303" y="96707"/>
                      <a:pt x="332985" y="58884"/>
                    </a:cubicBezTo>
                    <a:cubicBezTo>
                      <a:pt x="339798" y="49549"/>
                      <a:pt x="345998" y="37986"/>
                      <a:pt x="344426" y="25892"/>
                    </a:cubicBezTo>
                    <a:cubicBezTo>
                      <a:pt x="342591" y="11535"/>
                      <a:pt x="329929" y="1640"/>
                      <a:pt x="317441" y="234"/>
                    </a:cubicBezTo>
                    <a:cubicBezTo>
                      <a:pt x="304953" y="-1172"/>
                      <a:pt x="292727" y="3989"/>
                      <a:pt x="281112" y="9508"/>
                    </a:cubicBezTo>
                    <a:cubicBezTo>
                      <a:pt x="161646" y="66412"/>
                      <a:pt x="60257" y="173023"/>
                      <a:pt x="0" y="305344"/>
                    </a:cubicBezTo>
                    <a:cubicBezTo>
                      <a:pt x="6201" y="314296"/>
                      <a:pt x="21134" y="309947"/>
                      <a:pt x="2296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5" name="Google Shape;2865;p16"/>
              <p:cNvSpPr/>
              <p:nvPr/>
            </p:nvSpPr>
            <p:spPr>
              <a:xfrm>
                <a:off x="4141961" y="2750327"/>
                <a:ext cx="2169023" cy="1953099"/>
              </a:xfrm>
              <a:custGeom>
                <a:rect b="b" l="l" r="r" t="t"/>
                <a:pathLst>
                  <a:path extrusionOk="0" h="316676" w="351686">
                    <a:moveTo>
                      <a:pt x="13099" y="316676"/>
                    </a:moveTo>
                    <a:cubicBezTo>
                      <a:pt x="8209" y="316676"/>
                      <a:pt x="3843" y="314458"/>
                      <a:pt x="1048" y="310476"/>
                    </a:cubicBezTo>
                    <a:lnTo>
                      <a:pt x="0" y="308947"/>
                    </a:lnTo>
                    <a:lnTo>
                      <a:pt x="786" y="307253"/>
                    </a:lnTo>
                    <a:cubicBezTo>
                      <a:pt x="61043" y="175098"/>
                      <a:pt x="164092" y="66688"/>
                      <a:pt x="283470" y="9828"/>
                    </a:cubicBezTo>
                    <a:cubicBezTo>
                      <a:pt x="295347" y="4152"/>
                      <a:pt x="308097" y="-1254"/>
                      <a:pt x="321546" y="257"/>
                    </a:cubicBezTo>
                    <a:cubicBezTo>
                      <a:pt x="334732" y="1741"/>
                      <a:pt x="349229" y="12002"/>
                      <a:pt x="351412" y="28744"/>
                    </a:cubicBezTo>
                    <a:cubicBezTo>
                      <a:pt x="352809" y="39529"/>
                      <a:pt x="348879" y="51082"/>
                      <a:pt x="339360" y="64077"/>
                    </a:cubicBezTo>
                    <a:cubicBezTo>
                      <a:pt x="314384" y="98214"/>
                      <a:pt x="278929" y="118570"/>
                      <a:pt x="244696" y="138254"/>
                    </a:cubicBezTo>
                    <a:cubicBezTo>
                      <a:pt x="240330" y="140734"/>
                      <a:pt x="236050" y="143206"/>
                      <a:pt x="231771" y="145703"/>
                    </a:cubicBezTo>
                    <a:cubicBezTo>
                      <a:pt x="158939" y="188171"/>
                      <a:pt x="90822" y="240813"/>
                      <a:pt x="28906" y="302267"/>
                    </a:cubicBezTo>
                    <a:lnTo>
                      <a:pt x="29954" y="302441"/>
                    </a:lnTo>
                    <a:cubicBezTo>
                      <a:pt x="28906" y="309271"/>
                      <a:pt x="23666" y="314694"/>
                      <a:pt x="16767" y="316257"/>
                    </a:cubicBezTo>
                    <a:cubicBezTo>
                      <a:pt x="15544" y="316545"/>
                      <a:pt x="14322" y="316676"/>
                      <a:pt x="13099" y="316676"/>
                    </a:cubicBezTo>
                    <a:close/>
                    <a:moveTo>
                      <a:pt x="7598" y="308083"/>
                    </a:moveTo>
                    <a:cubicBezTo>
                      <a:pt x="9519" y="309899"/>
                      <a:pt x="12313" y="310572"/>
                      <a:pt x="15370" y="309891"/>
                    </a:cubicBezTo>
                    <a:cubicBezTo>
                      <a:pt x="16854" y="309550"/>
                      <a:pt x="18514" y="308799"/>
                      <a:pt x="19999" y="307594"/>
                    </a:cubicBezTo>
                    <a:lnTo>
                      <a:pt x="17204" y="304808"/>
                    </a:lnTo>
                    <a:cubicBezTo>
                      <a:pt x="81303" y="239888"/>
                      <a:pt x="152389" y="184460"/>
                      <a:pt x="228540" y="140079"/>
                    </a:cubicBezTo>
                    <a:cubicBezTo>
                      <a:pt x="232819" y="137582"/>
                      <a:pt x="237098" y="135102"/>
                      <a:pt x="241465" y="132613"/>
                    </a:cubicBezTo>
                    <a:cubicBezTo>
                      <a:pt x="275086" y="113269"/>
                      <a:pt x="310018" y="93262"/>
                      <a:pt x="334120" y="60243"/>
                    </a:cubicBezTo>
                    <a:cubicBezTo>
                      <a:pt x="342504" y="48663"/>
                      <a:pt x="346085" y="38638"/>
                      <a:pt x="344950" y="29591"/>
                    </a:cubicBezTo>
                    <a:cubicBezTo>
                      <a:pt x="343203" y="16334"/>
                      <a:pt x="331239" y="7933"/>
                      <a:pt x="320847" y="6763"/>
                    </a:cubicBezTo>
                    <a:cubicBezTo>
                      <a:pt x="309145" y="5453"/>
                      <a:pt x="297355" y="10474"/>
                      <a:pt x="286264" y="15740"/>
                    </a:cubicBezTo>
                    <a:cubicBezTo>
                      <a:pt x="168807" y="71683"/>
                      <a:pt x="67330" y="178172"/>
                      <a:pt x="7598" y="3081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6" name="Google Shape;2866;p16"/>
              <p:cNvSpPr/>
              <p:nvPr/>
            </p:nvSpPr>
            <p:spPr>
              <a:xfrm>
                <a:off x="4189357" y="1869526"/>
                <a:ext cx="1382661" cy="2804140"/>
              </a:xfrm>
              <a:custGeom>
                <a:rect b="b" l="l" r="r" t="t"/>
                <a:pathLst>
                  <a:path extrusionOk="0" h="454664" w="224185">
                    <a:moveTo>
                      <a:pt x="0" y="449452"/>
                    </a:moveTo>
                    <a:cubicBezTo>
                      <a:pt x="49691" y="370218"/>
                      <a:pt x="99380" y="290993"/>
                      <a:pt x="149158" y="211759"/>
                    </a:cubicBezTo>
                    <a:cubicBezTo>
                      <a:pt x="176579" y="168016"/>
                      <a:pt x="204438" y="123339"/>
                      <a:pt x="219021" y="71955"/>
                    </a:cubicBezTo>
                    <a:cubicBezTo>
                      <a:pt x="222951" y="58121"/>
                      <a:pt x="225833" y="43302"/>
                      <a:pt x="223126" y="29076"/>
                    </a:cubicBezTo>
                    <a:cubicBezTo>
                      <a:pt x="220506" y="14850"/>
                      <a:pt x="210813" y="1524"/>
                      <a:pt x="198325" y="127"/>
                    </a:cubicBezTo>
                    <a:cubicBezTo>
                      <a:pt x="188456" y="-965"/>
                      <a:pt x="179199" y="5174"/>
                      <a:pt x="171340" y="12099"/>
                    </a:cubicBezTo>
                    <a:cubicBezTo>
                      <a:pt x="144879" y="35521"/>
                      <a:pt x="126977" y="69466"/>
                      <a:pt x="110908" y="103262"/>
                    </a:cubicBezTo>
                    <a:cubicBezTo>
                      <a:pt x="70736" y="187639"/>
                      <a:pt x="37464" y="276409"/>
                      <a:pt x="11615" y="368008"/>
                    </a:cubicBezTo>
                    <a:cubicBezTo>
                      <a:pt x="3668" y="396085"/>
                      <a:pt x="-3580" y="426598"/>
                      <a:pt x="4366" y="454665"/>
                    </a:cubicBezTo>
                    <a:cubicBezTo>
                      <a:pt x="7685" y="450709"/>
                      <a:pt x="10916" y="446753"/>
                      <a:pt x="14234"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7" name="Google Shape;2867;p16"/>
              <p:cNvSpPr/>
              <p:nvPr/>
            </p:nvSpPr>
            <p:spPr>
              <a:xfrm>
                <a:off x="4172119" y="1849390"/>
                <a:ext cx="1420011" cy="2866666"/>
              </a:xfrm>
              <a:custGeom>
                <a:rect b="b" l="l" r="r" t="t"/>
                <a:pathLst>
                  <a:path extrusionOk="0" h="464802" w="230241">
                    <a:moveTo>
                      <a:pt x="5676" y="464794"/>
                    </a:moveTo>
                    <a:lnTo>
                      <a:pt x="4018" y="458821"/>
                    </a:lnTo>
                    <a:cubicBezTo>
                      <a:pt x="3406" y="456733"/>
                      <a:pt x="2970" y="454637"/>
                      <a:pt x="2533" y="452542"/>
                    </a:cubicBezTo>
                    <a:lnTo>
                      <a:pt x="0" y="450978"/>
                    </a:lnTo>
                    <a:lnTo>
                      <a:pt x="1747" y="448254"/>
                    </a:lnTo>
                    <a:cubicBezTo>
                      <a:pt x="-2357" y="422474"/>
                      <a:pt x="4105" y="395760"/>
                      <a:pt x="11266" y="370391"/>
                    </a:cubicBezTo>
                    <a:cubicBezTo>
                      <a:pt x="37115" y="278774"/>
                      <a:pt x="70563" y="189524"/>
                      <a:pt x="110821" y="105130"/>
                    </a:cubicBezTo>
                    <a:cubicBezTo>
                      <a:pt x="125929" y="73298"/>
                      <a:pt x="144442" y="37292"/>
                      <a:pt x="171951" y="12919"/>
                    </a:cubicBezTo>
                    <a:cubicBezTo>
                      <a:pt x="178937" y="6797"/>
                      <a:pt x="189504" y="-1202"/>
                      <a:pt x="201468" y="152"/>
                    </a:cubicBezTo>
                    <a:cubicBezTo>
                      <a:pt x="216751" y="1854"/>
                      <a:pt x="226532" y="17713"/>
                      <a:pt x="229152" y="31738"/>
                    </a:cubicBezTo>
                    <a:cubicBezTo>
                      <a:pt x="232121" y="47405"/>
                      <a:pt x="228453" y="63674"/>
                      <a:pt x="224960" y="76110"/>
                    </a:cubicBezTo>
                    <a:cubicBezTo>
                      <a:pt x="210114" y="128429"/>
                      <a:pt x="181994" y="173334"/>
                      <a:pt x="154747" y="216762"/>
                    </a:cubicBezTo>
                    <a:lnTo>
                      <a:pt x="8559" y="449616"/>
                    </a:lnTo>
                    <a:cubicBezTo>
                      <a:pt x="8646" y="450035"/>
                      <a:pt x="8733" y="450446"/>
                      <a:pt x="8821" y="450865"/>
                    </a:cubicBezTo>
                    <a:lnTo>
                      <a:pt x="14497" y="443992"/>
                    </a:lnTo>
                    <a:lnTo>
                      <a:pt x="19562" y="448158"/>
                    </a:lnTo>
                    <a:lnTo>
                      <a:pt x="5676" y="464803"/>
                    </a:lnTo>
                    <a:close/>
                    <a:moveTo>
                      <a:pt x="198761" y="6526"/>
                    </a:moveTo>
                    <a:cubicBezTo>
                      <a:pt x="192212" y="6526"/>
                      <a:pt x="184963" y="10159"/>
                      <a:pt x="176318" y="17809"/>
                    </a:cubicBezTo>
                    <a:cubicBezTo>
                      <a:pt x="149682" y="41371"/>
                      <a:pt x="131518" y="76678"/>
                      <a:pt x="116672" y="107933"/>
                    </a:cubicBezTo>
                    <a:cubicBezTo>
                      <a:pt x="76588" y="192005"/>
                      <a:pt x="43316" y="280897"/>
                      <a:pt x="17554" y="372164"/>
                    </a:cubicBezTo>
                    <a:cubicBezTo>
                      <a:pt x="11266" y="394206"/>
                      <a:pt x="5589" y="417252"/>
                      <a:pt x="7249" y="439425"/>
                    </a:cubicBezTo>
                    <a:lnTo>
                      <a:pt x="149159" y="213287"/>
                    </a:lnTo>
                    <a:cubicBezTo>
                      <a:pt x="176143" y="170251"/>
                      <a:pt x="204088" y="125748"/>
                      <a:pt x="218672" y="74329"/>
                    </a:cubicBezTo>
                    <a:cubicBezTo>
                      <a:pt x="221990" y="62592"/>
                      <a:pt x="225484" y="47274"/>
                      <a:pt x="222777" y="32943"/>
                    </a:cubicBezTo>
                    <a:cubicBezTo>
                      <a:pt x="220419" y="20831"/>
                      <a:pt x="212122" y="7906"/>
                      <a:pt x="200770" y="6631"/>
                    </a:cubicBezTo>
                    <a:cubicBezTo>
                      <a:pt x="200071" y="6561"/>
                      <a:pt x="199460" y="6518"/>
                      <a:pt x="198761" y="6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8" name="Google Shape;2868;p16"/>
              <p:cNvSpPr/>
              <p:nvPr/>
            </p:nvSpPr>
            <p:spPr>
              <a:xfrm>
                <a:off x="4038313" y="1269546"/>
                <a:ext cx="746379" cy="3356964"/>
              </a:xfrm>
              <a:custGeom>
                <a:rect b="b" l="l" r="r" t="t"/>
                <a:pathLst>
                  <a:path extrusionOk="0" h="544299" w="121018">
                    <a:moveTo>
                      <a:pt x="17505" y="544299"/>
                    </a:moveTo>
                    <a:cubicBezTo>
                      <a:pt x="49468" y="423602"/>
                      <a:pt x="79596" y="302267"/>
                      <a:pt x="107890" y="180356"/>
                    </a:cubicBezTo>
                    <a:cubicBezTo>
                      <a:pt x="120728" y="125093"/>
                      <a:pt x="131819" y="60732"/>
                      <a:pt x="102127" y="15015"/>
                    </a:cubicBezTo>
                    <a:cubicBezTo>
                      <a:pt x="97847" y="8501"/>
                      <a:pt x="92521" y="2344"/>
                      <a:pt x="85621" y="545"/>
                    </a:cubicBezTo>
                    <a:cubicBezTo>
                      <a:pt x="73570" y="-2616"/>
                      <a:pt x="62392" y="8509"/>
                      <a:pt x="55056" y="20019"/>
                    </a:cubicBezTo>
                    <a:cubicBezTo>
                      <a:pt x="35145" y="51117"/>
                      <a:pt x="27111" y="90005"/>
                      <a:pt x="20911" y="127984"/>
                    </a:cubicBezTo>
                    <a:cubicBezTo>
                      <a:pt x="825" y="250638"/>
                      <a:pt x="-4851" y="376453"/>
                      <a:pt x="4144" y="500861"/>
                    </a:cubicBezTo>
                    <a:cubicBezTo>
                      <a:pt x="5453" y="518886"/>
                      <a:pt x="11217" y="541801"/>
                      <a:pt x="26849" y="542841"/>
                    </a:cubicBezTo>
                    <a:cubicBezTo>
                      <a:pt x="31041" y="540465"/>
                      <a:pt x="32787" y="533610"/>
                      <a:pt x="30342"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69" name="Google Shape;2869;p16"/>
              <p:cNvSpPr/>
              <p:nvPr/>
            </p:nvSpPr>
            <p:spPr>
              <a:xfrm>
                <a:off x="4018276" y="1249515"/>
                <a:ext cx="786251" cy="3388517"/>
              </a:xfrm>
              <a:custGeom>
                <a:rect b="b" l="l" r="r" t="t"/>
                <a:pathLst>
                  <a:path extrusionOk="0" h="549415" w="127483">
                    <a:moveTo>
                      <a:pt x="30796" y="549407"/>
                    </a:moveTo>
                    <a:lnTo>
                      <a:pt x="29836" y="549346"/>
                    </a:lnTo>
                    <a:cubicBezTo>
                      <a:pt x="27739" y="549206"/>
                      <a:pt x="25818" y="548743"/>
                      <a:pt x="23984" y="548018"/>
                    </a:cubicBezTo>
                    <a:cubicBezTo>
                      <a:pt x="23984" y="548140"/>
                      <a:pt x="23984" y="548262"/>
                      <a:pt x="23897" y="548385"/>
                    </a:cubicBezTo>
                    <a:lnTo>
                      <a:pt x="17610" y="546717"/>
                    </a:lnTo>
                    <a:cubicBezTo>
                      <a:pt x="17871" y="545931"/>
                      <a:pt x="18046" y="545145"/>
                      <a:pt x="18221" y="544359"/>
                    </a:cubicBezTo>
                    <a:cubicBezTo>
                      <a:pt x="7742" y="534884"/>
                      <a:pt x="4947" y="514422"/>
                      <a:pt x="4161" y="504345"/>
                    </a:cubicBezTo>
                    <a:cubicBezTo>
                      <a:pt x="-4834" y="379499"/>
                      <a:pt x="755" y="253789"/>
                      <a:pt x="20928" y="130708"/>
                    </a:cubicBezTo>
                    <a:cubicBezTo>
                      <a:pt x="26779" y="94920"/>
                      <a:pt x="34814" y="54024"/>
                      <a:pt x="55510" y="21511"/>
                    </a:cubicBezTo>
                    <a:cubicBezTo>
                      <a:pt x="65902" y="5260"/>
                      <a:pt x="78390" y="-2355"/>
                      <a:pt x="89743" y="640"/>
                    </a:cubicBezTo>
                    <a:cubicBezTo>
                      <a:pt x="96293" y="2360"/>
                      <a:pt x="102319" y="7539"/>
                      <a:pt x="108082" y="16490"/>
                    </a:cubicBezTo>
                    <a:cubicBezTo>
                      <a:pt x="137337" y="61517"/>
                      <a:pt x="128430" y="123774"/>
                      <a:pt x="114370" y="184354"/>
                    </a:cubicBezTo>
                    <a:cubicBezTo>
                      <a:pt x="86687" y="303445"/>
                      <a:pt x="56908" y="423583"/>
                      <a:pt x="25731" y="541564"/>
                    </a:cubicBezTo>
                    <a:cubicBezTo>
                      <a:pt x="26866" y="542123"/>
                      <a:pt x="28001" y="542516"/>
                      <a:pt x="29224" y="542717"/>
                    </a:cubicBezTo>
                    <a:cubicBezTo>
                      <a:pt x="31320" y="540796"/>
                      <a:pt x="32106" y="536482"/>
                      <a:pt x="30709" y="533748"/>
                    </a:cubicBezTo>
                    <a:lnTo>
                      <a:pt x="36472" y="530718"/>
                    </a:lnTo>
                    <a:cubicBezTo>
                      <a:pt x="39704" y="536866"/>
                      <a:pt x="37346" y="545730"/>
                      <a:pt x="31669" y="548935"/>
                    </a:cubicBezTo>
                    <a:lnTo>
                      <a:pt x="30796" y="549415"/>
                    </a:lnTo>
                    <a:close/>
                    <a:moveTo>
                      <a:pt x="84678" y="6508"/>
                    </a:moveTo>
                    <a:cubicBezTo>
                      <a:pt x="74024" y="6508"/>
                      <a:pt x="64767" y="19145"/>
                      <a:pt x="61012" y="25013"/>
                    </a:cubicBezTo>
                    <a:cubicBezTo>
                      <a:pt x="40927" y="56487"/>
                      <a:pt x="33154" y="96614"/>
                      <a:pt x="27391" y="131756"/>
                    </a:cubicBezTo>
                    <a:cubicBezTo>
                      <a:pt x="7305" y="254330"/>
                      <a:pt x="1716" y="379534"/>
                      <a:pt x="10710" y="503865"/>
                    </a:cubicBezTo>
                    <a:cubicBezTo>
                      <a:pt x="11584" y="516248"/>
                      <a:pt x="14553" y="529329"/>
                      <a:pt x="20230" y="536761"/>
                    </a:cubicBezTo>
                    <a:cubicBezTo>
                      <a:pt x="51056" y="419845"/>
                      <a:pt x="80573" y="300842"/>
                      <a:pt x="107995" y="182869"/>
                    </a:cubicBezTo>
                    <a:cubicBezTo>
                      <a:pt x="121706" y="123704"/>
                      <a:pt x="130613" y="63019"/>
                      <a:pt x="102668" y="20044"/>
                    </a:cubicBezTo>
                    <a:cubicBezTo>
                      <a:pt x="97777" y="12517"/>
                      <a:pt x="92974" y="8238"/>
                      <a:pt x="88084" y="6954"/>
                    </a:cubicBezTo>
                    <a:cubicBezTo>
                      <a:pt x="86948" y="6657"/>
                      <a:pt x="85813" y="6517"/>
                      <a:pt x="84678" y="65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0" name="Google Shape;2870;p16"/>
              <p:cNvSpPr/>
              <p:nvPr/>
            </p:nvSpPr>
            <p:spPr>
              <a:xfrm>
                <a:off x="4182326" y="2960182"/>
                <a:ext cx="1819493" cy="1712104"/>
              </a:xfrm>
              <a:custGeom>
                <a:rect b="b" l="l" r="r" t="t"/>
                <a:pathLst>
                  <a:path extrusionOk="0" h="277601" w="295013">
                    <a:moveTo>
                      <a:pt x="3061" y="276851"/>
                    </a:moveTo>
                    <a:cubicBezTo>
                      <a:pt x="32316" y="231728"/>
                      <a:pt x="65676" y="189268"/>
                      <a:pt x="102791" y="150372"/>
                    </a:cubicBezTo>
                    <a:cubicBezTo>
                      <a:pt x="138770" y="112725"/>
                      <a:pt x="178242" y="78422"/>
                      <a:pt x="220860" y="48485"/>
                    </a:cubicBezTo>
                    <a:cubicBezTo>
                      <a:pt x="244351" y="31936"/>
                      <a:pt x="268891" y="16750"/>
                      <a:pt x="294216" y="3031"/>
                    </a:cubicBezTo>
                    <a:cubicBezTo>
                      <a:pt x="296050" y="2026"/>
                      <a:pt x="294390" y="-786"/>
                      <a:pt x="292556" y="210"/>
                    </a:cubicBezTo>
                    <a:cubicBezTo>
                      <a:pt x="247232" y="24784"/>
                      <a:pt x="204529" y="54127"/>
                      <a:pt x="165056" y="87338"/>
                    </a:cubicBezTo>
                    <a:cubicBezTo>
                      <a:pt x="124273" y="121676"/>
                      <a:pt x="86984" y="160083"/>
                      <a:pt x="53537" y="201599"/>
                    </a:cubicBezTo>
                    <a:cubicBezTo>
                      <a:pt x="34499" y="225196"/>
                      <a:pt x="16772" y="249779"/>
                      <a:pt x="266" y="275200"/>
                    </a:cubicBezTo>
                    <a:cubicBezTo>
                      <a:pt x="-869" y="276964"/>
                      <a:pt x="1926" y="278606"/>
                      <a:pt x="3061" y="276851"/>
                    </a:cubicBezTo>
                    <a:lnTo>
                      <a:pt x="3061" y="2768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1" name="Google Shape;2871;p16"/>
              <p:cNvSpPr/>
              <p:nvPr/>
            </p:nvSpPr>
            <p:spPr>
              <a:xfrm>
                <a:off x="4174191" y="2132419"/>
                <a:ext cx="1163807" cy="2496382"/>
              </a:xfrm>
              <a:custGeom>
                <a:rect b="b" l="l" r="r" t="t"/>
                <a:pathLst>
                  <a:path extrusionOk="0" h="404764" w="188700">
                    <a:moveTo>
                      <a:pt x="3245" y="403654"/>
                    </a:moveTo>
                    <a:cubicBezTo>
                      <a:pt x="22806" y="348803"/>
                      <a:pt x="44202" y="294615"/>
                      <a:pt x="67607" y="241275"/>
                    </a:cubicBezTo>
                    <a:cubicBezTo>
                      <a:pt x="90486" y="188991"/>
                      <a:pt x="115201" y="137511"/>
                      <a:pt x="141748" y="86982"/>
                    </a:cubicBezTo>
                    <a:cubicBezTo>
                      <a:pt x="156769" y="58486"/>
                      <a:pt x="172313" y="30297"/>
                      <a:pt x="188469" y="2439"/>
                    </a:cubicBezTo>
                    <a:cubicBezTo>
                      <a:pt x="189517" y="622"/>
                      <a:pt x="186723" y="-1028"/>
                      <a:pt x="185588" y="788"/>
                    </a:cubicBezTo>
                    <a:cubicBezTo>
                      <a:pt x="156944" y="50400"/>
                      <a:pt x="130047" y="101051"/>
                      <a:pt x="104983" y="152601"/>
                    </a:cubicBezTo>
                    <a:cubicBezTo>
                      <a:pt x="79833" y="204265"/>
                      <a:pt x="56603" y="256819"/>
                      <a:pt x="35207" y="310125"/>
                    </a:cubicBezTo>
                    <a:cubicBezTo>
                      <a:pt x="22894" y="340769"/>
                      <a:pt x="11192" y="371666"/>
                      <a:pt x="101" y="402781"/>
                    </a:cubicBezTo>
                    <a:cubicBezTo>
                      <a:pt x="-598" y="404763"/>
                      <a:pt x="2546" y="405619"/>
                      <a:pt x="3245" y="403646"/>
                    </a:cubicBezTo>
                    <a:lnTo>
                      <a:pt x="3245" y="4036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2" name="Google Shape;2872;p16"/>
              <p:cNvSpPr/>
              <p:nvPr/>
            </p:nvSpPr>
            <p:spPr>
              <a:xfrm>
                <a:off x="4129534" y="1727752"/>
                <a:ext cx="411249" cy="2944389"/>
              </a:xfrm>
              <a:custGeom>
                <a:rect b="b" l="l" r="r" t="t"/>
                <a:pathLst>
                  <a:path extrusionOk="0" h="477404" w="66680">
                    <a:moveTo>
                      <a:pt x="3238" y="475836"/>
                    </a:moveTo>
                    <a:cubicBezTo>
                      <a:pt x="7255" y="413806"/>
                      <a:pt x="12844" y="351890"/>
                      <a:pt x="20092" y="290157"/>
                    </a:cubicBezTo>
                    <a:cubicBezTo>
                      <a:pt x="27427" y="228154"/>
                      <a:pt x="36510" y="166342"/>
                      <a:pt x="47164" y="104828"/>
                    </a:cubicBezTo>
                    <a:cubicBezTo>
                      <a:pt x="53103" y="70464"/>
                      <a:pt x="59652" y="36205"/>
                      <a:pt x="66639" y="2041"/>
                    </a:cubicBezTo>
                    <a:cubicBezTo>
                      <a:pt x="67075" y="-11"/>
                      <a:pt x="63932" y="-884"/>
                      <a:pt x="63582" y="1177"/>
                    </a:cubicBezTo>
                    <a:cubicBezTo>
                      <a:pt x="50919" y="62377"/>
                      <a:pt x="40003" y="123918"/>
                      <a:pt x="30834" y="185720"/>
                    </a:cubicBezTo>
                    <a:cubicBezTo>
                      <a:pt x="21664" y="246991"/>
                      <a:pt x="14154" y="308514"/>
                      <a:pt x="8390" y="370185"/>
                    </a:cubicBezTo>
                    <a:cubicBezTo>
                      <a:pt x="5072" y="405353"/>
                      <a:pt x="2277" y="440582"/>
                      <a:pt x="7" y="475836"/>
                    </a:cubicBezTo>
                    <a:cubicBezTo>
                      <a:pt x="-168" y="477932"/>
                      <a:pt x="3150" y="477923"/>
                      <a:pt x="3238" y="475836"/>
                    </a:cubicBezTo>
                    <a:lnTo>
                      <a:pt x="3238" y="4758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3" name="Google Shape;2873;p16"/>
              <p:cNvSpPr/>
              <p:nvPr/>
            </p:nvSpPr>
            <p:spPr>
              <a:xfrm>
                <a:off x="3123283" y="2200537"/>
                <a:ext cx="1120647" cy="2474851"/>
              </a:xfrm>
              <a:custGeom>
                <a:rect b="b" l="l" r="r" t="t"/>
                <a:pathLst>
                  <a:path extrusionOk="0" h="401273" w="181702">
                    <a:moveTo>
                      <a:pt x="122" y="1960"/>
                    </a:moveTo>
                    <a:cubicBezTo>
                      <a:pt x="21431" y="54619"/>
                      <a:pt x="43437" y="106982"/>
                      <a:pt x="66231" y="159003"/>
                    </a:cubicBezTo>
                    <a:cubicBezTo>
                      <a:pt x="89023" y="210973"/>
                      <a:pt x="112515" y="262611"/>
                      <a:pt x="136792" y="313890"/>
                    </a:cubicBezTo>
                    <a:cubicBezTo>
                      <a:pt x="150503" y="342857"/>
                      <a:pt x="164476" y="371711"/>
                      <a:pt x="178710" y="400442"/>
                    </a:cubicBezTo>
                    <a:cubicBezTo>
                      <a:pt x="179670" y="402329"/>
                      <a:pt x="182465" y="400669"/>
                      <a:pt x="181505" y="398791"/>
                    </a:cubicBezTo>
                    <a:cubicBezTo>
                      <a:pt x="156616" y="348281"/>
                      <a:pt x="132339" y="297402"/>
                      <a:pt x="108847" y="246184"/>
                    </a:cubicBezTo>
                    <a:cubicBezTo>
                      <a:pt x="85355" y="194782"/>
                      <a:pt x="62563" y="143031"/>
                      <a:pt x="40469" y="90957"/>
                    </a:cubicBezTo>
                    <a:cubicBezTo>
                      <a:pt x="27806" y="61108"/>
                      <a:pt x="15405" y="31145"/>
                      <a:pt x="3266" y="1087"/>
                    </a:cubicBezTo>
                    <a:cubicBezTo>
                      <a:pt x="2567" y="-835"/>
                      <a:pt x="-664" y="4"/>
                      <a:pt x="122" y="1951"/>
                    </a:cubicBezTo>
                    <a:lnTo>
                      <a:pt x="122" y="19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4" name="Google Shape;2874;p16"/>
              <p:cNvSpPr/>
              <p:nvPr/>
            </p:nvSpPr>
            <p:spPr>
              <a:xfrm>
                <a:off x="2450055" y="3054998"/>
                <a:ext cx="1762505" cy="1587292"/>
              </a:xfrm>
              <a:custGeom>
                <a:rect b="b" l="l" r="r" t="t"/>
                <a:pathLst>
                  <a:path extrusionOk="0" h="257364" w="285773">
                    <a:moveTo>
                      <a:pt x="297" y="2415"/>
                    </a:moveTo>
                    <a:cubicBezTo>
                      <a:pt x="13396" y="22309"/>
                      <a:pt x="32433" y="36552"/>
                      <a:pt x="52781" y="48350"/>
                    </a:cubicBezTo>
                    <a:cubicBezTo>
                      <a:pt x="73216" y="60148"/>
                      <a:pt x="95485" y="71021"/>
                      <a:pt x="115920" y="84138"/>
                    </a:cubicBezTo>
                    <a:cubicBezTo>
                      <a:pt x="158711" y="111637"/>
                      <a:pt x="197049" y="145801"/>
                      <a:pt x="230147" y="184391"/>
                    </a:cubicBezTo>
                    <a:cubicBezTo>
                      <a:pt x="249533" y="207027"/>
                      <a:pt x="267087" y="231226"/>
                      <a:pt x="282718" y="256595"/>
                    </a:cubicBezTo>
                    <a:cubicBezTo>
                      <a:pt x="283766" y="258377"/>
                      <a:pt x="286648" y="256743"/>
                      <a:pt x="285513" y="254944"/>
                    </a:cubicBezTo>
                    <a:cubicBezTo>
                      <a:pt x="258529" y="211219"/>
                      <a:pt x="225954" y="170943"/>
                      <a:pt x="188141" y="136072"/>
                    </a:cubicBezTo>
                    <a:cubicBezTo>
                      <a:pt x="169977" y="119270"/>
                      <a:pt x="150589" y="103734"/>
                      <a:pt x="130242" y="89700"/>
                    </a:cubicBezTo>
                    <a:cubicBezTo>
                      <a:pt x="110069" y="75842"/>
                      <a:pt x="88761" y="64227"/>
                      <a:pt x="67278" y="52620"/>
                    </a:cubicBezTo>
                    <a:cubicBezTo>
                      <a:pt x="42738" y="39408"/>
                      <a:pt x="18723" y="24422"/>
                      <a:pt x="3091" y="747"/>
                    </a:cubicBezTo>
                    <a:cubicBezTo>
                      <a:pt x="1955" y="-999"/>
                      <a:pt x="-926" y="634"/>
                      <a:pt x="297" y="2398"/>
                    </a:cubicBezTo>
                    <a:lnTo>
                      <a:pt x="297" y="2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5" name="Google Shape;2875;p16"/>
              <p:cNvSpPr/>
              <p:nvPr/>
            </p:nvSpPr>
            <p:spPr>
              <a:xfrm>
                <a:off x="3842341" y="1447584"/>
                <a:ext cx="201646" cy="2123816"/>
              </a:xfrm>
              <a:custGeom>
                <a:rect b="b" l="l" r="r" t="t"/>
                <a:pathLst>
                  <a:path extrusionOk="0" h="344356" w="32695">
                    <a:moveTo>
                      <a:pt x="27" y="2050"/>
                    </a:moveTo>
                    <a:cubicBezTo>
                      <a:pt x="15571" y="89903"/>
                      <a:pt x="25003" y="178822"/>
                      <a:pt x="28234" y="267985"/>
                    </a:cubicBezTo>
                    <a:cubicBezTo>
                      <a:pt x="29107" y="292908"/>
                      <a:pt x="29456" y="317840"/>
                      <a:pt x="29369" y="342782"/>
                    </a:cubicBezTo>
                    <a:cubicBezTo>
                      <a:pt x="29369" y="344877"/>
                      <a:pt x="32688" y="344886"/>
                      <a:pt x="32688" y="342782"/>
                    </a:cubicBezTo>
                    <a:cubicBezTo>
                      <a:pt x="32949" y="253733"/>
                      <a:pt x="27011" y="164692"/>
                      <a:pt x="14960" y="76455"/>
                    </a:cubicBezTo>
                    <a:cubicBezTo>
                      <a:pt x="11554" y="51286"/>
                      <a:pt x="7624" y="26188"/>
                      <a:pt x="3171" y="1177"/>
                    </a:cubicBezTo>
                    <a:cubicBezTo>
                      <a:pt x="2821" y="-884"/>
                      <a:pt x="-323" y="-11"/>
                      <a:pt x="27" y="2042"/>
                    </a:cubicBezTo>
                    <a:lnTo>
                      <a:pt x="27" y="20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6" name="Google Shape;2876;p16"/>
              <p:cNvSpPr/>
              <p:nvPr/>
            </p:nvSpPr>
            <p:spPr>
              <a:xfrm>
                <a:off x="3031940" y="3319797"/>
                <a:ext cx="2226036" cy="1402619"/>
              </a:xfrm>
              <a:custGeom>
                <a:rect b="b" l="l" r="r" t="t"/>
                <a:pathLst>
                  <a:path extrusionOk="0" h="227421" w="360930">
                    <a:moveTo>
                      <a:pt x="180334" y="221781"/>
                    </a:moveTo>
                    <a:cubicBezTo>
                      <a:pt x="128374" y="180291"/>
                      <a:pt x="62265" y="163253"/>
                      <a:pt x="0" y="175295"/>
                    </a:cubicBezTo>
                    <a:cubicBezTo>
                      <a:pt x="26984" y="157210"/>
                      <a:pt x="58074" y="145525"/>
                      <a:pt x="89163" y="148302"/>
                    </a:cubicBezTo>
                    <a:cubicBezTo>
                      <a:pt x="120251" y="151079"/>
                      <a:pt x="151166" y="169916"/>
                      <a:pt x="166449" y="201407"/>
                    </a:cubicBezTo>
                    <a:cubicBezTo>
                      <a:pt x="132740" y="139202"/>
                      <a:pt x="107152" y="71033"/>
                      <a:pt x="90996" y="0"/>
                    </a:cubicBezTo>
                    <a:cubicBezTo>
                      <a:pt x="127151" y="47612"/>
                      <a:pt x="157017" y="101668"/>
                      <a:pt x="179198" y="159672"/>
                    </a:cubicBezTo>
                    <a:cubicBezTo>
                      <a:pt x="179810" y="106210"/>
                      <a:pt x="197189" y="53201"/>
                      <a:pt x="227404" y="12811"/>
                    </a:cubicBezTo>
                    <a:cubicBezTo>
                      <a:pt x="219545" y="57829"/>
                      <a:pt x="210725" y="102612"/>
                      <a:pt x="200857" y="147114"/>
                    </a:cubicBezTo>
                    <a:cubicBezTo>
                      <a:pt x="233081" y="99660"/>
                      <a:pt x="277706" y="63602"/>
                      <a:pt x="327309" y="44878"/>
                    </a:cubicBezTo>
                    <a:cubicBezTo>
                      <a:pt x="295172" y="84596"/>
                      <a:pt x="263034" y="124321"/>
                      <a:pt x="230897" y="164039"/>
                    </a:cubicBezTo>
                    <a:cubicBezTo>
                      <a:pt x="266266" y="127509"/>
                      <a:pt x="325213" y="127116"/>
                      <a:pt x="360931" y="163157"/>
                    </a:cubicBezTo>
                    <a:cubicBezTo>
                      <a:pt x="302420" y="174247"/>
                      <a:pt x="245481" y="195792"/>
                      <a:pt x="192560" y="226776"/>
                    </a:cubicBezTo>
                    <a:cubicBezTo>
                      <a:pt x="187583" y="229684"/>
                      <a:pt x="185748" y="222034"/>
                      <a:pt x="181208" y="218366"/>
                    </a:cubicBezTo>
                    <a:cubicBezTo>
                      <a:pt x="176666" y="214698"/>
                      <a:pt x="177103" y="214008"/>
                      <a:pt x="181208" y="21836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7" name="Google Shape;2877;p16"/>
              <p:cNvSpPr/>
              <p:nvPr/>
            </p:nvSpPr>
            <p:spPr>
              <a:xfrm>
                <a:off x="2124983" y="2737561"/>
                <a:ext cx="1799448" cy="1716921"/>
              </a:xfrm>
              <a:custGeom>
                <a:rect b="b" l="l" r="r" t="t"/>
                <a:pathLst>
                  <a:path extrusionOk="0" h="278382" w="291763">
                    <a:moveTo>
                      <a:pt x="84619" y="31033"/>
                    </a:moveTo>
                    <a:cubicBezTo>
                      <a:pt x="72480" y="33198"/>
                      <a:pt x="66542" y="48516"/>
                      <a:pt x="70035" y="60288"/>
                    </a:cubicBezTo>
                    <a:cubicBezTo>
                      <a:pt x="73615" y="72060"/>
                      <a:pt x="83396" y="80749"/>
                      <a:pt x="93090" y="88434"/>
                    </a:cubicBezTo>
                    <a:cubicBezTo>
                      <a:pt x="129419" y="117427"/>
                      <a:pt x="169416" y="141740"/>
                      <a:pt x="205657" y="170898"/>
                    </a:cubicBezTo>
                    <a:cubicBezTo>
                      <a:pt x="241899" y="200058"/>
                      <a:pt x="274997" y="235164"/>
                      <a:pt x="291763" y="278383"/>
                    </a:cubicBezTo>
                    <a:cubicBezTo>
                      <a:pt x="258753" y="242211"/>
                      <a:pt x="217533" y="214633"/>
                      <a:pt x="176751" y="187438"/>
                    </a:cubicBezTo>
                    <a:cubicBezTo>
                      <a:pt x="134921" y="159572"/>
                      <a:pt x="93177" y="131714"/>
                      <a:pt x="51347" y="103847"/>
                    </a:cubicBezTo>
                    <a:cubicBezTo>
                      <a:pt x="31698" y="90757"/>
                      <a:pt x="10913" y="76269"/>
                      <a:pt x="2617" y="54288"/>
                    </a:cubicBezTo>
                    <a:cubicBezTo>
                      <a:pt x="-5679" y="32308"/>
                      <a:pt x="6372" y="1620"/>
                      <a:pt x="29951" y="66"/>
                    </a:cubicBezTo>
                    <a:cubicBezTo>
                      <a:pt x="50648" y="-1288"/>
                      <a:pt x="65844" y="18640"/>
                      <a:pt x="85056" y="26456"/>
                    </a:cubicBezTo>
                    <a:cubicBezTo>
                      <a:pt x="89248" y="28177"/>
                      <a:pt x="96496" y="26910"/>
                      <a:pt x="95273" y="225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8" name="Google Shape;2878;p16"/>
              <p:cNvSpPr/>
              <p:nvPr/>
            </p:nvSpPr>
            <p:spPr>
              <a:xfrm>
                <a:off x="3745564" y="1265328"/>
                <a:ext cx="463272" cy="1809470"/>
              </a:xfrm>
              <a:custGeom>
                <a:rect b="b" l="l" r="r" t="t"/>
                <a:pathLst>
                  <a:path extrusionOk="0" h="293388" w="75115">
                    <a:moveTo>
                      <a:pt x="7772" y="10442"/>
                    </a:moveTo>
                    <a:cubicBezTo>
                      <a:pt x="16766" y="12049"/>
                      <a:pt x="22793" y="20494"/>
                      <a:pt x="26635" y="28712"/>
                    </a:cubicBezTo>
                    <a:cubicBezTo>
                      <a:pt x="36067" y="48762"/>
                      <a:pt x="38687" y="71206"/>
                      <a:pt x="40870" y="93230"/>
                    </a:cubicBezTo>
                    <a:cubicBezTo>
                      <a:pt x="47506" y="159740"/>
                      <a:pt x="50825" y="226564"/>
                      <a:pt x="50913" y="293388"/>
                    </a:cubicBezTo>
                    <a:cubicBezTo>
                      <a:pt x="51698" y="235594"/>
                      <a:pt x="52571" y="177013"/>
                      <a:pt x="68465" y="121411"/>
                    </a:cubicBezTo>
                    <a:cubicBezTo>
                      <a:pt x="71610" y="110408"/>
                      <a:pt x="75365" y="99308"/>
                      <a:pt x="75103" y="87877"/>
                    </a:cubicBezTo>
                    <a:cubicBezTo>
                      <a:pt x="74753" y="77336"/>
                      <a:pt x="70998" y="67206"/>
                      <a:pt x="66894" y="57504"/>
                    </a:cubicBezTo>
                    <a:cubicBezTo>
                      <a:pt x="62265" y="46824"/>
                      <a:pt x="57026" y="36388"/>
                      <a:pt x="51349" y="26267"/>
                    </a:cubicBezTo>
                    <a:cubicBezTo>
                      <a:pt x="45498" y="15953"/>
                      <a:pt x="38250" y="5299"/>
                      <a:pt x="27072" y="1212"/>
                    </a:cubicBezTo>
                    <a:cubicBezTo>
                      <a:pt x="15806" y="-2867"/>
                      <a:pt x="349" y="3709"/>
                      <a:pt x="0" y="15542"/>
                    </a:cubicBezTo>
                    <a:cubicBezTo>
                      <a:pt x="4453" y="12844"/>
                      <a:pt x="8820" y="10146"/>
                      <a:pt x="13186" y="74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79" name="Google Shape;2879;p16"/>
              <p:cNvSpPr/>
              <p:nvPr/>
            </p:nvSpPr>
            <p:spPr>
              <a:xfrm>
                <a:off x="4384860" y="2799579"/>
                <a:ext cx="1884054" cy="1592856"/>
              </a:xfrm>
              <a:custGeom>
                <a:rect b="b" l="l" r="r" t="t"/>
                <a:pathLst>
                  <a:path extrusionOk="0" h="258266" w="305481">
                    <a:moveTo>
                      <a:pt x="2096" y="258267"/>
                    </a:moveTo>
                    <a:cubicBezTo>
                      <a:pt x="97721" y="196228"/>
                      <a:pt x="189767" y="146372"/>
                      <a:pt x="277881" y="74177"/>
                    </a:cubicBezTo>
                    <a:cubicBezTo>
                      <a:pt x="287924" y="65977"/>
                      <a:pt x="300674" y="42573"/>
                      <a:pt x="304429" y="30233"/>
                    </a:cubicBezTo>
                    <a:cubicBezTo>
                      <a:pt x="308184" y="17893"/>
                      <a:pt x="301635" y="1703"/>
                      <a:pt x="288797" y="0"/>
                    </a:cubicBezTo>
                    <a:cubicBezTo>
                      <a:pt x="278754" y="33002"/>
                      <a:pt x="250111" y="56537"/>
                      <a:pt x="222952" y="78020"/>
                    </a:cubicBezTo>
                    <a:cubicBezTo>
                      <a:pt x="148634" y="136792"/>
                      <a:pt x="74317" y="195564"/>
                      <a:pt x="0" y="25432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0" name="Google Shape;2880;p16"/>
              <p:cNvSpPr/>
              <p:nvPr/>
            </p:nvSpPr>
            <p:spPr>
              <a:xfrm>
                <a:off x="4277685" y="1857864"/>
                <a:ext cx="1301096" cy="2475301"/>
              </a:xfrm>
              <a:custGeom>
                <a:rect b="b" l="l" r="r" t="t"/>
                <a:pathLst>
                  <a:path extrusionOk="0" h="401346" w="210960">
                    <a:moveTo>
                      <a:pt x="7423" y="376178"/>
                    </a:moveTo>
                    <a:cubicBezTo>
                      <a:pt x="67155" y="250783"/>
                      <a:pt x="126889" y="125396"/>
                      <a:pt x="186534" y="0"/>
                    </a:cubicBezTo>
                    <a:cubicBezTo>
                      <a:pt x="204525" y="9161"/>
                      <a:pt x="212471" y="31308"/>
                      <a:pt x="210725" y="51236"/>
                    </a:cubicBezTo>
                    <a:cubicBezTo>
                      <a:pt x="208978" y="71156"/>
                      <a:pt x="199459" y="89477"/>
                      <a:pt x="190115" y="107214"/>
                    </a:cubicBezTo>
                    <a:cubicBezTo>
                      <a:pt x="172038" y="141639"/>
                      <a:pt x="153874" y="176055"/>
                      <a:pt x="135797" y="210471"/>
                    </a:cubicBezTo>
                    <a:cubicBezTo>
                      <a:pt x="113353" y="253141"/>
                      <a:pt x="90386" y="296490"/>
                      <a:pt x="56327" y="330767"/>
                    </a:cubicBezTo>
                    <a:cubicBezTo>
                      <a:pt x="34844" y="352425"/>
                      <a:pt x="7947" y="371978"/>
                      <a:pt x="0" y="4013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1" name="Google Shape;2881;p16"/>
              <p:cNvSpPr/>
              <p:nvPr/>
            </p:nvSpPr>
            <p:spPr>
              <a:xfrm>
                <a:off x="4099413" y="1282547"/>
                <a:ext cx="689971" cy="3068245"/>
              </a:xfrm>
              <a:custGeom>
                <a:rect b="b" l="l" r="r" t="t"/>
                <a:pathLst>
                  <a:path extrusionOk="0" h="497486" w="111872">
                    <a:moveTo>
                      <a:pt x="43752" y="22583"/>
                    </a:moveTo>
                    <a:cubicBezTo>
                      <a:pt x="49604" y="11885"/>
                      <a:pt x="67593" y="15352"/>
                      <a:pt x="73793" y="25823"/>
                    </a:cubicBezTo>
                    <a:cubicBezTo>
                      <a:pt x="80081" y="36285"/>
                      <a:pt x="78159" y="49437"/>
                      <a:pt x="76064" y="61409"/>
                    </a:cubicBezTo>
                    <a:cubicBezTo>
                      <a:pt x="50739" y="206768"/>
                      <a:pt x="25325" y="352128"/>
                      <a:pt x="0" y="497487"/>
                    </a:cubicBezTo>
                    <a:cubicBezTo>
                      <a:pt x="31177" y="390491"/>
                      <a:pt x="62353" y="283504"/>
                      <a:pt x="93530" y="176509"/>
                    </a:cubicBezTo>
                    <a:cubicBezTo>
                      <a:pt x="106367" y="132565"/>
                      <a:pt x="119204" y="85870"/>
                      <a:pt x="106891" y="41778"/>
                    </a:cubicBezTo>
                    <a:cubicBezTo>
                      <a:pt x="101913" y="23587"/>
                      <a:pt x="90473" y="4881"/>
                      <a:pt x="71959" y="585"/>
                    </a:cubicBezTo>
                    <a:cubicBezTo>
                      <a:pt x="53359" y="-3712"/>
                      <a:pt x="31526" y="16531"/>
                      <a:pt x="40696" y="3305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2" name="Google Shape;2882;p16"/>
              <p:cNvSpPr/>
              <p:nvPr/>
            </p:nvSpPr>
            <p:spPr>
              <a:xfrm>
                <a:off x="2903216" y="3201897"/>
                <a:ext cx="2410777" cy="1548425"/>
              </a:xfrm>
              <a:custGeom>
                <a:rect b="b" l="l" r="r" t="t"/>
                <a:pathLst>
                  <a:path extrusionOk="0" h="251062" w="390884">
                    <a:moveTo>
                      <a:pt x="211336" y="251062"/>
                    </a:moveTo>
                    <a:cubicBezTo>
                      <a:pt x="207057" y="251062"/>
                      <a:pt x="204088" y="246958"/>
                      <a:pt x="202428" y="244713"/>
                    </a:cubicBezTo>
                    <a:cubicBezTo>
                      <a:pt x="201730" y="243761"/>
                      <a:pt x="201032" y="242792"/>
                      <a:pt x="200333" y="241989"/>
                    </a:cubicBezTo>
                    <a:lnTo>
                      <a:pt x="198412" y="244390"/>
                    </a:lnTo>
                    <a:cubicBezTo>
                      <a:pt x="147324" y="203581"/>
                      <a:pt x="82876" y="186954"/>
                      <a:pt x="21657" y="198796"/>
                    </a:cubicBezTo>
                    <a:lnTo>
                      <a:pt x="0" y="202987"/>
                    </a:lnTo>
                    <a:lnTo>
                      <a:pt x="18339" y="190709"/>
                    </a:lnTo>
                    <a:cubicBezTo>
                      <a:pt x="49341" y="169960"/>
                      <a:pt x="81216" y="160371"/>
                      <a:pt x="110471" y="162982"/>
                    </a:cubicBezTo>
                    <a:cubicBezTo>
                      <a:pt x="130295" y="164755"/>
                      <a:pt x="148983" y="172484"/>
                      <a:pt x="164092" y="184605"/>
                    </a:cubicBezTo>
                    <a:cubicBezTo>
                      <a:pt x="139552" y="132670"/>
                      <a:pt x="120601" y="77522"/>
                      <a:pt x="107502" y="20112"/>
                    </a:cubicBezTo>
                    <a:lnTo>
                      <a:pt x="102961" y="0"/>
                    </a:lnTo>
                    <a:lnTo>
                      <a:pt x="115449" y="16418"/>
                    </a:lnTo>
                    <a:cubicBezTo>
                      <a:pt x="148023" y="59279"/>
                      <a:pt x="175269" y="106891"/>
                      <a:pt x="196665" y="158205"/>
                    </a:cubicBezTo>
                    <a:cubicBezTo>
                      <a:pt x="200944" y="111083"/>
                      <a:pt x="217973" y="64990"/>
                      <a:pt x="244783" y="29264"/>
                    </a:cubicBezTo>
                    <a:lnTo>
                      <a:pt x="255961" y="14331"/>
                    </a:lnTo>
                    <a:lnTo>
                      <a:pt x="252730" y="32705"/>
                    </a:lnTo>
                    <a:cubicBezTo>
                      <a:pt x="246093" y="70632"/>
                      <a:pt x="238670" y="108882"/>
                      <a:pt x="230549" y="146669"/>
                    </a:cubicBezTo>
                    <a:cubicBezTo>
                      <a:pt x="261900" y="106961"/>
                      <a:pt x="302508" y="76483"/>
                      <a:pt x="346609" y="59829"/>
                    </a:cubicBezTo>
                    <a:lnTo>
                      <a:pt x="361979" y="54022"/>
                    </a:lnTo>
                    <a:lnTo>
                      <a:pt x="276047" y="160275"/>
                    </a:lnTo>
                    <a:cubicBezTo>
                      <a:pt x="288535" y="154319"/>
                      <a:pt x="302333" y="151141"/>
                      <a:pt x="316742" y="151053"/>
                    </a:cubicBezTo>
                    <a:cubicBezTo>
                      <a:pt x="342591" y="150974"/>
                      <a:pt x="366869" y="160878"/>
                      <a:pt x="384946" y="179147"/>
                    </a:cubicBezTo>
                    <a:lnTo>
                      <a:pt x="390884" y="185102"/>
                    </a:lnTo>
                    <a:lnTo>
                      <a:pt x="382676" y="186666"/>
                    </a:lnTo>
                    <a:cubicBezTo>
                      <a:pt x="324514" y="197704"/>
                      <a:pt x="268362" y="218934"/>
                      <a:pt x="215703" y="249761"/>
                    </a:cubicBezTo>
                    <a:cubicBezTo>
                      <a:pt x="214131" y="250678"/>
                      <a:pt x="212733" y="251062"/>
                      <a:pt x="211423" y="251062"/>
                    </a:cubicBezTo>
                    <a:close/>
                    <a:moveTo>
                      <a:pt x="205136" y="234243"/>
                    </a:moveTo>
                    <a:cubicBezTo>
                      <a:pt x="207057" y="235841"/>
                      <a:pt x="208454" y="237780"/>
                      <a:pt x="209677" y="239500"/>
                    </a:cubicBezTo>
                    <a:cubicBezTo>
                      <a:pt x="210201" y="240251"/>
                      <a:pt x="210987" y="241290"/>
                      <a:pt x="211511" y="241866"/>
                    </a:cubicBezTo>
                    <a:cubicBezTo>
                      <a:pt x="262424" y="212131"/>
                      <a:pt x="316393" y="191242"/>
                      <a:pt x="372283" y="179636"/>
                    </a:cubicBezTo>
                    <a:cubicBezTo>
                      <a:pt x="356739" y="166790"/>
                      <a:pt x="337440" y="159769"/>
                      <a:pt x="316742" y="159987"/>
                    </a:cubicBezTo>
                    <a:cubicBezTo>
                      <a:pt x="293164" y="160127"/>
                      <a:pt x="271244" y="169462"/>
                      <a:pt x="255001" y="186282"/>
                    </a:cubicBezTo>
                    <a:lnTo>
                      <a:pt x="248276" y="180369"/>
                    </a:lnTo>
                    <a:lnTo>
                      <a:pt x="333510" y="75033"/>
                    </a:lnTo>
                    <a:cubicBezTo>
                      <a:pt x="291417" y="94691"/>
                      <a:pt x="253516" y="127465"/>
                      <a:pt x="225484" y="168755"/>
                    </a:cubicBezTo>
                    <a:lnTo>
                      <a:pt x="212384" y="187950"/>
                    </a:lnTo>
                    <a:lnTo>
                      <a:pt x="217449" y="165279"/>
                    </a:lnTo>
                    <a:cubicBezTo>
                      <a:pt x="225658" y="127824"/>
                      <a:pt x="233343" y="89783"/>
                      <a:pt x="240242" y="51908"/>
                    </a:cubicBezTo>
                    <a:cubicBezTo>
                      <a:pt x="217886" y="88752"/>
                      <a:pt x="205048" y="133919"/>
                      <a:pt x="204525" y="178841"/>
                    </a:cubicBezTo>
                    <a:lnTo>
                      <a:pt x="204350" y="202324"/>
                    </a:lnTo>
                    <a:lnTo>
                      <a:pt x="195967" y="180387"/>
                    </a:lnTo>
                    <a:cubicBezTo>
                      <a:pt x="176579" y="129780"/>
                      <a:pt x="151603" y="82578"/>
                      <a:pt x="121474" y="39787"/>
                    </a:cubicBezTo>
                    <a:cubicBezTo>
                      <a:pt x="136932" y="100254"/>
                      <a:pt x="159201" y="157987"/>
                      <a:pt x="187670" y="211799"/>
                    </a:cubicBezTo>
                    <a:cubicBezTo>
                      <a:pt x="188980" y="214000"/>
                      <a:pt x="190202" y="216262"/>
                      <a:pt x="191337" y="218576"/>
                    </a:cubicBezTo>
                    <a:lnTo>
                      <a:pt x="183391" y="222654"/>
                    </a:lnTo>
                    <a:cubicBezTo>
                      <a:pt x="182256" y="220497"/>
                      <a:pt x="181033" y="218322"/>
                      <a:pt x="179898" y="216148"/>
                    </a:cubicBezTo>
                    <a:cubicBezTo>
                      <a:pt x="165227" y="191224"/>
                      <a:pt x="138853" y="174475"/>
                      <a:pt x="109598" y="171864"/>
                    </a:cubicBezTo>
                    <a:cubicBezTo>
                      <a:pt x="84622" y="169646"/>
                      <a:pt x="61130" y="177313"/>
                      <a:pt x="42268" y="186928"/>
                    </a:cubicBezTo>
                    <a:cubicBezTo>
                      <a:pt x="95712" y="182361"/>
                      <a:pt x="150031" y="197835"/>
                      <a:pt x="195355" y="230846"/>
                    </a:cubicBezTo>
                    <a:lnTo>
                      <a:pt x="197625" y="230199"/>
                    </a:lnTo>
                    <a:cubicBezTo>
                      <a:pt x="200420" y="229413"/>
                      <a:pt x="202167" y="231029"/>
                      <a:pt x="205136" y="2342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883" name="Shape 2883"/>
        <p:cNvGrpSpPr/>
        <p:nvPr/>
      </p:nvGrpSpPr>
      <p:grpSpPr>
        <a:xfrm>
          <a:off x="0" y="0"/>
          <a:ext cx="0" cy="0"/>
          <a:chOff x="0" y="0"/>
          <a:chExt cx="0" cy="0"/>
        </a:xfrm>
      </p:grpSpPr>
      <p:sp>
        <p:nvSpPr>
          <p:cNvPr id="2884" name="Google Shape;288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2885" name="Google Shape;2885;p17"/>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grpSp>
        <p:nvGrpSpPr>
          <p:cNvPr id="2886" name="Google Shape;2886;p17"/>
          <p:cNvGrpSpPr/>
          <p:nvPr/>
        </p:nvGrpSpPr>
        <p:grpSpPr>
          <a:xfrm>
            <a:off x="8403186" y="36561"/>
            <a:ext cx="1332836" cy="5393221"/>
            <a:chOff x="8403186" y="36561"/>
            <a:chExt cx="1332836" cy="5393221"/>
          </a:xfrm>
        </p:grpSpPr>
        <p:grpSp>
          <p:nvGrpSpPr>
            <p:cNvPr id="2887" name="Google Shape;2887;p17"/>
            <p:cNvGrpSpPr/>
            <p:nvPr/>
          </p:nvGrpSpPr>
          <p:grpSpPr>
            <a:xfrm>
              <a:off x="8403186" y="1820084"/>
              <a:ext cx="1083046" cy="1040896"/>
              <a:chOff x="3476560" y="3692219"/>
              <a:chExt cx="2557974" cy="2458423"/>
            </a:xfrm>
          </p:grpSpPr>
          <p:sp>
            <p:nvSpPr>
              <p:cNvPr id="2888" name="Google Shape;2888;p17"/>
              <p:cNvSpPr/>
              <p:nvPr/>
            </p:nvSpPr>
            <p:spPr>
              <a:xfrm>
                <a:off x="3916848" y="3741222"/>
                <a:ext cx="2117686" cy="2409420"/>
              </a:xfrm>
              <a:custGeom>
                <a:rect b="b" l="l" r="r" t="t"/>
                <a:pathLst>
                  <a:path extrusionOk="0" h="718158" w="631203">
                    <a:moveTo>
                      <a:pt x="39942" y="718150"/>
                    </a:moveTo>
                    <a:cubicBezTo>
                      <a:pt x="-15328" y="676084"/>
                      <a:pt x="-8080" y="589995"/>
                      <a:pt x="30327" y="534348"/>
                    </a:cubicBezTo>
                    <a:cubicBezTo>
                      <a:pt x="61137" y="489723"/>
                      <a:pt x="109090" y="456407"/>
                      <a:pt x="161897" y="442941"/>
                    </a:cubicBezTo>
                    <a:cubicBezTo>
                      <a:pt x="179852" y="438365"/>
                      <a:pt x="198444" y="435964"/>
                      <a:pt x="216434" y="433641"/>
                    </a:cubicBezTo>
                    <a:cubicBezTo>
                      <a:pt x="235035" y="431239"/>
                      <a:pt x="254274" y="428759"/>
                      <a:pt x="272526" y="423860"/>
                    </a:cubicBezTo>
                    <a:cubicBezTo>
                      <a:pt x="314016" y="412725"/>
                      <a:pt x="343690" y="388273"/>
                      <a:pt x="351908" y="358433"/>
                    </a:cubicBezTo>
                    <a:cubicBezTo>
                      <a:pt x="358938" y="332889"/>
                      <a:pt x="350694" y="307154"/>
                      <a:pt x="341970" y="279898"/>
                    </a:cubicBezTo>
                    <a:cubicBezTo>
                      <a:pt x="333883" y="254642"/>
                      <a:pt x="325526" y="228540"/>
                      <a:pt x="330241" y="202271"/>
                    </a:cubicBezTo>
                    <a:cubicBezTo>
                      <a:pt x="338983" y="153542"/>
                      <a:pt x="386508" y="125151"/>
                      <a:pt x="430355" y="102358"/>
                    </a:cubicBezTo>
                    <a:lnTo>
                      <a:pt x="627370" y="0"/>
                    </a:lnTo>
                    <a:lnTo>
                      <a:pt x="631203" y="7379"/>
                    </a:lnTo>
                    <a:lnTo>
                      <a:pt x="434189" y="109738"/>
                    </a:lnTo>
                    <a:cubicBezTo>
                      <a:pt x="392088" y="131613"/>
                      <a:pt x="346493" y="158720"/>
                      <a:pt x="338424" y="203738"/>
                    </a:cubicBezTo>
                    <a:cubicBezTo>
                      <a:pt x="334075" y="227972"/>
                      <a:pt x="342118" y="253079"/>
                      <a:pt x="349890" y="277357"/>
                    </a:cubicBezTo>
                    <a:cubicBezTo>
                      <a:pt x="358606" y="304568"/>
                      <a:pt x="367609" y="332706"/>
                      <a:pt x="359925" y="360634"/>
                    </a:cubicBezTo>
                    <a:cubicBezTo>
                      <a:pt x="350921" y="393347"/>
                      <a:pt x="319054" y="419982"/>
                      <a:pt x="274683" y="431894"/>
                    </a:cubicBezTo>
                    <a:cubicBezTo>
                      <a:pt x="255889" y="436933"/>
                      <a:pt x="236380" y="439457"/>
                      <a:pt x="217500" y="441885"/>
                    </a:cubicBezTo>
                    <a:cubicBezTo>
                      <a:pt x="199763" y="444173"/>
                      <a:pt x="181424" y="446539"/>
                      <a:pt x="163958" y="451002"/>
                    </a:cubicBezTo>
                    <a:cubicBezTo>
                      <a:pt x="113071" y="463979"/>
                      <a:pt x="66857" y="496081"/>
                      <a:pt x="37183" y="539082"/>
                    </a:cubicBezTo>
                    <a:cubicBezTo>
                      <a:pt x="793" y="591802"/>
                      <a:pt x="-4753" y="673682"/>
                      <a:pt x="44990" y="711539"/>
                    </a:cubicBezTo>
                    <a:lnTo>
                      <a:pt x="39951" y="7181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89" name="Google Shape;2889;p17"/>
              <p:cNvSpPr/>
              <p:nvPr/>
            </p:nvSpPr>
            <p:spPr>
              <a:xfrm>
                <a:off x="4908578" y="5060576"/>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1" y="101385"/>
                    </a:cubicBezTo>
                    <a:cubicBezTo>
                      <a:pt x="89627" y="125470"/>
                      <a:pt x="118724" y="142124"/>
                      <a:pt x="149945" y="147556"/>
                    </a:cubicBezTo>
                    <a:cubicBezTo>
                      <a:pt x="164520" y="150088"/>
                      <a:pt x="183435" y="147730"/>
                      <a:pt x="188142" y="133819"/>
                    </a:cubicBezTo>
                    <a:cubicBezTo>
                      <a:pt x="195661" y="111584"/>
                      <a:pt x="158730" y="98363"/>
                      <a:pt x="154765" y="75238"/>
                    </a:cubicBezTo>
                    <a:cubicBezTo>
                      <a:pt x="151840" y="58192"/>
                      <a:pt x="168109" y="42944"/>
                      <a:pt x="167690" y="25653"/>
                    </a:cubicBezTo>
                    <a:cubicBezTo>
                      <a:pt x="167271" y="8327"/>
                      <a:pt x="146303" y="-5017"/>
                      <a:pt x="130243" y="1830"/>
                    </a:cubicBezTo>
                    <a:cubicBezTo>
                      <a:pt x="110699" y="10161"/>
                      <a:pt x="103459" y="39756"/>
                      <a:pt x="82230" y="41049"/>
                    </a:cubicBezTo>
                    <a:cubicBezTo>
                      <a:pt x="73471" y="41582"/>
                      <a:pt x="65463" y="36709"/>
                      <a:pt x="57288" y="33556"/>
                    </a:cubicBezTo>
                    <a:cubicBezTo>
                      <a:pt x="49115" y="30403"/>
                      <a:pt x="38495" y="29469"/>
                      <a:pt x="32784" y="36080"/>
                    </a:cubicBezTo>
                    <a:cubicBezTo>
                      <a:pt x="24138" y="46088"/>
                      <a:pt x="34863" y="60750"/>
                      <a:pt x="44905" y="69387"/>
                    </a:cubicBezTo>
                    <a:cubicBezTo>
                      <a:pt x="43263"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0" name="Google Shape;2890;p17"/>
              <p:cNvSpPr/>
              <p:nvPr/>
            </p:nvSpPr>
            <p:spPr>
              <a:xfrm>
                <a:off x="4895887" y="5047925"/>
                <a:ext cx="659922" cy="523222"/>
              </a:xfrm>
              <a:custGeom>
                <a:rect b="b" l="l" r="r" t="t"/>
                <a:pathLst>
                  <a:path extrusionOk="0" h="155953" w="196698">
                    <a:moveTo>
                      <a:pt x="163944" y="155954"/>
                    </a:moveTo>
                    <a:cubicBezTo>
                      <a:pt x="160320" y="155954"/>
                      <a:pt x="156643" y="155622"/>
                      <a:pt x="153081" y="155002"/>
                    </a:cubicBezTo>
                    <a:cubicBezTo>
                      <a:pt x="122751" y="149727"/>
                      <a:pt x="93941" y="133825"/>
                      <a:pt x="73297" y="111110"/>
                    </a:cubicBezTo>
                    <a:cubicBezTo>
                      <a:pt x="64363" y="122385"/>
                      <a:pt x="51657" y="130917"/>
                      <a:pt x="37780" y="134812"/>
                    </a:cubicBezTo>
                    <a:cubicBezTo>
                      <a:pt x="26977" y="137833"/>
                      <a:pt x="12629" y="137641"/>
                      <a:pt x="4778" y="127991"/>
                    </a:cubicBezTo>
                    <a:cubicBezTo>
                      <a:pt x="-2872" y="118595"/>
                      <a:pt x="-313" y="105338"/>
                      <a:pt x="5302" y="96998"/>
                    </a:cubicBezTo>
                    <a:cubicBezTo>
                      <a:pt x="11145" y="88326"/>
                      <a:pt x="20192" y="82693"/>
                      <a:pt x="28174" y="77733"/>
                    </a:cubicBezTo>
                    <a:cubicBezTo>
                      <a:pt x="33125" y="74659"/>
                      <a:pt x="37771" y="72721"/>
                      <a:pt x="41937" y="71926"/>
                    </a:cubicBezTo>
                    <a:cubicBezTo>
                      <a:pt x="37003" y="66861"/>
                      <a:pt x="30348" y="58486"/>
                      <a:pt x="29693" y="49701"/>
                    </a:cubicBezTo>
                    <a:cubicBezTo>
                      <a:pt x="29344" y="45029"/>
                      <a:pt x="30706" y="40889"/>
                      <a:pt x="33719" y="37387"/>
                    </a:cubicBezTo>
                    <a:cubicBezTo>
                      <a:pt x="40706" y="29292"/>
                      <a:pt x="53124" y="30235"/>
                      <a:pt x="62407" y="33816"/>
                    </a:cubicBezTo>
                    <a:cubicBezTo>
                      <a:pt x="64398" y="34584"/>
                      <a:pt x="66389" y="35457"/>
                      <a:pt x="68380" y="36322"/>
                    </a:cubicBezTo>
                    <a:cubicBezTo>
                      <a:pt x="74362" y="38942"/>
                      <a:pt x="80021" y="41430"/>
                      <a:pt x="85776" y="41064"/>
                    </a:cubicBezTo>
                    <a:cubicBezTo>
                      <a:pt x="95898" y="40453"/>
                      <a:pt x="102744" y="31789"/>
                      <a:pt x="110001" y="22620"/>
                    </a:cubicBezTo>
                    <a:cubicBezTo>
                      <a:pt x="116385" y="14551"/>
                      <a:pt x="122987" y="6211"/>
                      <a:pt x="132549" y="2132"/>
                    </a:cubicBezTo>
                    <a:cubicBezTo>
                      <a:pt x="141291" y="-1597"/>
                      <a:pt x="151832" y="-383"/>
                      <a:pt x="160765" y="5364"/>
                    </a:cubicBezTo>
                    <a:cubicBezTo>
                      <a:pt x="169577" y="11040"/>
                      <a:pt x="174982" y="19991"/>
                      <a:pt x="175210" y="29309"/>
                    </a:cubicBezTo>
                    <a:cubicBezTo>
                      <a:pt x="175428" y="38261"/>
                      <a:pt x="171742" y="46399"/>
                      <a:pt x="168180" y="54277"/>
                    </a:cubicBezTo>
                    <a:cubicBezTo>
                      <a:pt x="164424" y="62573"/>
                      <a:pt x="160879" y="70415"/>
                      <a:pt x="162241" y="78353"/>
                    </a:cubicBezTo>
                    <a:cubicBezTo>
                      <a:pt x="163804" y="87470"/>
                      <a:pt x="171656" y="95356"/>
                      <a:pt x="179253" y="102989"/>
                    </a:cubicBezTo>
                    <a:cubicBezTo>
                      <a:pt x="189645" y="113433"/>
                      <a:pt x="200387" y="124219"/>
                      <a:pt x="195470" y="138759"/>
                    </a:cubicBezTo>
                    <a:cubicBezTo>
                      <a:pt x="191331" y="150993"/>
                      <a:pt x="177960" y="155936"/>
                      <a:pt x="163944" y="155936"/>
                    </a:cubicBezTo>
                    <a:close/>
                    <a:moveTo>
                      <a:pt x="72720" y="98946"/>
                    </a:moveTo>
                    <a:lnTo>
                      <a:pt x="75908" y="102718"/>
                    </a:lnTo>
                    <a:cubicBezTo>
                      <a:pt x="95592" y="126000"/>
                      <a:pt x="124192" y="142365"/>
                      <a:pt x="154364" y="147614"/>
                    </a:cubicBezTo>
                    <a:cubicBezTo>
                      <a:pt x="164948" y="149457"/>
                      <a:pt x="184038" y="149168"/>
                      <a:pt x="188370" y="136366"/>
                    </a:cubicBezTo>
                    <a:cubicBezTo>
                      <a:pt x="191802" y="126227"/>
                      <a:pt x="183523" y="117913"/>
                      <a:pt x="173935" y="108281"/>
                    </a:cubicBezTo>
                    <a:cubicBezTo>
                      <a:pt x="165516" y="99819"/>
                      <a:pt x="156810" y="91077"/>
                      <a:pt x="154845" y="79619"/>
                    </a:cubicBezTo>
                    <a:cubicBezTo>
                      <a:pt x="153098" y="69420"/>
                      <a:pt x="157290" y="60154"/>
                      <a:pt x="161350" y="51194"/>
                    </a:cubicBezTo>
                    <a:cubicBezTo>
                      <a:pt x="164713" y="43754"/>
                      <a:pt x="167892" y="36732"/>
                      <a:pt x="167717" y="29493"/>
                    </a:cubicBezTo>
                    <a:cubicBezTo>
                      <a:pt x="167551" y="22655"/>
                      <a:pt x="163438" y="15992"/>
                      <a:pt x="156713" y="11669"/>
                    </a:cubicBezTo>
                    <a:cubicBezTo>
                      <a:pt x="149875" y="7268"/>
                      <a:pt x="141937" y="6281"/>
                      <a:pt x="135492" y="9031"/>
                    </a:cubicBezTo>
                    <a:cubicBezTo>
                      <a:pt x="127685" y="12368"/>
                      <a:pt x="121686" y="19947"/>
                      <a:pt x="115887" y="27274"/>
                    </a:cubicBezTo>
                    <a:cubicBezTo>
                      <a:pt x="107931" y="37326"/>
                      <a:pt x="99705" y="47727"/>
                      <a:pt x="86239" y="48548"/>
                    </a:cubicBezTo>
                    <a:cubicBezTo>
                      <a:pt x="78659" y="49019"/>
                      <a:pt x="71908" y="46050"/>
                      <a:pt x="65384" y="43195"/>
                    </a:cubicBezTo>
                    <a:cubicBezTo>
                      <a:pt x="63498" y="42365"/>
                      <a:pt x="61612" y="41544"/>
                      <a:pt x="59726" y="40810"/>
                    </a:cubicBezTo>
                    <a:cubicBezTo>
                      <a:pt x="52818" y="38147"/>
                      <a:pt x="43858" y="37143"/>
                      <a:pt x="39404" y="42286"/>
                    </a:cubicBezTo>
                    <a:cubicBezTo>
                      <a:pt x="37710" y="44251"/>
                      <a:pt x="36977" y="46496"/>
                      <a:pt x="37177" y="49151"/>
                    </a:cubicBezTo>
                    <a:cubicBezTo>
                      <a:pt x="37710" y="56355"/>
                      <a:pt x="44731" y="64808"/>
                      <a:pt x="51133" y="70310"/>
                    </a:cubicBezTo>
                    <a:lnTo>
                      <a:pt x="54181" y="72930"/>
                    </a:lnTo>
                    <a:lnTo>
                      <a:pt x="53665" y="73454"/>
                    </a:lnTo>
                    <a:cubicBezTo>
                      <a:pt x="54835" y="74144"/>
                      <a:pt x="55892" y="75009"/>
                      <a:pt x="56835" y="76074"/>
                    </a:cubicBezTo>
                    <a:lnTo>
                      <a:pt x="51246" y="81061"/>
                    </a:lnTo>
                    <a:cubicBezTo>
                      <a:pt x="50355" y="80065"/>
                      <a:pt x="49238" y="79480"/>
                      <a:pt x="47980" y="79200"/>
                    </a:cubicBezTo>
                    <a:lnTo>
                      <a:pt x="46417" y="80781"/>
                    </a:lnTo>
                    <a:lnTo>
                      <a:pt x="44696" y="79078"/>
                    </a:lnTo>
                    <a:cubicBezTo>
                      <a:pt x="39823" y="79602"/>
                      <a:pt x="34304" y="82763"/>
                      <a:pt x="32138" y="84100"/>
                    </a:cubicBezTo>
                    <a:cubicBezTo>
                      <a:pt x="24794" y="88667"/>
                      <a:pt x="16472" y="93837"/>
                      <a:pt x="11529" y="101181"/>
                    </a:cubicBezTo>
                    <a:cubicBezTo>
                      <a:pt x="7276" y="107495"/>
                      <a:pt x="5599" y="117110"/>
                      <a:pt x="10603" y="123258"/>
                    </a:cubicBezTo>
                    <a:cubicBezTo>
                      <a:pt x="16166" y="130096"/>
                      <a:pt x="27257" y="129982"/>
                      <a:pt x="35772" y="127589"/>
                    </a:cubicBezTo>
                    <a:cubicBezTo>
                      <a:pt x="49517" y="123730"/>
                      <a:pt x="61979" y="114778"/>
                      <a:pt x="69952" y="103024"/>
                    </a:cubicBezTo>
                    <a:lnTo>
                      <a:pt x="72729" y="989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1" name="Google Shape;2891;p17"/>
              <p:cNvSpPr/>
              <p:nvPr/>
            </p:nvSpPr>
            <p:spPr>
              <a:xfrm>
                <a:off x="3606956" y="5288126"/>
                <a:ext cx="620618" cy="208597"/>
              </a:xfrm>
              <a:custGeom>
                <a:rect b="b" l="l" r="r" t="t"/>
                <a:pathLst>
                  <a:path extrusionOk="0" h="62175" w="184983">
                    <a:moveTo>
                      <a:pt x="158926" y="60918"/>
                    </a:moveTo>
                    <a:cubicBezTo>
                      <a:pt x="109498" y="63468"/>
                      <a:pt x="59711"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3"/>
                      <a:pt x="175544" y="21323"/>
                      <a:pt x="182260" y="32527"/>
                    </a:cubicBezTo>
                    <a:cubicBezTo>
                      <a:pt x="188976" y="43741"/>
                      <a:pt x="182714" y="62350"/>
                      <a:pt x="169571" y="62071"/>
                    </a:cubicBezTo>
                    <a:cubicBezTo>
                      <a:pt x="160847" y="61879"/>
                      <a:pt x="158926" y="60927"/>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2" name="Google Shape;2892;p17"/>
              <p:cNvSpPr/>
              <p:nvPr/>
            </p:nvSpPr>
            <p:spPr>
              <a:xfrm>
                <a:off x="3594375" y="5275509"/>
                <a:ext cx="645676" cy="233693"/>
              </a:xfrm>
              <a:custGeom>
                <a:rect b="b" l="l" r="r" t="t"/>
                <a:pathLst>
                  <a:path extrusionOk="0" h="69655" w="192452">
                    <a:moveTo>
                      <a:pt x="149227" y="69655"/>
                    </a:moveTo>
                    <a:lnTo>
                      <a:pt x="149166" y="68948"/>
                    </a:lnTo>
                    <a:cubicBezTo>
                      <a:pt x="103886" y="70127"/>
                      <a:pt x="58597" y="65682"/>
                      <a:pt x="14373" y="55656"/>
                    </a:cubicBezTo>
                    <a:cubicBezTo>
                      <a:pt x="11291" y="54958"/>
                      <a:pt x="1929" y="52827"/>
                      <a:pt x="244" y="45081"/>
                    </a:cubicBezTo>
                    <a:cubicBezTo>
                      <a:pt x="-909" y="39806"/>
                      <a:pt x="2269" y="35239"/>
                      <a:pt x="4758" y="32261"/>
                    </a:cubicBezTo>
                    <a:cubicBezTo>
                      <a:pt x="20600" y="13275"/>
                      <a:pt x="46738" y="1573"/>
                      <a:pt x="76473" y="159"/>
                    </a:cubicBezTo>
                    <a:cubicBezTo>
                      <a:pt x="103309" y="-1116"/>
                      <a:pt x="129691" y="5495"/>
                      <a:pt x="154204" y="12821"/>
                    </a:cubicBezTo>
                    <a:cubicBezTo>
                      <a:pt x="167243" y="16725"/>
                      <a:pt x="181783" y="21930"/>
                      <a:pt x="189223" y="34348"/>
                    </a:cubicBezTo>
                    <a:cubicBezTo>
                      <a:pt x="193616" y="41692"/>
                      <a:pt x="193520" y="52277"/>
                      <a:pt x="188979" y="60093"/>
                    </a:cubicBezTo>
                    <a:cubicBezTo>
                      <a:pt x="185399" y="66249"/>
                      <a:pt x="179661" y="69708"/>
                      <a:pt x="173242" y="69559"/>
                    </a:cubicBezTo>
                    <a:cubicBezTo>
                      <a:pt x="170675" y="69507"/>
                      <a:pt x="168684" y="69384"/>
                      <a:pt x="166806" y="69271"/>
                    </a:cubicBezTo>
                    <a:cubicBezTo>
                      <a:pt x="162309" y="69000"/>
                      <a:pt x="158763" y="68791"/>
                      <a:pt x="149227" y="69647"/>
                    </a:cubicBezTo>
                    <a:close/>
                    <a:moveTo>
                      <a:pt x="162510" y="61569"/>
                    </a:moveTo>
                    <a:cubicBezTo>
                      <a:pt x="164195" y="61612"/>
                      <a:pt x="165688" y="61700"/>
                      <a:pt x="167251" y="61795"/>
                    </a:cubicBezTo>
                    <a:cubicBezTo>
                      <a:pt x="169042" y="61900"/>
                      <a:pt x="170937" y="62023"/>
                      <a:pt x="173391" y="62066"/>
                    </a:cubicBezTo>
                    <a:cubicBezTo>
                      <a:pt x="178272" y="62128"/>
                      <a:pt x="181215" y="58512"/>
                      <a:pt x="182490" y="56320"/>
                    </a:cubicBezTo>
                    <a:cubicBezTo>
                      <a:pt x="185678" y="50844"/>
                      <a:pt x="185800" y="43221"/>
                      <a:pt x="182787" y="38199"/>
                    </a:cubicBezTo>
                    <a:cubicBezTo>
                      <a:pt x="176718" y="28078"/>
                      <a:pt x="163741" y="23493"/>
                      <a:pt x="152048" y="20000"/>
                    </a:cubicBezTo>
                    <a:cubicBezTo>
                      <a:pt x="128172" y="12856"/>
                      <a:pt x="102541" y="6412"/>
                      <a:pt x="76822" y="7643"/>
                    </a:cubicBezTo>
                    <a:cubicBezTo>
                      <a:pt x="49174" y="8961"/>
                      <a:pt x="25010" y="19677"/>
                      <a:pt x="10505" y="37064"/>
                    </a:cubicBezTo>
                    <a:cubicBezTo>
                      <a:pt x="8182" y="39841"/>
                      <a:pt x="7221" y="41937"/>
                      <a:pt x="7562" y="43483"/>
                    </a:cubicBezTo>
                    <a:cubicBezTo>
                      <a:pt x="8007" y="45535"/>
                      <a:pt x="10854" y="47168"/>
                      <a:pt x="16033" y="48347"/>
                    </a:cubicBezTo>
                    <a:cubicBezTo>
                      <a:pt x="64037" y="59237"/>
                      <a:pt x="113300" y="63464"/>
                      <a:pt x="162483" y="60931"/>
                    </a:cubicBezTo>
                    <a:lnTo>
                      <a:pt x="162518" y="615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3" name="Google Shape;2893;p17"/>
              <p:cNvSpPr/>
              <p:nvPr/>
            </p:nvSpPr>
            <p:spPr>
              <a:xfrm>
                <a:off x="4213512" y="5079502"/>
                <a:ext cx="620618" cy="208597"/>
              </a:xfrm>
              <a:custGeom>
                <a:rect b="b" l="l" r="r" t="t"/>
                <a:pathLst>
                  <a:path extrusionOk="0" h="62175" w="184983">
                    <a:moveTo>
                      <a:pt x="158926" y="60918"/>
                    </a:moveTo>
                    <a:cubicBezTo>
                      <a:pt x="109498" y="63468"/>
                      <a:pt x="59712"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2"/>
                      <a:pt x="175544" y="21323"/>
                      <a:pt x="182260" y="32527"/>
                    </a:cubicBezTo>
                    <a:cubicBezTo>
                      <a:pt x="188976" y="43740"/>
                      <a:pt x="182714" y="62350"/>
                      <a:pt x="169571" y="62071"/>
                    </a:cubicBezTo>
                    <a:cubicBezTo>
                      <a:pt x="160847" y="61878"/>
                      <a:pt x="163345" y="61119"/>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4" name="Google Shape;2894;p17"/>
              <p:cNvSpPr/>
              <p:nvPr/>
            </p:nvSpPr>
            <p:spPr>
              <a:xfrm>
                <a:off x="4200928" y="5066865"/>
                <a:ext cx="645676" cy="233713"/>
              </a:xfrm>
              <a:custGeom>
                <a:rect b="b" l="l" r="r" t="t"/>
                <a:pathLst>
                  <a:path extrusionOk="0" h="69661" w="192452">
                    <a:moveTo>
                      <a:pt x="149104" y="69662"/>
                    </a:moveTo>
                    <a:lnTo>
                      <a:pt x="149061" y="68954"/>
                    </a:lnTo>
                    <a:cubicBezTo>
                      <a:pt x="103789" y="70133"/>
                      <a:pt x="58562" y="65680"/>
                      <a:pt x="14373" y="55654"/>
                    </a:cubicBezTo>
                    <a:cubicBezTo>
                      <a:pt x="11291" y="54956"/>
                      <a:pt x="1929" y="52825"/>
                      <a:pt x="244" y="45079"/>
                    </a:cubicBezTo>
                    <a:cubicBezTo>
                      <a:pt x="-909" y="39804"/>
                      <a:pt x="2269" y="35237"/>
                      <a:pt x="4758" y="32259"/>
                    </a:cubicBezTo>
                    <a:cubicBezTo>
                      <a:pt x="20600" y="13274"/>
                      <a:pt x="46737" y="1572"/>
                      <a:pt x="76473" y="157"/>
                    </a:cubicBezTo>
                    <a:cubicBezTo>
                      <a:pt x="103300" y="-1110"/>
                      <a:pt x="129691" y="5492"/>
                      <a:pt x="154204" y="12820"/>
                    </a:cubicBezTo>
                    <a:cubicBezTo>
                      <a:pt x="167243" y="16723"/>
                      <a:pt x="181783" y="21928"/>
                      <a:pt x="189223" y="34346"/>
                    </a:cubicBezTo>
                    <a:cubicBezTo>
                      <a:pt x="193616" y="41691"/>
                      <a:pt x="193520" y="52275"/>
                      <a:pt x="188979" y="60091"/>
                    </a:cubicBezTo>
                    <a:cubicBezTo>
                      <a:pt x="185398" y="66248"/>
                      <a:pt x="179617" y="69802"/>
                      <a:pt x="173242" y="69557"/>
                    </a:cubicBezTo>
                    <a:cubicBezTo>
                      <a:pt x="170613" y="69496"/>
                      <a:pt x="168980" y="69391"/>
                      <a:pt x="167505" y="69295"/>
                    </a:cubicBezTo>
                    <a:cubicBezTo>
                      <a:pt x="164169" y="69077"/>
                      <a:pt x="161750" y="68919"/>
                      <a:pt x="149113" y="69653"/>
                    </a:cubicBezTo>
                    <a:close/>
                    <a:moveTo>
                      <a:pt x="162640" y="61636"/>
                    </a:moveTo>
                    <a:cubicBezTo>
                      <a:pt x="164929" y="61636"/>
                      <a:pt x="166352" y="61724"/>
                      <a:pt x="167985" y="61837"/>
                    </a:cubicBezTo>
                    <a:cubicBezTo>
                      <a:pt x="169373" y="61925"/>
                      <a:pt x="170919" y="62029"/>
                      <a:pt x="173399" y="62082"/>
                    </a:cubicBezTo>
                    <a:cubicBezTo>
                      <a:pt x="178307" y="62108"/>
                      <a:pt x="181224" y="58527"/>
                      <a:pt x="182499" y="56336"/>
                    </a:cubicBezTo>
                    <a:cubicBezTo>
                      <a:pt x="185678" y="50860"/>
                      <a:pt x="185809" y="43236"/>
                      <a:pt x="182796" y="38215"/>
                    </a:cubicBezTo>
                    <a:cubicBezTo>
                      <a:pt x="176735" y="28093"/>
                      <a:pt x="163750" y="23508"/>
                      <a:pt x="152056" y="20015"/>
                    </a:cubicBezTo>
                    <a:cubicBezTo>
                      <a:pt x="128180" y="12872"/>
                      <a:pt x="102549" y="6436"/>
                      <a:pt x="76831" y="7658"/>
                    </a:cubicBezTo>
                    <a:cubicBezTo>
                      <a:pt x="49183" y="8977"/>
                      <a:pt x="25019" y="19692"/>
                      <a:pt x="10513" y="37079"/>
                    </a:cubicBezTo>
                    <a:cubicBezTo>
                      <a:pt x="8191" y="39857"/>
                      <a:pt x="7230" y="41961"/>
                      <a:pt x="7571" y="43507"/>
                    </a:cubicBezTo>
                    <a:cubicBezTo>
                      <a:pt x="8016" y="45559"/>
                      <a:pt x="10863" y="47192"/>
                      <a:pt x="16041" y="48362"/>
                    </a:cubicBezTo>
                    <a:cubicBezTo>
                      <a:pt x="64046" y="59252"/>
                      <a:pt x="113317" y="63479"/>
                      <a:pt x="162492" y="60946"/>
                    </a:cubicBezTo>
                    <a:lnTo>
                      <a:pt x="162527" y="61645"/>
                    </a:lnTo>
                    <a:lnTo>
                      <a:pt x="162649" y="6164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5" name="Google Shape;2895;p17"/>
              <p:cNvSpPr/>
              <p:nvPr/>
            </p:nvSpPr>
            <p:spPr>
              <a:xfrm>
                <a:off x="4683739" y="4281148"/>
                <a:ext cx="620618" cy="208597"/>
              </a:xfrm>
              <a:custGeom>
                <a:rect b="b" l="l" r="r" t="t"/>
                <a:pathLst>
                  <a:path extrusionOk="0" h="62175" w="184983">
                    <a:moveTo>
                      <a:pt x="158926" y="60918"/>
                    </a:moveTo>
                    <a:cubicBezTo>
                      <a:pt x="109498" y="63468"/>
                      <a:pt x="59712" y="59189"/>
                      <a:pt x="11453" y="48247"/>
                    </a:cubicBezTo>
                    <a:cubicBezTo>
                      <a:pt x="6729" y="47172"/>
                      <a:pt x="1175" y="45225"/>
                      <a:pt x="153" y="40536"/>
                    </a:cubicBezTo>
                    <a:cubicBezTo>
                      <a:pt x="-607" y="37051"/>
                      <a:pt x="1594" y="33654"/>
                      <a:pt x="3882" y="30912"/>
                    </a:cubicBezTo>
                    <a:cubicBezTo>
                      <a:pt x="20440" y="11071"/>
                      <a:pt x="46961" y="1386"/>
                      <a:pt x="72898" y="155"/>
                    </a:cubicBezTo>
                    <a:cubicBezTo>
                      <a:pt x="98835" y="-1077"/>
                      <a:pt x="124518" y="5228"/>
                      <a:pt x="149381" y="12669"/>
                    </a:cubicBezTo>
                    <a:cubicBezTo>
                      <a:pt x="161974" y="16433"/>
                      <a:pt x="175544" y="21323"/>
                      <a:pt x="182260" y="32527"/>
                    </a:cubicBezTo>
                    <a:cubicBezTo>
                      <a:pt x="188976" y="43741"/>
                      <a:pt x="182715" y="62350"/>
                      <a:pt x="169571" y="62071"/>
                    </a:cubicBezTo>
                    <a:cubicBezTo>
                      <a:pt x="160847" y="61879"/>
                      <a:pt x="163345" y="61119"/>
                      <a:pt x="145146"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6" name="Google Shape;2896;p17"/>
              <p:cNvSpPr/>
              <p:nvPr/>
            </p:nvSpPr>
            <p:spPr>
              <a:xfrm>
                <a:off x="4671166" y="4268527"/>
                <a:ext cx="645666" cy="233726"/>
              </a:xfrm>
              <a:custGeom>
                <a:rect b="b" l="l" r="r" t="t"/>
                <a:pathLst>
                  <a:path extrusionOk="0" h="69665" w="192449">
                    <a:moveTo>
                      <a:pt x="149102" y="69666"/>
                    </a:moveTo>
                    <a:lnTo>
                      <a:pt x="149058" y="68958"/>
                    </a:lnTo>
                    <a:cubicBezTo>
                      <a:pt x="103778" y="70155"/>
                      <a:pt x="58550" y="65683"/>
                      <a:pt x="14371" y="55658"/>
                    </a:cubicBezTo>
                    <a:cubicBezTo>
                      <a:pt x="11288" y="54959"/>
                      <a:pt x="1926" y="52829"/>
                      <a:pt x="241" y="45082"/>
                    </a:cubicBezTo>
                    <a:cubicBezTo>
                      <a:pt x="-903" y="39816"/>
                      <a:pt x="2267" y="35241"/>
                      <a:pt x="4756" y="32262"/>
                    </a:cubicBezTo>
                    <a:cubicBezTo>
                      <a:pt x="20597" y="13277"/>
                      <a:pt x="46735" y="1575"/>
                      <a:pt x="76470" y="161"/>
                    </a:cubicBezTo>
                    <a:cubicBezTo>
                      <a:pt x="103324" y="-1123"/>
                      <a:pt x="129697" y="5496"/>
                      <a:pt x="154202" y="12823"/>
                    </a:cubicBezTo>
                    <a:cubicBezTo>
                      <a:pt x="167240" y="16718"/>
                      <a:pt x="181772" y="21923"/>
                      <a:pt x="189221" y="34350"/>
                    </a:cubicBezTo>
                    <a:cubicBezTo>
                      <a:pt x="193614" y="41694"/>
                      <a:pt x="193517" y="52278"/>
                      <a:pt x="188976" y="60094"/>
                    </a:cubicBezTo>
                    <a:cubicBezTo>
                      <a:pt x="185396" y="66251"/>
                      <a:pt x="179658" y="69683"/>
                      <a:pt x="173240" y="69570"/>
                    </a:cubicBezTo>
                    <a:cubicBezTo>
                      <a:pt x="170620" y="69508"/>
                      <a:pt x="168978" y="69404"/>
                      <a:pt x="167511" y="69307"/>
                    </a:cubicBezTo>
                    <a:cubicBezTo>
                      <a:pt x="164175" y="69080"/>
                      <a:pt x="161764" y="68932"/>
                      <a:pt x="149111" y="69666"/>
                    </a:cubicBezTo>
                    <a:close/>
                    <a:moveTo>
                      <a:pt x="162655" y="61631"/>
                    </a:moveTo>
                    <a:cubicBezTo>
                      <a:pt x="164943" y="61631"/>
                      <a:pt x="166367" y="61727"/>
                      <a:pt x="168000" y="61832"/>
                    </a:cubicBezTo>
                    <a:cubicBezTo>
                      <a:pt x="169388" y="61919"/>
                      <a:pt x="170934" y="62024"/>
                      <a:pt x="173405" y="62077"/>
                    </a:cubicBezTo>
                    <a:cubicBezTo>
                      <a:pt x="173475" y="62077"/>
                      <a:pt x="173545" y="62077"/>
                      <a:pt x="173615" y="62077"/>
                    </a:cubicBezTo>
                    <a:cubicBezTo>
                      <a:pt x="178435" y="62077"/>
                      <a:pt x="181248" y="58488"/>
                      <a:pt x="182505" y="56330"/>
                    </a:cubicBezTo>
                    <a:cubicBezTo>
                      <a:pt x="185684" y="50855"/>
                      <a:pt x="185815" y="43231"/>
                      <a:pt x="182802" y="38201"/>
                    </a:cubicBezTo>
                    <a:cubicBezTo>
                      <a:pt x="176733" y="28079"/>
                      <a:pt x="163756" y="23504"/>
                      <a:pt x="152062" y="20010"/>
                    </a:cubicBezTo>
                    <a:cubicBezTo>
                      <a:pt x="128195" y="12867"/>
                      <a:pt x="102547" y="6430"/>
                      <a:pt x="76837" y="7653"/>
                    </a:cubicBezTo>
                    <a:cubicBezTo>
                      <a:pt x="49189" y="8972"/>
                      <a:pt x="25025" y="19687"/>
                      <a:pt x="10519" y="37074"/>
                    </a:cubicBezTo>
                    <a:cubicBezTo>
                      <a:pt x="8196" y="39851"/>
                      <a:pt x="7236" y="41956"/>
                      <a:pt x="7576" y="43502"/>
                    </a:cubicBezTo>
                    <a:cubicBezTo>
                      <a:pt x="8022" y="45554"/>
                      <a:pt x="10869" y="47187"/>
                      <a:pt x="16047" y="48357"/>
                    </a:cubicBezTo>
                    <a:cubicBezTo>
                      <a:pt x="64043" y="59247"/>
                      <a:pt x="113314" y="63483"/>
                      <a:pt x="162498" y="60942"/>
                    </a:cubicBezTo>
                    <a:lnTo>
                      <a:pt x="162533" y="61640"/>
                    </a:lnTo>
                    <a:lnTo>
                      <a:pt x="162664" y="616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7" name="Google Shape;2897;p17"/>
              <p:cNvSpPr/>
              <p:nvPr/>
            </p:nvSpPr>
            <p:spPr>
              <a:xfrm>
                <a:off x="3489130" y="5039888"/>
                <a:ext cx="856183" cy="287758"/>
              </a:xfrm>
              <a:custGeom>
                <a:rect b="b" l="l" r="r" t="t"/>
                <a:pathLst>
                  <a:path extrusionOk="0" h="85770" w="255196">
                    <a:moveTo>
                      <a:pt x="219258" y="84050"/>
                    </a:moveTo>
                    <a:cubicBezTo>
                      <a:pt x="151063" y="87569"/>
                      <a:pt x="82370" y="81666"/>
                      <a:pt x="15799" y="66567"/>
                    </a:cubicBezTo>
                    <a:cubicBezTo>
                      <a:pt x="9285" y="65091"/>
                      <a:pt x="1626" y="62401"/>
                      <a:pt x="211" y="55921"/>
                    </a:cubicBezTo>
                    <a:cubicBezTo>
                      <a:pt x="-837" y="51118"/>
                      <a:pt x="2193" y="46428"/>
                      <a:pt x="5355" y="42647"/>
                    </a:cubicBezTo>
                    <a:cubicBezTo>
                      <a:pt x="28200" y="15270"/>
                      <a:pt x="64791" y="1917"/>
                      <a:pt x="100569" y="214"/>
                    </a:cubicBezTo>
                    <a:cubicBezTo>
                      <a:pt x="136348" y="-1489"/>
                      <a:pt x="171787" y="7218"/>
                      <a:pt x="206081" y="17470"/>
                    </a:cubicBezTo>
                    <a:cubicBezTo>
                      <a:pt x="223450" y="22666"/>
                      <a:pt x="242174" y="29408"/>
                      <a:pt x="251439" y="44874"/>
                    </a:cubicBezTo>
                    <a:cubicBezTo>
                      <a:pt x="260705" y="60340"/>
                      <a:pt x="252068" y="86015"/>
                      <a:pt x="233930" y="85631"/>
                    </a:cubicBezTo>
                    <a:cubicBezTo>
                      <a:pt x="221896" y="85369"/>
                      <a:pt x="219250" y="84050"/>
                      <a:pt x="200229" y="857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8" name="Google Shape;2898;p17"/>
              <p:cNvSpPr/>
              <p:nvPr/>
            </p:nvSpPr>
            <p:spPr>
              <a:xfrm>
                <a:off x="3476560" y="5027318"/>
                <a:ext cx="881295" cy="312834"/>
              </a:xfrm>
              <a:custGeom>
                <a:rect b="b" l="l" r="r" t="t"/>
                <a:pathLst>
                  <a:path extrusionOk="0" h="93244" w="262681">
                    <a:moveTo>
                      <a:pt x="204325" y="93245"/>
                    </a:moveTo>
                    <a:lnTo>
                      <a:pt x="204238" y="92275"/>
                    </a:lnTo>
                    <a:cubicBezTo>
                      <a:pt x="141893" y="93943"/>
                      <a:pt x="79575" y="87778"/>
                      <a:pt x="18725" y="73971"/>
                    </a:cubicBezTo>
                    <a:cubicBezTo>
                      <a:pt x="11738" y="72390"/>
                      <a:pt x="2219" y="69264"/>
                      <a:pt x="298" y="60470"/>
                    </a:cubicBezTo>
                    <a:cubicBezTo>
                      <a:pt x="-1152" y="53815"/>
                      <a:pt x="2988" y="47877"/>
                      <a:pt x="6228" y="43991"/>
                    </a:cubicBezTo>
                    <a:cubicBezTo>
                      <a:pt x="27833" y="18098"/>
                      <a:pt x="63524" y="2143"/>
                      <a:pt x="104150" y="213"/>
                    </a:cubicBezTo>
                    <a:cubicBezTo>
                      <a:pt x="140942" y="-1516"/>
                      <a:pt x="177218" y="7549"/>
                      <a:pt x="210918" y="17626"/>
                    </a:cubicBezTo>
                    <a:cubicBezTo>
                      <a:pt x="228655" y="22928"/>
                      <a:pt x="248408" y="29984"/>
                      <a:pt x="258417" y="46690"/>
                    </a:cubicBezTo>
                    <a:cubicBezTo>
                      <a:pt x="264232" y="56392"/>
                      <a:pt x="264084" y="70399"/>
                      <a:pt x="258067" y="80757"/>
                    </a:cubicBezTo>
                    <a:cubicBezTo>
                      <a:pt x="253404" y="88782"/>
                      <a:pt x="245989" y="93297"/>
                      <a:pt x="237615" y="93114"/>
                    </a:cubicBezTo>
                    <a:cubicBezTo>
                      <a:pt x="234086" y="93035"/>
                      <a:pt x="231353" y="92878"/>
                      <a:pt x="228794" y="92721"/>
                    </a:cubicBezTo>
                    <a:cubicBezTo>
                      <a:pt x="222533" y="92345"/>
                      <a:pt x="217590" y="92039"/>
                      <a:pt x="204334" y="93245"/>
                    </a:cubicBezTo>
                    <a:close/>
                    <a:moveTo>
                      <a:pt x="222856" y="84940"/>
                    </a:moveTo>
                    <a:cubicBezTo>
                      <a:pt x="225109" y="85001"/>
                      <a:pt x="227127" y="85123"/>
                      <a:pt x="229231" y="85245"/>
                    </a:cubicBezTo>
                    <a:cubicBezTo>
                      <a:pt x="231711" y="85394"/>
                      <a:pt x="234357" y="85551"/>
                      <a:pt x="237763" y="85630"/>
                    </a:cubicBezTo>
                    <a:cubicBezTo>
                      <a:pt x="245291" y="85787"/>
                      <a:pt x="249666" y="80294"/>
                      <a:pt x="251579" y="77002"/>
                    </a:cubicBezTo>
                    <a:cubicBezTo>
                      <a:pt x="256285" y="68897"/>
                      <a:pt x="256452" y="58025"/>
                      <a:pt x="251980" y="50550"/>
                    </a:cubicBezTo>
                    <a:cubicBezTo>
                      <a:pt x="243352" y="36140"/>
                      <a:pt x="225144" y="29713"/>
                      <a:pt x="208761" y="24814"/>
                    </a:cubicBezTo>
                    <a:cubicBezTo>
                      <a:pt x="175698" y="14928"/>
                      <a:pt x="140208" y="6012"/>
                      <a:pt x="104499" y="7706"/>
                    </a:cubicBezTo>
                    <a:cubicBezTo>
                      <a:pt x="65970" y="9540"/>
                      <a:pt x="32243" y="24517"/>
                      <a:pt x="11983" y="48794"/>
                    </a:cubicBezTo>
                    <a:cubicBezTo>
                      <a:pt x="8437" y="53047"/>
                      <a:pt x="7049" y="56252"/>
                      <a:pt x="7625" y="58872"/>
                    </a:cubicBezTo>
                    <a:cubicBezTo>
                      <a:pt x="8385" y="62339"/>
                      <a:pt x="12559" y="64889"/>
                      <a:pt x="20384" y="66662"/>
                    </a:cubicBezTo>
                    <a:cubicBezTo>
                      <a:pt x="86736" y="81717"/>
                      <a:pt x="154835" y="87560"/>
                      <a:pt x="222821" y="84058"/>
                    </a:cubicBezTo>
                    <a:lnTo>
                      <a:pt x="222865" y="849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99" name="Google Shape;2899;p17"/>
              <p:cNvSpPr/>
              <p:nvPr/>
            </p:nvSpPr>
            <p:spPr>
              <a:xfrm>
                <a:off x="4180186" y="5309606"/>
                <a:ext cx="503458" cy="270098"/>
              </a:xfrm>
              <a:custGeom>
                <a:rect b="b" l="l" r="r" t="t"/>
                <a:pathLst>
                  <a:path extrusionOk="0" h="80506" w="150062">
                    <a:moveTo>
                      <a:pt x="93046" y="79816"/>
                    </a:moveTo>
                    <a:cubicBezTo>
                      <a:pt x="49268" y="81781"/>
                      <a:pt x="21733" y="73249"/>
                      <a:pt x="5612" y="50264"/>
                    </a:cubicBezTo>
                    <a:cubicBezTo>
                      <a:pt x="1595" y="44535"/>
                      <a:pt x="-1164" y="37383"/>
                      <a:pt x="486" y="30598"/>
                    </a:cubicBezTo>
                    <a:cubicBezTo>
                      <a:pt x="2311" y="23079"/>
                      <a:pt x="9036" y="17752"/>
                      <a:pt x="15865" y="14023"/>
                    </a:cubicBezTo>
                    <a:cubicBezTo>
                      <a:pt x="36448" y="2775"/>
                      <a:pt x="60769" y="810"/>
                      <a:pt x="84261" y="76"/>
                    </a:cubicBezTo>
                    <a:cubicBezTo>
                      <a:pt x="109970" y="-727"/>
                      <a:pt x="142527" y="4556"/>
                      <a:pt x="149103" y="29218"/>
                    </a:cubicBezTo>
                    <a:cubicBezTo>
                      <a:pt x="153757" y="46675"/>
                      <a:pt x="140833" y="65040"/>
                      <a:pt x="124258" y="72507"/>
                    </a:cubicBezTo>
                    <a:cubicBezTo>
                      <a:pt x="107683" y="79965"/>
                      <a:pt x="105796" y="79519"/>
                      <a:pt x="71022" y="80471"/>
                    </a:cubicBezTo>
                    <a:cubicBezTo>
                      <a:pt x="47530"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0" name="Google Shape;2900;p17"/>
              <p:cNvSpPr/>
              <p:nvPr/>
            </p:nvSpPr>
            <p:spPr>
              <a:xfrm>
                <a:off x="4167613" y="5297052"/>
                <a:ext cx="528570" cy="295217"/>
              </a:xfrm>
              <a:custGeom>
                <a:rect b="b" l="l" r="r" t="t"/>
                <a:pathLst>
                  <a:path extrusionOk="0" h="87993" w="157547">
                    <a:moveTo>
                      <a:pt x="72175" y="87993"/>
                    </a:moveTo>
                    <a:cubicBezTo>
                      <a:pt x="57443" y="87993"/>
                      <a:pt x="44073" y="84631"/>
                      <a:pt x="32152" y="77959"/>
                    </a:cubicBezTo>
                    <a:cubicBezTo>
                      <a:pt x="21402" y="72850"/>
                      <a:pt x="12932" y="65628"/>
                      <a:pt x="6286" y="56153"/>
                    </a:cubicBezTo>
                    <a:cubicBezTo>
                      <a:pt x="915" y="48494"/>
                      <a:pt x="-1111" y="40434"/>
                      <a:pt x="583" y="33447"/>
                    </a:cubicBezTo>
                    <a:cubicBezTo>
                      <a:pt x="2356" y="26129"/>
                      <a:pt x="8155" y="19746"/>
                      <a:pt x="17804" y="14471"/>
                    </a:cubicBezTo>
                    <a:cubicBezTo>
                      <a:pt x="39689" y="2516"/>
                      <a:pt x="65451" y="769"/>
                      <a:pt x="87877" y="70"/>
                    </a:cubicBezTo>
                    <a:cubicBezTo>
                      <a:pt x="105788" y="-480"/>
                      <a:pt x="148326" y="1502"/>
                      <a:pt x="156456" y="31989"/>
                    </a:cubicBezTo>
                    <a:cubicBezTo>
                      <a:pt x="161758" y="51857"/>
                      <a:pt x="146929" y="71829"/>
                      <a:pt x="129524" y="79662"/>
                    </a:cubicBezTo>
                    <a:cubicBezTo>
                      <a:pt x="116617" y="85469"/>
                      <a:pt x="112076" y="86692"/>
                      <a:pt x="96025" y="87338"/>
                    </a:cubicBezTo>
                    <a:cubicBezTo>
                      <a:pt x="95143" y="87373"/>
                      <a:pt x="94270" y="87408"/>
                      <a:pt x="93396" y="87434"/>
                    </a:cubicBezTo>
                    <a:cubicBezTo>
                      <a:pt x="89921" y="87557"/>
                      <a:pt x="85930" y="87661"/>
                      <a:pt x="81275" y="87784"/>
                    </a:cubicBezTo>
                    <a:lnTo>
                      <a:pt x="74848" y="87958"/>
                    </a:lnTo>
                    <a:cubicBezTo>
                      <a:pt x="73948" y="87985"/>
                      <a:pt x="73049" y="87993"/>
                      <a:pt x="72158" y="87993"/>
                    </a:cubicBezTo>
                    <a:close/>
                    <a:moveTo>
                      <a:pt x="35620" y="71252"/>
                    </a:moveTo>
                    <a:cubicBezTo>
                      <a:pt x="49837" y="77968"/>
                      <a:pt x="68551" y="80745"/>
                      <a:pt x="92995" y="79950"/>
                    </a:cubicBezTo>
                    <a:cubicBezTo>
                      <a:pt x="94200" y="79907"/>
                      <a:pt x="95344" y="79863"/>
                      <a:pt x="96427" y="79819"/>
                    </a:cubicBezTo>
                    <a:cubicBezTo>
                      <a:pt x="96497" y="79819"/>
                      <a:pt x="96558" y="79819"/>
                      <a:pt x="96619" y="79819"/>
                    </a:cubicBezTo>
                    <a:lnTo>
                      <a:pt x="96619" y="79819"/>
                    </a:lnTo>
                    <a:cubicBezTo>
                      <a:pt x="111010" y="79190"/>
                      <a:pt x="114975" y="78003"/>
                      <a:pt x="126459" y="72833"/>
                    </a:cubicBezTo>
                    <a:cubicBezTo>
                      <a:pt x="141008" y="66283"/>
                      <a:pt x="153496" y="49944"/>
                      <a:pt x="149217" y="33928"/>
                    </a:cubicBezTo>
                    <a:cubicBezTo>
                      <a:pt x="142466" y="8629"/>
                      <a:pt x="104251" y="7056"/>
                      <a:pt x="88113" y="7563"/>
                    </a:cubicBezTo>
                    <a:cubicBezTo>
                      <a:pt x="66552" y="8236"/>
                      <a:pt x="41837" y="9886"/>
                      <a:pt x="21402" y="21056"/>
                    </a:cubicBezTo>
                    <a:cubicBezTo>
                      <a:pt x="13683" y="25274"/>
                      <a:pt x="9124" y="30042"/>
                      <a:pt x="7866" y="35220"/>
                    </a:cubicBezTo>
                    <a:cubicBezTo>
                      <a:pt x="6714" y="39980"/>
                      <a:pt x="8373" y="44800"/>
                      <a:pt x="10285" y="48381"/>
                    </a:cubicBezTo>
                    <a:cubicBezTo>
                      <a:pt x="17691" y="58284"/>
                      <a:pt x="26162" y="65917"/>
                      <a:pt x="35620" y="71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1" name="Google Shape;2901;p17"/>
              <p:cNvSpPr/>
              <p:nvPr/>
            </p:nvSpPr>
            <p:spPr>
              <a:xfrm>
                <a:off x="4908561" y="4569157"/>
                <a:ext cx="503458" cy="270098"/>
              </a:xfrm>
              <a:custGeom>
                <a:rect b="b" l="l" r="r" t="t"/>
                <a:pathLst>
                  <a:path extrusionOk="0" h="80506" w="150062">
                    <a:moveTo>
                      <a:pt x="93046" y="79816"/>
                    </a:moveTo>
                    <a:cubicBezTo>
                      <a:pt x="49268" y="81790"/>
                      <a:pt x="21734" y="73249"/>
                      <a:pt x="5613" y="50264"/>
                    </a:cubicBezTo>
                    <a:cubicBezTo>
                      <a:pt x="1595" y="44535"/>
                      <a:pt x="-1164" y="37383"/>
                      <a:pt x="486" y="30598"/>
                    </a:cubicBezTo>
                    <a:cubicBezTo>
                      <a:pt x="2311" y="23079"/>
                      <a:pt x="9036" y="17752"/>
                      <a:pt x="15865" y="14023"/>
                    </a:cubicBezTo>
                    <a:cubicBezTo>
                      <a:pt x="36449" y="2775"/>
                      <a:pt x="60769" y="810"/>
                      <a:pt x="84261" y="76"/>
                    </a:cubicBezTo>
                    <a:cubicBezTo>
                      <a:pt x="109971" y="-727"/>
                      <a:pt x="142527" y="4556"/>
                      <a:pt x="149103" y="29218"/>
                    </a:cubicBezTo>
                    <a:cubicBezTo>
                      <a:pt x="153757" y="46675"/>
                      <a:pt x="140833" y="65040"/>
                      <a:pt x="124258" y="72507"/>
                    </a:cubicBezTo>
                    <a:cubicBezTo>
                      <a:pt x="107674" y="79965"/>
                      <a:pt x="105796" y="79519"/>
                      <a:pt x="71022" y="80471"/>
                    </a:cubicBezTo>
                    <a:cubicBezTo>
                      <a:pt x="47531"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2" name="Google Shape;2902;p17"/>
              <p:cNvSpPr/>
              <p:nvPr/>
            </p:nvSpPr>
            <p:spPr>
              <a:xfrm>
                <a:off x="4896044" y="4556597"/>
                <a:ext cx="528570" cy="295220"/>
              </a:xfrm>
              <a:custGeom>
                <a:rect b="b" l="l" r="r" t="t"/>
                <a:pathLst>
                  <a:path extrusionOk="0" h="87994" w="157547">
                    <a:moveTo>
                      <a:pt x="72167" y="87995"/>
                    </a:moveTo>
                    <a:cubicBezTo>
                      <a:pt x="57434" y="87995"/>
                      <a:pt x="44056" y="84633"/>
                      <a:pt x="32144" y="77952"/>
                    </a:cubicBezTo>
                    <a:cubicBezTo>
                      <a:pt x="21403" y="72835"/>
                      <a:pt x="12923" y="65621"/>
                      <a:pt x="6286" y="56146"/>
                    </a:cubicBezTo>
                    <a:cubicBezTo>
                      <a:pt x="915" y="48496"/>
                      <a:pt x="-1111" y="40436"/>
                      <a:pt x="583" y="33449"/>
                    </a:cubicBezTo>
                    <a:cubicBezTo>
                      <a:pt x="2365" y="26122"/>
                      <a:pt x="8155" y="19738"/>
                      <a:pt x="17805" y="14473"/>
                    </a:cubicBezTo>
                    <a:cubicBezTo>
                      <a:pt x="39698" y="2517"/>
                      <a:pt x="65451" y="771"/>
                      <a:pt x="87877" y="72"/>
                    </a:cubicBezTo>
                    <a:cubicBezTo>
                      <a:pt x="105789" y="-487"/>
                      <a:pt x="148326" y="1504"/>
                      <a:pt x="156457" y="31991"/>
                    </a:cubicBezTo>
                    <a:cubicBezTo>
                      <a:pt x="161758" y="51858"/>
                      <a:pt x="146929" y="71830"/>
                      <a:pt x="129533" y="79664"/>
                    </a:cubicBezTo>
                    <a:cubicBezTo>
                      <a:pt x="116626" y="85471"/>
                      <a:pt x="112085" y="86693"/>
                      <a:pt x="96034" y="87340"/>
                    </a:cubicBezTo>
                    <a:cubicBezTo>
                      <a:pt x="95161" y="87375"/>
                      <a:pt x="94287" y="87410"/>
                      <a:pt x="93423" y="87436"/>
                    </a:cubicBezTo>
                    <a:cubicBezTo>
                      <a:pt x="89938" y="87558"/>
                      <a:pt x="85947" y="87663"/>
                      <a:pt x="81293" y="87785"/>
                    </a:cubicBezTo>
                    <a:lnTo>
                      <a:pt x="74865" y="87960"/>
                    </a:lnTo>
                    <a:cubicBezTo>
                      <a:pt x="73966" y="87986"/>
                      <a:pt x="73066" y="87995"/>
                      <a:pt x="72175" y="87995"/>
                    </a:cubicBezTo>
                    <a:close/>
                    <a:moveTo>
                      <a:pt x="35585" y="71245"/>
                    </a:moveTo>
                    <a:cubicBezTo>
                      <a:pt x="49793" y="77969"/>
                      <a:pt x="68508" y="80755"/>
                      <a:pt x="92969" y="79952"/>
                    </a:cubicBezTo>
                    <a:cubicBezTo>
                      <a:pt x="94183" y="79908"/>
                      <a:pt x="95327" y="79864"/>
                      <a:pt x="96418" y="79821"/>
                    </a:cubicBezTo>
                    <a:cubicBezTo>
                      <a:pt x="96479" y="79821"/>
                      <a:pt x="96549" y="79821"/>
                      <a:pt x="96610" y="79821"/>
                    </a:cubicBezTo>
                    <a:lnTo>
                      <a:pt x="96610" y="79821"/>
                    </a:lnTo>
                    <a:cubicBezTo>
                      <a:pt x="111002" y="79192"/>
                      <a:pt x="114967" y="78004"/>
                      <a:pt x="126450" y="72835"/>
                    </a:cubicBezTo>
                    <a:cubicBezTo>
                      <a:pt x="140999" y="66285"/>
                      <a:pt x="153488" y="49946"/>
                      <a:pt x="149208" y="33929"/>
                    </a:cubicBezTo>
                    <a:cubicBezTo>
                      <a:pt x="142458" y="8630"/>
                      <a:pt x="104225" y="7058"/>
                      <a:pt x="88095" y="7565"/>
                    </a:cubicBezTo>
                    <a:cubicBezTo>
                      <a:pt x="66534" y="8237"/>
                      <a:pt x="41820" y="9888"/>
                      <a:pt x="21385" y="21057"/>
                    </a:cubicBezTo>
                    <a:cubicBezTo>
                      <a:pt x="13665" y="25266"/>
                      <a:pt x="9107" y="30034"/>
                      <a:pt x="7849" y="35222"/>
                    </a:cubicBezTo>
                    <a:cubicBezTo>
                      <a:pt x="6696" y="39981"/>
                      <a:pt x="8355" y="44802"/>
                      <a:pt x="10268" y="48383"/>
                    </a:cubicBezTo>
                    <a:cubicBezTo>
                      <a:pt x="17674" y="58286"/>
                      <a:pt x="26127" y="65909"/>
                      <a:pt x="35576" y="712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3" name="Google Shape;2903;p17"/>
              <p:cNvSpPr/>
              <p:nvPr/>
            </p:nvSpPr>
            <p:spPr>
              <a:xfrm>
                <a:off x="4949813" y="4935737"/>
                <a:ext cx="592131" cy="623013"/>
              </a:xfrm>
              <a:custGeom>
                <a:rect b="b" l="l" r="r" t="t"/>
                <a:pathLst>
                  <a:path extrusionOk="0" h="185697" w="176492">
                    <a:moveTo>
                      <a:pt x="76256" y="154114"/>
                    </a:moveTo>
                    <a:cubicBezTo>
                      <a:pt x="85975" y="161388"/>
                      <a:pt x="97110" y="169056"/>
                      <a:pt x="109170" y="167379"/>
                    </a:cubicBezTo>
                    <a:cubicBezTo>
                      <a:pt x="119483" y="165947"/>
                      <a:pt x="128094" y="157083"/>
                      <a:pt x="129806" y="146901"/>
                    </a:cubicBezTo>
                    <a:cubicBezTo>
                      <a:pt x="131518" y="136709"/>
                      <a:pt x="126601" y="125889"/>
                      <a:pt x="118156" y="119846"/>
                    </a:cubicBezTo>
                    <a:cubicBezTo>
                      <a:pt x="109930" y="113960"/>
                      <a:pt x="99415" y="112571"/>
                      <a:pt x="89687" y="109733"/>
                    </a:cubicBezTo>
                    <a:cubicBezTo>
                      <a:pt x="71933" y="104555"/>
                      <a:pt x="55821" y="93953"/>
                      <a:pt x="44119" y="79736"/>
                    </a:cubicBezTo>
                    <a:cubicBezTo>
                      <a:pt x="54406" y="80094"/>
                      <a:pt x="60510" y="66759"/>
                      <a:pt x="57061" y="57135"/>
                    </a:cubicBezTo>
                    <a:cubicBezTo>
                      <a:pt x="53611" y="47511"/>
                      <a:pt x="44459" y="41250"/>
                      <a:pt x="35857" y="35652"/>
                    </a:cubicBezTo>
                    <a:cubicBezTo>
                      <a:pt x="25421" y="28867"/>
                      <a:pt x="14977" y="22073"/>
                      <a:pt x="4541" y="15287"/>
                    </a:cubicBezTo>
                    <a:cubicBezTo>
                      <a:pt x="2978" y="14274"/>
                      <a:pt x="1353" y="13182"/>
                      <a:pt x="542" y="11514"/>
                    </a:cubicBezTo>
                    <a:cubicBezTo>
                      <a:pt x="-2166" y="5943"/>
                      <a:pt x="5842" y="1340"/>
                      <a:pt x="12034" y="616"/>
                    </a:cubicBezTo>
                    <a:cubicBezTo>
                      <a:pt x="31316" y="-1620"/>
                      <a:pt x="51865" y="2109"/>
                      <a:pt x="67234" y="13863"/>
                    </a:cubicBezTo>
                    <a:cubicBezTo>
                      <a:pt x="82613" y="25618"/>
                      <a:pt x="91695" y="46149"/>
                      <a:pt x="86927" y="64811"/>
                    </a:cubicBezTo>
                    <a:cubicBezTo>
                      <a:pt x="96027" y="65370"/>
                      <a:pt x="100978" y="54882"/>
                      <a:pt x="107388" y="48455"/>
                    </a:cubicBezTo>
                    <a:cubicBezTo>
                      <a:pt x="114663" y="41154"/>
                      <a:pt x="126330" y="38543"/>
                      <a:pt x="136058" y="42044"/>
                    </a:cubicBezTo>
                    <a:cubicBezTo>
                      <a:pt x="145787" y="45546"/>
                      <a:pt x="153053" y="54969"/>
                      <a:pt x="153917" y="65195"/>
                    </a:cubicBezTo>
                    <a:cubicBezTo>
                      <a:pt x="155446" y="83316"/>
                      <a:pt x="138722" y="100441"/>
                      <a:pt x="143647" y="117951"/>
                    </a:cubicBezTo>
                    <a:cubicBezTo>
                      <a:pt x="146416" y="127802"/>
                      <a:pt x="155280" y="134491"/>
                      <a:pt x="162930" y="141355"/>
                    </a:cubicBezTo>
                    <a:cubicBezTo>
                      <a:pt x="170580" y="148210"/>
                      <a:pt x="177968" y="157493"/>
                      <a:pt x="176239" y="167571"/>
                    </a:cubicBezTo>
                    <a:cubicBezTo>
                      <a:pt x="174902" y="175370"/>
                      <a:pt x="168117" y="181439"/>
                      <a:pt x="160554" y="183928"/>
                    </a:cubicBezTo>
                    <a:cubicBezTo>
                      <a:pt x="152992" y="186425"/>
                      <a:pt x="144756" y="185901"/>
                      <a:pt x="136888" y="184661"/>
                    </a:cubicBezTo>
                    <a:cubicBezTo>
                      <a:pt x="121239" y="182199"/>
                      <a:pt x="106035" y="176968"/>
                      <a:pt x="92202" y="169292"/>
                    </a:cubicBezTo>
                    <a:cubicBezTo>
                      <a:pt x="85687" y="165676"/>
                      <a:pt x="78622" y="159598"/>
                      <a:pt x="80282" y="15238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4" name="Google Shape;2904;p17"/>
              <p:cNvSpPr/>
              <p:nvPr/>
            </p:nvSpPr>
            <p:spPr>
              <a:xfrm>
                <a:off x="4331216" y="5316539"/>
                <a:ext cx="345864" cy="260657"/>
              </a:xfrm>
              <a:custGeom>
                <a:rect b="b" l="l" r="r" t="t"/>
                <a:pathLst>
                  <a:path extrusionOk="0" h="77692" w="103089">
                    <a:moveTo>
                      <a:pt x="24976" y="75060"/>
                    </a:moveTo>
                    <a:cubicBezTo>
                      <a:pt x="42809" y="77750"/>
                      <a:pt x="60213" y="58895"/>
                      <a:pt x="55943" y="41508"/>
                    </a:cubicBezTo>
                    <a:cubicBezTo>
                      <a:pt x="53244" y="30531"/>
                      <a:pt x="43830" y="22156"/>
                      <a:pt x="33359" y="17720"/>
                    </a:cubicBezTo>
                    <a:cubicBezTo>
                      <a:pt x="22889" y="13283"/>
                      <a:pt x="11344" y="12165"/>
                      <a:pt x="0" y="11100"/>
                    </a:cubicBezTo>
                    <a:cubicBezTo>
                      <a:pt x="12907" y="-637"/>
                      <a:pt x="32416" y="-497"/>
                      <a:pt x="49908" y="324"/>
                    </a:cubicBezTo>
                    <a:cubicBezTo>
                      <a:pt x="66553" y="1110"/>
                      <a:pt x="85416" y="2979"/>
                      <a:pt x="95546" y="16104"/>
                    </a:cubicBezTo>
                    <a:cubicBezTo>
                      <a:pt x="100419" y="22418"/>
                      <a:pt x="102419" y="30487"/>
                      <a:pt x="102961" y="38417"/>
                    </a:cubicBezTo>
                    <a:cubicBezTo>
                      <a:pt x="103258" y="42800"/>
                      <a:pt x="103127" y="47289"/>
                      <a:pt x="101668" y="51437"/>
                    </a:cubicBezTo>
                    <a:cubicBezTo>
                      <a:pt x="98629" y="60065"/>
                      <a:pt x="90368" y="65812"/>
                      <a:pt x="82002" y="69646"/>
                    </a:cubicBezTo>
                    <a:cubicBezTo>
                      <a:pt x="61130" y="79208"/>
                      <a:pt x="36468" y="80308"/>
                      <a:pt x="14819" y="72624"/>
                    </a:cubicBezTo>
                    <a:cubicBezTo>
                      <a:pt x="16706" y="69174"/>
                      <a:pt x="22941" y="69820"/>
                      <a:pt x="24067" y="7358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5" name="Google Shape;2905;p17"/>
              <p:cNvSpPr/>
              <p:nvPr/>
            </p:nvSpPr>
            <p:spPr>
              <a:xfrm>
                <a:off x="4489112" y="5072079"/>
                <a:ext cx="353053" cy="215374"/>
              </a:xfrm>
              <a:custGeom>
                <a:rect b="b" l="l" r="r" t="t"/>
                <a:pathLst>
                  <a:path extrusionOk="0" h="64195" w="105232">
                    <a:moveTo>
                      <a:pt x="4882" y="57480"/>
                    </a:moveTo>
                    <a:cubicBezTo>
                      <a:pt x="12567" y="57934"/>
                      <a:pt x="20452" y="58371"/>
                      <a:pt x="27805" y="56091"/>
                    </a:cubicBezTo>
                    <a:cubicBezTo>
                      <a:pt x="35158" y="53812"/>
                      <a:pt x="41970" y="48214"/>
                      <a:pt x="43367" y="40704"/>
                    </a:cubicBezTo>
                    <a:cubicBezTo>
                      <a:pt x="45201" y="30836"/>
                      <a:pt x="37386" y="21692"/>
                      <a:pt x="28862" y="16295"/>
                    </a:cubicBezTo>
                    <a:cubicBezTo>
                      <a:pt x="20339" y="10890"/>
                      <a:pt x="10392" y="7336"/>
                      <a:pt x="3493" y="0"/>
                    </a:cubicBezTo>
                    <a:cubicBezTo>
                      <a:pt x="26653" y="4506"/>
                      <a:pt x="49577" y="10174"/>
                      <a:pt x="72160" y="16977"/>
                    </a:cubicBezTo>
                    <a:cubicBezTo>
                      <a:pt x="82805" y="20182"/>
                      <a:pt x="94045" y="24094"/>
                      <a:pt x="100786" y="32862"/>
                    </a:cubicBezTo>
                    <a:cubicBezTo>
                      <a:pt x="107537" y="41638"/>
                      <a:pt x="106891" y="56737"/>
                      <a:pt x="96848" y="61488"/>
                    </a:cubicBezTo>
                    <a:cubicBezTo>
                      <a:pt x="93669" y="62990"/>
                      <a:pt x="90062" y="63261"/>
                      <a:pt x="86552" y="63470"/>
                    </a:cubicBezTo>
                    <a:cubicBezTo>
                      <a:pt x="57672" y="65174"/>
                      <a:pt x="28609" y="63872"/>
                      <a:pt x="0" y="5959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6" name="Google Shape;2906;p17"/>
              <p:cNvSpPr/>
              <p:nvPr/>
            </p:nvSpPr>
            <p:spPr>
              <a:xfrm>
                <a:off x="3825147" y="5056469"/>
                <a:ext cx="497671" cy="283799"/>
              </a:xfrm>
              <a:custGeom>
                <a:rect b="b" l="l" r="r" t="t"/>
                <a:pathLst>
                  <a:path extrusionOk="0" h="84590" w="148337">
                    <a:moveTo>
                      <a:pt x="1651" y="73799"/>
                    </a:moveTo>
                    <a:cubicBezTo>
                      <a:pt x="18435" y="80375"/>
                      <a:pt x="39412" y="73895"/>
                      <a:pt x="49472" y="59032"/>
                    </a:cubicBezTo>
                    <a:cubicBezTo>
                      <a:pt x="51612" y="55871"/>
                      <a:pt x="53297" y="52378"/>
                      <a:pt x="54231" y="48684"/>
                    </a:cubicBezTo>
                    <a:cubicBezTo>
                      <a:pt x="56895" y="38134"/>
                      <a:pt x="53096" y="26650"/>
                      <a:pt x="46066" y="18302"/>
                    </a:cubicBezTo>
                    <a:cubicBezTo>
                      <a:pt x="39036" y="9953"/>
                      <a:pt x="29133" y="4408"/>
                      <a:pt x="18837" y="644"/>
                    </a:cubicBezTo>
                    <a:cubicBezTo>
                      <a:pt x="46424" y="-2029"/>
                      <a:pt x="74143" y="3980"/>
                      <a:pt x="100647" y="12031"/>
                    </a:cubicBezTo>
                    <a:cubicBezTo>
                      <a:pt x="115205" y="16450"/>
                      <a:pt x="130286" y="21987"/>
                      <a:pt x="140102" y="33523"/>
                    </a:cubicBezTo>
                    <a:cubicBezTo>
                      <a:pt x="149918" y="45068"/>
                      <a:pt x="151996" y="64385"/>
                      <a:pt x="140617" y="74419"/>
                    </a:cubicBezTo>
                    <a:cubicBezTo>
                      <a:pt x="133858" y="80375"/>
                      <a:pt x="124278" y="81738"/>
                      <a:pt x="115283" y="82584"/>
                    </a:cubicBezTo>
                    <a:cubicBezTo>
                      <a:pt x="76902" y="86174"/>
                      <a:pt x="38067" y="84943"/>
                      <a:pt x="0" y="789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7" name="Google Shape;2907;p17"/>
              <p:cNvSpPr/>
              <p:nvPr/>
            </p:nvSpPr>
            <p:spPr>
              <a:xfrm>
                <a:off x="5048544" y="4558100"/>
                <a:ext cx="360136" cy="282528"/>
              </a:xfrm>
              <a:custGeom>
                <a:rect b="b" l="l" r="r" t="t"/>
                <a:pathLst>
                  <a:path extrusionOk="0" h="84211" w="107343">
                    <a:moveTo>
                      <a:pt x="1677" y="77382"/>
                    </a:moveTo>
                    <a:cubicBezTo>
                      <a:pt x="6078" y="77077"/>
                      <a:pt x="10479" y="76762"/>
                      <a:pt x="14881" y="76457"/>
                    </a:cubicBezTo>
                    <a:cubicBezTo>
                      <a:pt x="19099" y="76160"/>
                      <a:pt x="23430" y="75837"/>
                      <a:pt x="27229" y="74003"/>
                    </a:cubicBezTo>
                    <a:cubicBezTo>
                      <a:pt x="38259" y="68676"/>
                      <a:pt x="39805" y="52887"/>
                      <a:pt x="34382" y="41971"/>
                    </a:cubicBezTo>
                    <a:cubicBezTo>
                      <a:pt x="28958" y="31054"/>
                      <a:pt x="18837" y="23335"/>
                      <a:pt x="10505" y="14409"/>
                    </a:cubicBezTo>
                    <a:cubicBezTo>
                      <a:pt x="8925" y="12715"/>
                      <a:pt x="7301" y="10532"/>
                      <a:pt x="7965" y="8322"/>
                    </a:cubicBezTo>
                    <a:cubicBezTo>
                      <a:pt x="8689" y="5912"/>
                      <a:pt x="11632" y="5065"/>
                      <a:pt x="14121" y="4593"/>
                    </a:cubicBezTo>
                    <a:cubicBezTo>
                      <a:pt x="34198" y="839"/>
                      <a:pt x="55262" y="-2864"/>
                      <a:pt x="74736" y="3266"/>
                    </a:cubicBezTo>
                    <a:cubicBezTo>
                      <a:pt x="94210" y="9397"/>
                      <a:pt x="111039" y="28897"/>
                      <a:pt x="106637" y="48686"/>
                    </a:cubicBezTo>
                    <a:cubicBezTo>
                      <a:pt x="104044" y="60336"/>
                      <a:pt x="94656" y="69663"/>
                      <a:pt x="83810" y="74832"/>
                    </a:cubicBezTo>
                    <a:cubicBezTo>
                      <a:pt x="72963" y="79994"/>
                      <a:pt x="60746" y="81539"/>
                      <a:pt x="48729" y="82212"/>
                    </a:cubicBezTo>
                    <a:cubicBezTo>
                      <a:pt x="32478" y="83120"/>
                      <a:pt x="16147" y="82561"/>
                      <a:pt x="0" y="80552"/>
                    </a:cubicBezTo>
                    <a:cubicBezTo>
                      <a:pt x="3249" y="81775"/>
                      <a:pt x="6489" y="82989"/>
                      <a:pt x="9737" y="842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8" name="Google Shape;2908;p17"/>
              <p:cNvSpPr/>
              <p:nvPr/>
            </p:nvSpPr>
            <p:spPr>
              <a:xfrm>
                <a:off x="4875293" y="4284604"/>
                <a:ext cx="420546" cy="201454"/>
              </a:xfrm>
              <a:custGeom>
                <a:rect b="b" l="l" r="r" t="t"/>
                <a:pathLst>
                  <a:path extrusionOk="0" h="60046" w="125349">
                    <a:moveTo>
                      <a:pt x="0" y="53818"/>
                    </a:moveTo>
                    <a:cubicBezTo>
                      <a:pt x="8794" y="54482"/>
                      <a:pt x="17841" y="55110"/>
                      <a:pt x="26269" y="52534"/>
                    </a:cubicBezTo>
                    <a:cubicBezTo>
                      <a:pt x="34696" y="49950"/>
                      <a:pt x="42485" y="43373"/>
                      <a:pt x="43769" y="34719"/>
                    </a:cubicBezTo>
                    <a:cubicBezTo>
                      <a:pt x="45498" y="23017"/>
                      <a:pt x="35499" y="13184"/>
                      <a:pt x="26400" y="5551"/>
                    </a:cubicBezTo>
                    <a:cubicBezTo>
                      <a:pt x="29832" y="-579"/>
                      <a:pt x="38626" y="-544"/>
                      <a:pt x="45603" y="582"/>
                    </a:cubicBezTo>
                    <a:cubicBezTo>
                      <a:pt x="63410" y="3473"/>
                      <a:pt x="80910" y="8189"/>
                      <a:pt x="97747" y="14634"/>
                    </a:cubicBezTo>
                    <a:cubicBezTo>
                      <a:pt x="105948" y="17777"/>
                      <a:pt x="114288" y="21550"/>
                      <a:pt x="119903" y="28248"/>
                    </a:cubicBezTo>
                    <a:cubicBezTo>
                      <a:pt x="125518" y="34955"/>
                      <a:pt x="127544" y="45365"/>
                      <a:pt x="122348" y="52386"/>
                    </a:cubicBezTo>
                    <a:cubicBezTo>
                      <a:pt x="115991" y="60979"/>
                      <a:pt x="103162" y="60534"/>
                      <a:pt x="92464" y="59503"/>
                    </a:cubicBezTo>
                    <a:cubicBezTo>
                      <a:pt x="61759" y="56560"/>
                      <a:pt x="30818" y="56001"/>
                      <a:pt x="26" y="578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09" name="Google Shape;2909;p17"/>
              <p:cNvSpPr/>
              <p:nvPr/>
            </p:nvSpPr>
            <p:spPr>
              <a:xfrm>
                <a:off x="3865439" y="5318515"/>
                <a:ext cx="378837" cy="181495"/>
              </a:xfrm>
              <a:custGeom>
                <a:rect b="b" l="l" r="r" t="t"/>
                <a:pathLst>
                  <a:path extrusionOk="0" h="54097" w="112917">
                    <a:moveTo>
                      <a:pt x="6158" y="47863"/>
                    </a:moveTo>
                    <a:cubicBezTo>
                      <a:pt x="13292" y="50989"/>
                      <a:pt x="22165" y="45653"/>
                      <a:pt x="24479" y="38274"/>
                    </a:cubicBezTo>
                    <a:cubicBezTo>
                      <a:pt x="26802" y="30886"/>
                      <a:pt x="23780" y="22677"/>
                      <a:pt x="18707" y="16800"/>
                    </a:cubicBezTo>
                    <a:cubicBezTo>
                      <a:pt x="13633" y="10931"/>
                      <a:pt x="6751" y="6940"/>
                      <a:pt x="1" y="3063"/>
                    </a:cubicBezTo>
                    <a:cubicBezTo>
                      <a:pt x="-51" y="539"/>
                      <a:pt x="3459" y="-142"/>
                      <a:pt x="5992" y="23"/>
                    </a:cubicBezTo>
                    <a:cubicBezTo>
                      <a:pt x="41631" y="2382"/>
                      <a:pt x="77278" y="4731"/>
                      <a:pt x="112917" y="7089"/>
                    </a:cubicBezTo>
                    <a:cubicBezTo>
                      <a:pt x="106210" y="13158"/>
                      <a:pt x="99992" y="20144"/>
                      <a:pt x="96971" y="28633"/>
                    </a:cubicBezTo>
                    <a:cubicBezTo>
                      <a:pt x="93949" y="37121"/>
                      <a:pt x="94692" y="47373"/>
                      <a:pt x="100726" y="54098"/>
                    </a:cubicBezTo>
                    <a:cubicBezTo>
                      <a:pt x="71244" y="53512"/>
                      <a:pt x="41753" y="52927"/>
                      <a:pt x="12271" y="5235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0" name="Google Shape;2910;p17"/>
              <p:cNvSpPr/>
              <p:nvPr/>
            </p:nvSpPr>
            <p:spPr>
              <a:xfrm>
                <a:off x="4538461" y="4598805"/>
                <a:ext cx="324351" cy="248267"/>
              </a:xfrm>
              <a:custGeom>
                <a:rect b="b" l="l" r="r" t="t"/>
                <a:pathLst>
                  <a:path extrusionOk="0" h="73999" w="96677">
                    <a:moveTo>
                      <a:pt x="0" y="44119"/>
                    </a:moveTo>
                    <a:cubicBezTo>
                      <a:pt x="6366" y="49908"/>
                      <a:pt x="13012" y="55864"/>
                      <a:pt x="21238" y="58466"/>
                    </a:cubicBezTo>
                    <a:cubicBezTo>
                      <a:pt x="29465" y="61069"/>
                      <a:pt x="39770" y="59322"/>
                      <a:pt x="44494" y="52153"/>
                    </a:cubicBezTo>
                    <a:cubicBezTo>
                      <a:pt x="48633" y="45883"/>
                      <a:pt x="47332" y="37254"/>
                      <a:pt x="43324" y="30897"/>
                    </a:cubicBezTo>
                    <a:cubicBezTo>
                      <a:pt x="39316" y="24539"/>
                      <a:pt x="33072" y="19954"/>
                      <a:pt x="26967" y="15527"/>
                    </a:cubicBezTo>
                    <a:cubicBezTo>
                      <a:pt x="34687" y="14034"/>
                      <a:pt x="43315" y="21753"/>
                      <a:pt x="49804" y="17343"/>
                    </a:cubicBezTo>
                    <a:cubicBezTo>
                      <a:pt x="55017" y="13798"/>
                      <a:pt x="53506" y="5921"/>
                      <a:pt x="51419" y="0"/>
                    </a:cubicBezTo>
                    <a:cubicBezTo>
                      <a:pt x="69942" y="2201"/>
                      <a:pt x="86796" y="15047"/>
                      <a:pt x="93704" y="32233"/>
                    </a:cubicBezTo>
                    <a:cubicBezTo>
                      <a:pt x="97258" y="41088"/>
                      <a:pt x="98158" y="51585"/>
                      <a:pt x="93433" y="59890"/>
                    </a:cubicBezTo>
                    <a:cubicBezTo>
                      <a:pt x="85259" y="74247"/>
                      <a:pt x="64955" y="75854"/>
                      <a:pt x="48668" y="72553"/>
                    </a:cubicBezTo>
                    <a:cubicBezTo>
                      <a:pt x="33098" y="69392"/>
                      <a:pt x="18121" y="63366"/>
                      <a:pt x="4733" y="54869"/>
                    </a:cubicBezTo>
                  </a:path>
                </a:pathLst>
              </a:custGeom>
              <a:solidFill>
                <a:srgbClr val="004B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1" name="Google Shape;2911;p17"/>
              <p:cNvSpPr/>
              <p:nvPr/>
            </p:nvSpPr>
            <p:spPr>
              <a:xfrm>
                <a:off x="5225953" y="3704870"/>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2" y="101385"/>
                    </a:cubicBezTo>
                    <a:cubicBezTo>
                      <a:pt x="89627" y="125470"/>
                      <a:pt x="118725" y="142124"/>
                      <a:pt x="149945" y="147556"/>
                    </a:cubicBezTo>
                    <a:cubicBezTo>
                      <a:pt x="164520" y="150088"/>
                      <a:pt x="183435" y="147730"/>
                      <a:pt x="188142" y="133819"/>
                    </a:cubicBezTo>
                    <a:cubicBezTo>
                      <a:pt x="195661" y="111585"/>
                      <a:pt x="158730" y="98363"/>
                      <a:pt x="154765" y="75238"/>
                    </a:cubicBezTo>
                    <a:cubicBezTo>
                      <a:pt x="151840" y="58192"/>
                      <a:pt x="168109" y="42944"/>
                      <a:pt x="167690" y="25653"/>
                    </a:cubicBezTo>
                    <a:cubicBezTo>
                      <a:pt x="167271" y="8327"/>
                      <a:pt x="146303" y="-5017"/>
                      <a:pt x="130243" y="1830"/>
                    </a:cubicBezTo>
                    <a:cubicBezTo>
                      <a:pt x="110699" y="10161"/>
                      <a:pt x="103459" y="39765"/>
                      <a:pt x="82230" y="41049"/>
                    </a:cubicBezTo>
                    <a:cubicBezTo>
                      <a:pt x="73471" y="41582"/>
                      <a:pt x="65463" y="36709"/>
                      <a:pt x="57289" y="33556"/>
                    </a:cubicBezTo>
                    <a:cubicBezTo>
                      <a:pt x="49115" y="30404"/>
                      <a:pt x="38496" y="29469"/>
                      <a:pt x="32784" y="36080"/>
                    </a:cubicBezTo>
                    <a:cubicBezTo>
                      <a:pt x="24139" y="46088"/>
                      <a:pt x="34863" y="60751"/>
                      <a:pt x="44905" y="69387"/>
                    </a:cubicBezTo>
                    <a:cubicBezTo>
                      <a:pt x="43264"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2" name="Google Shape;2912;p17"/>
              <p:cNvSpPr/>
              <p:nvPr/>
            </p:nvSpPr>
            <p:spPr>
              <a:xfrm>
                <a:off x="5213262" y="3692219"/>
                <a:ext cx="659952" cy="523222"/>
              </a:xfrm>
              <a:custGeom>
                <a:rect b="b" l="l" r="r" t="t"/>
                <a:pathLst>
                  <a:path extrusionOk="0" h="155953" w="196707">
                    <a:moveTo>
                      <a:pt x="163936" y="155954"/>
                    </a:moveTo>
                    <a:cubicBezTo>
                      <a:pt x="160311" y="155954"/>
                      <a:pt x="156643" y="155622"/>
                      <a:pt x="153080" y="155002"/>
                    </a:cubicBezTo>
                    <a:cubicBezTo>
                      <a:pt x="122760" y="149727"/>
                      <a:pt x="93941" y="133825"/>
                      <a:pt x="73297" y="111110"/>
                    </a:cubicBezTo>
                    <a:cubicBezTo>
                      <a:pt x="64363" y="122384"/>
                      <a:pt x="51656" y="130908"/>
                      <a:pt x="37780" y="134803"/>
                    </a:cubicBezTo>
                    <a:cubicBezTo>
                      <a:pt x="26968" y="137833"/>
                      <a:pt x="12629" y="137632"/>
                      <a:pt x="4778" y="127991"/>
                    </a:cubicBezTo>
                    <a:cubicBezTo>
                      <a:pt x="-2872" y="118594"/>
                      <a:pt x="-313" y="105338"/>
                      <a:pt x="5302" y="96998"/>
                    </a:cubicBezTo>
                    <a:cubicBezTo>
                      <a:pt x="11145" y="88317"/>
                      <a:pt x="20192" y="82694"/>
                      <a:pt x="28174" y="77733"/>
                    </a:cubicBezTo>
                    <a:cubicBezTo>
                      <a:pt x="33125" y="74659"/>
                      <a:pt x="37771" y="72720"/>
                      <a:pt x="41937" y="71926"/>
                    </a:cubicBezTo>
                    <a:cubicBezTo>
                      <a:pt x="37003" y="66860"/>
                      <a:pt x="30348" y="58486"/>
                      <a:pt x="29702" y="49700"/>
                    </a:cubicBezTo>
                    <a:cubicBezTo>
                      <a:pt x="29353" y="45028"/>
                      <a:pt x="30706" y="40880"/>
                      <a:pt x="33728" y="37387"/>
                    </a:cubicBezTo>
                    <a:cubicBezTo>
                      <a:pt x="40714" y="29292"/>
                      <a:pt x="53132" y="30244"/>
                      <a:pt x="62416" y="33815"/>
                    </a:cubicBezTo>
                    <a:cubicBezTo>
                      <a:pt x="64407" y="34584"/>
                      <a:pt x="66398" y="35457"/>
                      <a:pt x="68389" y="36322"/>
                    </a:cubicBezTo>
                    <a:cubicBezTo>
                      <a:pt x="74371" y="38942"/>
                      <a:pt x="80003" y="41396"/>
                      <a:pt x="85785" y="41063"/>
                    </a:cubicBezTo>
                    <a:cubicBezTo>
                      <a:pt x="95906" y="40452"/>
                      <a:pt x="102753" y="31789"/>
                      <a:pt x="110010" y="22620"/>
                    </a:cubicBezTo>
                    <a:cubicBezTo>
                      <a:pt x="116394" y="14551"/>
                      <a:pt x="122995" y="6211"/>
                      <a:pt x="132558" y="2133"/>
                    </a:cubicBezTo>
                    <a:cubicBezTo>
                      <a:pt x="141300" y="-1596"/>
                      <a:pt x="151849" y="-383"/>
                      <a:pt x="160774" y="5363"/>
                    </a:cubicBezTo>
                    <a:cubicBezTo>
                      <a:pt x="169585" y="11040"/>
                      <a:pt x="174991" y="19991"/>
                      <a:pt x="175218" y="29309"/>
                    </a:cubicBezTo>
                    <a:cubicBezTo>
                      <a:pt x="175437" y="38260"/>
                      <a:pt x="171751" y="46408"/>
                      <a:pt x="168188" y="54277"/>
                    </a:cubicBezTo>
                    <a:cubicBezTo>
                      <a:pt x="164433" y="62573"/>
                      <a:pt x="160888" y="70415"/>
                      <a:pt x="162250" y="78353"/>
                    </a:cubicBezTo>
                    <a:cubicBezTo>
                      <a:pt x="163813" y="87470"/>
                      <a:pt x="171664" y="95356"/>
                      <a:pt x="179262" y="102989"/>
                    </a:cubicBezTo>
                    <a:cubicBezTo>
                      <a:pt x="189654" y="113425"/>
                      <a:pt x="200395" y="124218"/>
                      <a:pt x="195478" y="138759"/>
                    </a:cubicBezTo>
                    <a:cubicBezTo>
                      <a:pt x="191339" y="150994"/>
                      <a:pt x="177969" y="155936"/>
                      <a:pt x="163944" y="155936"/>
                    </a:cubicBezTo>
                    <a:close/>
                    <a:moveTo>
                      <a:pt x="72720" y="98954"/>
                    </a:moveTo>
                    <a:lnTo>
                      <a:pt x="75908" y="102727"/>
                    </a:lnTo>
                    <a:cubicBezTo>
                      <a:pt x="95592" y="126008"/>
                      <a:pt x="124192" y="142374"/>
                      <a:pt x="154364" y="147622"/>
                    </a:cubicBezTo>
                    <a:cubicBezTo>
                      <a:pt x="164957" y="149474"/>
                      <a:pt x="184039" y="149168"/>
                      <a:pt x="188370" y="136374"/>
                    </a:cubicBezTo>
                    <a:cubicBezTo>
                      <a:pt x="191802" y="126236"/>
                      <a:pt x="183523" y="117913"/>
                      <a:pt x="173934" y="108289"/>
                    </a:cubicBezTo>
                    <a:cubicBezTo>
                      <a:pt x="165516" y="99836"/>
                      <a:pt x="156809" y="91086"/>
                      <a:pt x="154844" y="79637"/>
                    </a:cubicBezTo>
                    <a:cubicBezTo>
                      <a:pt x="153098" y="69437"/>
                      <a:pt x="157290" y="60171"/>
                      <a:pt x="161351" y="51211"/>
                    </a:cubicBezTo>
                    <a:cubicBezTo>
                      <a:pt x="164712" y="43780"/>
                      <a:pt x="167900" y="36749"/>
                      <a:pt x="167717" y="29510"/>
                    </a:cubicBezTo>
                    <a:cubicBezTo>
                      <a:pt x="167551" y="22672"/>
                      <a:pt x="163437" y="16009"/>
                      <a:pt x="156713" y="11686"/>
                    </a:cubicBezTo>
                    <a:cubicBezTo>
                      <a:pt x="149875" y="7285"/>
                      <a:pt x="141937" y="6298"/>
                      <a:pt x="135484" y="9049"/>
                    </a:cubicBezTo>
                    <a:cubicBezTo>
                      <a:pt x="127677" y="12385"/>
                      <a:pt x="121677" y="19965"/>
                      <a:pt x="115878" y="27292"/>
                    </a:cubicBezTo>
                    <a:cubicBezTo>
                      <a:pt x="107923" y="37343"/>
                      <a:pt x="99696" y="47744"/>
                      <a:pt x="86239" y="48565"/>
                    </a:cubicBezTo>
                    <a:cubicBezTo>
                      <a:pt x="78641" y="49045"/>
                      <a:pt x="71908" y="46067"/>
                      <a:pt x="65376" y="43212"/>
                    </a:cubicBezTo>
                    <a:cubicBezTo>
                      <a:pt x="63490" y="42391"/>
                      <a:pt x="61603" y="41562"/>
                      <a:pt x="59717" y="40828"/>
                    </a:cubicBezTo>
                    <a:cubicBezTo>
                      <a:pt x="53124" y="38278"/>
                      <a:pt x="43849" y="37143"/>
                      <a:pt x="39395" y="42304"/>
                    </a:cubicBezTo>
                    <a:cubicBezTo>
                      <a:pt x="37701" y="44269"/>
                      <a:pt x="36968" y="46513"/>
                      <a:pt x="37169" y="49168"/>
                    </a:cubicBezTo>
                    <a:cubicBezTo>
                      <a:pt x="37701" y="56372"/>
                      <a:pt x="44723" y="64817"/>
                      <a:pt x="51115" y="70319"/>
                    </a:cubicBezTo>
                    <a:lnTo>
                      <a:pt x="54154" y="72939"/>
                    </a:lnTo>
                    <a:lnTo>
                      <a:pt x="53639" y="73463"/>
                    </a:lnTo>
                    <a:cubicBezTo>
                      <a:pt x="54809" y="74153"/>
                      <a:pt x="55874" y="75026"/>
                      <a:pt x="56818" y="76082"/>
                    </a:cubicBezTo>
                    <a:lnTo>
                      <a:pt x="51229" y="81069"/>
                    </a:lnTo>
                    <a:cubicBezTo>
                      <a:pt x="50338" y="80074"/>
                      <a:pt x="49220" y="79488"/>
                      <a:pt x="47962" y="79209"/>
                    </a:cubicBezTo>
                    <a:lnTo>
                      <a:pt x="46408" y="80781"/>
                    </a:lnTo>
                    <a:lnTo>
                      <a:pt x="44679" y="79078"/>
                    </a:lnTo>
                    <a:cubicBezTo>
                      <a:pt x="39806" y="79602"/>
                      <a:pt x="34287" y="82763"/>
                      <a:pt x="32121" y="84108"/>
                    </a:cubicBezTo>
                    <a:cubicBezTo>
                      <a:pt x="24777" y="88675"/>
                      <a:pt x="16454" y="93845"/>
                      <a:pt x="11511" y="101190"/>
                    </a:cubicBezTo>
                    <a:cubicBezTo>
                      <a:pt x="7258" y="107503"/>
                      <a:pt x="5582" y="117119"/>
                      <a:pt x="10586" y="123267"/>
                    </a:cubicBezTo>
                    <a:cubicBezTo>
                      <a:pt x="16157" y="130104"/>
                      <a:pt x="27239" y="129991"/>
                      <a:pt x="35754" y="127598"/>
                    </a:cubicBezTo>
                    <a:cubicBezTo>
                      <a:pt x="49500" y="123738"/>
                      <a:pt x="61961" y="114787"/>
                      <a:pt x="69934" y="103041"/>
                    </a:cubicBezTo>
                    <a:lnTo>
                      <a:pt x="72712" y="989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3" name="Google Shape;2913;p17"/>
              <p:cNvSpPr/>
              <p:nvPr/>
            </p:nvSpPr>
            <p:spPr>
              <a:xfrm>
                <a:off x="5328668" y="3711601"/>
                <a:ext cx="543309" cy="506816"/>
              </a:xfrm>
              <a:custGeom>
                <a:rect b="b" l="l" r="r" t="t"/>
                <a:pathLst>
                  <a:path extrusionOk="0" h="151063" w="161940">
                    <a:moveTo>
                      <a:pt x="18112" y="114146"/>
                    </a:moveTo>
                    <a:cubicBezTo>
                      <a:pt x="15518" y="119333"/>
                      <a:pt x="7283" y="119752"/>
                      <a:pt x="3222" y="115587"/>
                    </a:cubicBezTo>
                    <a:cubicBezTo>
                      <a:pt x="-838" y="111421"/>
                      <a:pt x="-847" y="104478"/>
                      <a:pt x="2000" y="99422"/>
                    </a:cubicBezTo>
                    <a:cubicBezTo>
                      <a:pt x="4847" y="94366"/>
                      <a:pt x="9982" y="90960"/>
                      <a:pt x="15317" y="88611"/>
                    </a:cubicBezTo>
                    <a:cubicBezTo>
                      <a:pt x="23806" y="84882"/>
                      <a:pt x="33543" y="83406"/>
                      <a:pt x="42486" y="85878"/>
                    </a:cubicBezTo>
                    <a:cubicBezTo>
                      <a:pt x="50266" y="88026"/>
                      <a:pt x="57340" y="93056"/>
                      <a:pt x="65410" y="93222"/>
                    </a:cubicBezTo>
                    <a:cubicBezTo>
                      <a:pt x="73479" y="93388"/>
                      <a:pt x="82089" y="84306"/>
                      <a:pt x="77208" y="77922"/>
                    </a:cubicBezTo>
                    <a:cubicBezTo>
                      <a:pt x="75601" y="75826"/>
                      <a:pt x="73033" y="74743"/>
                      <a:pt x="70579" y="73739"/>
                    </a:cubicBezTo>
                    <a:cubicBezTo>
                      <a:pt x="62353" y="70385"/>
                      <a:pt x="54126" y="67041"/>
                      <a:pt x="45909" y="63687"/>
                    </a:cubicBezTo>
                    <a:cubicBezTo>
                      <a:pt x="55061" y="65224"/>
                      <a:pt x="64807" y="66709"/>
                      <a:pt x="73348" y="63094"/>
                    </a:cubicBezTo>
                    <a:cubicBezTo>
                      <a:pt x="81888" y="59487"/>
                      <a:pt x="87984" y="48649"/>
                      <a:pt x="83163" y="40781"/>
                    </a:cubicBezTo>
                    <a:cubicBezTo>
                      <a:pt x="82054" y="38973"/>
                      <a:pt x="80491" y="37471"/>
                      <a:pt x="79461" y="35620"/>
                    </a:cubicBezTo>
                    <a:cubicBezTo>
                      <a:pt x="76806" y="30834"/>
                      <a:pt x="78299" y="24817"/>
                      <a:pt x="80753" y="19936"/>
                    </a:cubicBezTo>
                    <a:cubicBezTo>
                      <a:pt x="85277" y="10958"/>
                      <a:pt x="93241" y="3387"/>
                      <a:pt x="103031" y="845"/>
                    </a:cubicBezTo>
                    <a:cubicBezTo>
                      <a:pt x="112820" y="-1696"/>
                      <a:pt x="124287" y="1553"/>
                      <a:pt x="130085" y="9779"/>
                    </a:cubicBezTo>
                    <a:cubicBezTo>
                      <a:pt x="144512" y="30275"/>
                      <a:pt x="117178" y="59889"/>
                      <a:pt x="128164" y="82384"/>
                    </a:cubicBezTo>
                    <a:cubicBezTo>
                      <a:pt x="135299" y="96986"/>
                      <a:pt x="156083" y="102147"/>
                      <a:pt x="161017" y="117622"/>
                    </a:cubicBezTo>
                    <a:cubicBezTo>
                      <a:pt x="165733" y="132424"/>
                      <a:pt x="151621" y="147916"/>
                      <a:pt x="136181" y="150492"/>
                    </a:cubicBezTo>
                    <a:cubicBezTo>
                      <a:pt x="120741" y="153060"/>
                      <a:pt x="105345" y="146545"/>
                      <a:pt x="91407" y="139480"/>
                    </a:cubicBezTo>
                    <a:cubicBezTo>
                      <a:pt x="71112" y="129193"/>
                      <a:pt x="51149" y="117010"/>
                      <a:pt x="36958" y="99309"/>
                    </a:cubicBezTo>
                    <a:cubicBezTo>
                      <a:pt x="30609" y="105334"/>
                      <a:pt x="24269" y="111360"/>
                      <a:pt x="17920" y="11738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4" name="Google Shape;2914;p17"/>
              <p:cNvSpPr/>
              <p:nvPr/>
            </p:nvSpPr>
            <p:spPr>
              <a:xfrm>
                <a:off x="4899447" y="4927187"/>
                <a:ext cx="367654" cy="272607"/>
              </a:xfrm>
              <a:custGeom>
                <a:rect b="b" l="l" r="r" t="t"/>
                <a:pathLst>
                  <a:path extrusionOk="0" h="81254" w="109584">
                    <a:moveTo>
                      <a:pt x="45592" y="10238"/>
                    </a:moveTo>
                    <a:cubicBezTo>
                      <a:pt x="38003" y="-4530"/>
                      <a:pt x="13115" y="-2626"/>
                      <a:pt x="4338" y="11487"/>
                    </a:cubicBezTo>
                    <a:cubicBezTo>
                      <a:pt x="-4430" y="25599"/>
                      <a:pt x="967" y="45064"/>
                      <a:pt x="12721" y="56854"/>
                    </a:cubicBezTo>
                    <a:cubicBezTo>
                      <a:pt x="24476" y="68643"/>
                      <a:pt x="41042" y="74285"/>
                      <a:pt x="57259" y="78293"/>
                    </a:cubicBezTo>
                    <a:cubicBezTo>
                      <a:pt x="72411" y="82040"/>
                      <a:pt x="90532" y="83970"/>
                      <a:pt x="101727" y="73176"/>
                    </a:cubicBezTo>
                    <a:cubicBezTo>
                      <a:pt x="111997" y="63273"/>
                      <a:pt x="111561" y="45912"/>
                      <a:pt x="104111" y="33773"/>
                    </a:cubicBezTo>
                    <a:cubicBezTo>
                      <a:pt x="96662" y="21634"/>
                      <a:pt x="83860" y="13775"/>
                      <a:pt x="70953"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5" name="Google Shape;2915;p17"/>
              <p:cNvSpPr/>
              <p:nvPr/>
            </p:nvSpPr>
            <p:spPr>
              <a:xfrm>
                <a:off x="4886920" y="4914590"/>
                <a:ext cx="392629" cy="297649"/>
              </a:xfrm>
              <a:custGeom>
                <a:rect b="b" l="l" r="r" t="t"/>
                <a:pathLst>
                  <a:path extrusionOk="0" h="88718" w="117028">
                    <a:moveTo>
                      <a:pt x="82021" y="88718"/>
                    </a:moveTo>
                    <a:cubicBezTo>
                      <a:pt x="75576" y="88718"/>
                      <a:pt x="68275" y="87706"/>
                      <a:pt x="60084" y="85679"/>
                    </a:cubicBezTo>
                    <a:cubicBezTo>
                      <a:pt x="44382" y="81802"/>
                      <a:pt x="26602" y="76100"/>
                      <a:pt x="13791" y="63254"/>
                    </a:cubicBezTo>
                    <a:cubicBezTo>
                      <a:pt x="1853" y="51281"/>
                      <a:pt x="-5326" y="29684"/>
                      <a:pt x="4875" y="13258"/>
                    </a:cubicBezTo>
                    <a:cubicBezTo>
                      <a:pt x="10149" y="4769"/>
                      <a:pt x="20716" y="-427"/>
                      <a:pt x="31746" y="28"/>
                    </a:cubicBezTo>
                    <a:cubicBezTo>
                      <a:pt x="34287" y="132"/>
                      <a:pt x="36697" y="525"/>
                      <a:pt x="38941" y="1198"/>
                    </a:cubicBezTo>
                    <a:cubicBezTo>
                      <a:pt x="43439" y="2053"/>
                      <a:pt x="47674" y="2350"/>
                      <a:pt x="51797" y="2638"/>
                    </a:cubicBezTo>
                    <a:cubicBezTo>
                      <a:pt x="59490" y="3180"/>
                      <a:pt x="67437" y="3739"/>
                      <a:pt x="76292" y="7966"/>
                    </a:cubicBezTo>
                    <a:cubicBezTo>
                      <a:pt x="88029" y="13581"/>
                      <a:pt x="102587" y="21790"/>
                      <a:pt x="111032" y="35553"/>
                    </a:cubicBezTo>
                    <a:cubicBezTo>
                      <a:pt x="118725" y="48093"/>
                      <a:pt x="120297" y="67803"/>
                      <a:pt x="108054" y="79610"/>
                    </a:cubicBezTo>
                    <a:cubicBezTo>
                      <a:pt x="101748" y="85688"/>
                      <a:pt x="93146" y="88710"/>
                      <a:pt x="82021" y="88710"/>
                    </a:cubicBezTo>
                    <a:close/>
                    <a:moveTo>
                      <a:pt x="30462" y="7494"/>
                    </a:moveTo>
                    <a:cubicBezTo>
                      <a:pt x="22541" y="7494"/>
                      <a:pt x="14909" y="11319"/>
                      <a:pt x="11249" y="17214"/>
                    </a:cubicBezTo>
                    <a:cubicBezTo>
                      <a:pt x="3076" y="30365"/>
                      <a:pt x="9197" y="48024"/>
                      <a:pt x="19101" y="57961"/>
                    </a:cubicBezTo>
                    <a:cubicBezTo>
                      <a:pt x="30610" y="69498"/>
                      <a:pt x="47185" y="74772"/>
                      <a:pt x="61883" y="78405"/>
                    </a:cubicBezTo>
                    <a:cubicBezTo>
                      <a:pt x="81497" y="83260"/>
                      <a:pt x="94902" y="81890"/>
                      <a:pt x="102849" y="74222"/>
                    </a:cubicBezTo>
                    <a:cubicBezTo>
                      <a:pt x="112280" y="65131"/>
                      <a:pt x="110814" y="49534"/>
                      <a:pt x="104648" y="39482"/>
                    </a:cubicBezTo>
                    <a:cubicBezTo>
                      <a:pt x="97225" y="27387"/>
                      <a:pt x="83872" y="19903"/>
                      <a:pt x="73061" y="14734"/>
                    </a:cubicBezTo>
                    <a:cubicBezTo>
                      <a:pt x="65533" y="11136"/>
                      <a:pt x="58966" y="10655"/>
                      <a:pt x="51377" y="10122"/>
                    </a:cubicBezTo>
                    <a:cubicBezTo>
                      <a:pt x="51840" y="10812"/>
                      <a:pt x="52259" y="11529"/>
                      <a:pt x="52643" y="12271"/>
                    </a:cubicBezTo>
                    <a:lnTo>
                      <a:pt x="45980" y="15703"/>
                    </a:lnTo>
                    <a:cubicBezTo>
                      <a:pt x="44199" y="12245"/>
                      <a:pt x="41064" y="9738"/>
                      <a:pt x="37029" y="8463"/>
                    </a:cubicBezTo>
                    <a:cubicBezTo>
                      <a:pt x="35981" y="8254"/>
                      <a:pt x="34916" y="8018"/>
                      <a:pt x="33824" y="7747"/>
                    </a:cubicBezTo>
                    <a:lnTo>
                      <a:pt x="33824" y="7747"/>
                    </a:lnTo>
                    <a:cubicBezTo>
                      <a:pt x="33056" y="7625"/>
                      <a:pt x="32261" y="7555"/>
                      <a:pt x="31440" y="7520"/>
                    </a:cubicBezTo>
                    <a:cubicBezTo>
                      <a:pt x="31108" y="7503"/>
                      <a:pt x="30776" y="7503"/>
                      <a:pt x="30444" y="7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6" name="Google Shape;2916;p17"/>
              <p:cNvSpPr/>
              <p:nvPr/>
            </p:nvSpPr>
            <p:spPr>
              <a:xfrm>
                <a:off x="4499874" y="4567909"/>
                <a:ext cx="367651" cy="272607"/>
              </a:xfrm>
              <a:custGeom>
                <a:rect b="b" l="l" r="r" t="t"/>
                <a:pathLst>
                  <a:path extrusionOk="0" h="81254" w="109583">
                    <a:moveTo>
                      <a:pt x="45592" y="10238"/>
                    </a:moveTo>
                    <a:cubicBezTo>
                      <a:pt x="38003" y="-4530"/>
                      <a:pt x="13114" y="-2626"/>
                      <a:pt x="4338" y="11486"/>
                    </a:cubicBezTo>
                    <a:cubicBezTo>
                      <a:pt x="-4430" y="25599"/>
                      <a:pt x="967" y="45065"/>
                      <a:pt x="12721" y="56854"/>
                    </a:cubicBezTo>
                    <a:cubicBezTo>
                      <a:pt x="24476" y="68643"/>
                      <a:pt x="41042" y="74285"/>
                      <a:pt x="57259" y="78293"/>
                    </a:cubicBezTo>
                    <a:cubicBezTo>
                      <a:pt x="72411" y="82040"/>
                      <a:pt x="90531" y="83970"/>
                      <a:pt x="101727" y="73176"/>
                    </a:cubicBezTo>
                    <a:cubicBezTo>
                      <a:pt x="111997" y="63272"/>
                      <a:pt x="111560" y="45920"/>
                      <a:pt x="104111" y="33773"/>
                    </a:cubicBezTo>
                    <a:cubicBezTo>
                      <a:pt x="96662" y="21634"/>
                      <a:pt x="83859" y="13775"/>
                      <a:pt x="70952"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17" name="Google Shape;2917;p17"/>
              <p:cNvSpPr/>
              <p:nvPr/>
            </p:nvSpPr>
            <p:spPr>
              <a:xfrm>
                <a:off x="4487347" y="4555332"/>
                <a:ext cx="392599" cy="297632"/>
              </a:xfrm>
              <a:custGeom>
                <a:rect b="b" l="l" r="r" t="t"/>
                <a:pathLst>
                  <a:path extrusionOk="0" h="88713" w="117019">
                    <a:moveTo>
                      <a:pt x="82021" y="88713"/>
                    </a:moveTo>
                    <a:cubicBezTo>
                      <a:pt x="75576" y="88713"/>
                      <a:pt x="68276" y="87700"/>
                      <a:pt x="60084" y="85674"/>
                    </a:cubicBezTo>
                    <a:cubicBezTo>
                      <a:pt x="44374" y="81788"/>
                      <a:pt x="26593" y="76086"/>
                      <a:pt x="13791" y="63239"/>
                    </a:cubicBezTo>
                    <a:cubicBezTo>
                      <a:pt x="1853" y="51266"/>
                      <a:pt x="-5326" y="29679"/>
                      <a:pt x="4875" y="13252"/>
                    </a:cubicBezTo>
                    <a:cubicBezTo>
                      <a:pt x="10149" y="4764"/>
                      <a:pt x="20725" y="-380"/>
                      <a:pt x="31754" y="22"/>
                    </a:cubicBezTo>
                    <a:cubicBezTo>
                      <a:pt x="34296" y="127"/>
                      <a:pt x="36706" y="529"/>
                      <a:pt x="38941" y="1192"/>
                    </a:cubicBezTo>
                    <a:cubicBezTo>
                      <a:pt x="43439" y="2048"/>
                      <a:pt x="47674" y="2345"/>
                      <a:pt x="51788" y="2633"/>
                    </a:cubicBezTo>
                    <a:cubicBezTo>
                      <a:pt x="59481" y="3174"/>
                      <a:pt x="67437" y="3733"/>
                      <a:pt x="76284" y="7969"/>
                    </a:cubicBezTo>
                    <a:cubicBezTo>
                      <a:pt x="88021" y="13584"/>
                      <a:pt x="102570" y="21784"/>
                      <a:pt x="111023" y="35556"/>
                    </a:cubicBezTo>
                    <a:cubicBezTo>
                      <a:pt x="118717" y="48096"/>
                      <a:pt x="120289" y="67807"/>
                      <a:pt x="108045" y="79614"/>
                    </a:cubicBezTo>
                    <a:cubicBezTo>
                      <a:pt x="101740" y="85692"/>
                      <a:pt x="93138" y="88713"/>
                      <a:pt x="82003" y="88713"/>
                    </a:cubicBezTo>
                    <a:close/>
                    <a:moveTo>
                      <a:pt x="30462" y="7497"/>
                    </a:moveTo>
                    <a:cubicBezTo>
                      <a:pt x="22541" y="7497"/>
                      <a:pt x="14909" y="11322"/>
                      <a:pt x="11249" y="17217"/>
                    </a:cubicBezTo>
                    <a:cubicBezTo>
                      <a:pt x="3076" y="30369"/>
                      <a:pt x="9197" y="48026"/>
                      <a:pt x="19101" y="57965"/>
                    </a:cubicBezTo>
                    <a:cubicBezTo>
                      <a:pt x="30602" y="69501"/>
                      <a:pt x="47177" y="74776"/>
                      <a:pt x="61883" y="78408"/>
                    </a:cubicBezTo>
                    <a:cubicBezTo>
                      <a:pt x="81506" y="83264"/>
                      <a:pt x="94902" y="81893"/>
                      <a:pt x="102858" y="74225"/>
                    </a:cubicBezTo>
                    <a:cubicBezTo>
                      <a:pt x="112289" y="65134"/>
                      <a:pt x="110822" y="49537"/>
                      <a:pt x="104657" y="39486"/>
                    </a:cubicBezTo>
                    <a:cubicBezTo>
                      <a:pt x="97234" y="27391"/>
                      <a:pt x="83881" y="19907"/>
                      <a:pt x="73070" y="14737"/>
                    </a:cubicBezTo>
                    <a:cubicBezTo>
                      <a:pt x="65542" y="11139"/>
                      <a:pt x="58975" y="10658"/>
                      <a:pt x="51386" y="10126"/>
                    </a:cubicBezTo>
                    <a:cubicBezTo>
                      <a:pt x="51849" y="10816"/>
                      <a:pt x="52268" y="11532"/>
                      <a:pt x="52652" y="12283"/>
                    </a:cubicBezTo>
                    <a:lnTo>
                      <a:pt x="45989" y="15706"/>
                    </a:lnTo>
                    <a:cubicBezTo>
                      <a:pt x="44208" y="12248"/>
                      <a:pt x="41072" y="9742"/>
                      <a:pt x="37038" y="8467"/>
                    </a:cubicBezTo>
                    <a:cubicBezTo>
                      <a:pt x="35990" y="8257"/>
                      <a:pt x="34925" y="8021"/>
                      <a:pt x="33833" y="7751"/>
                    </a:cubicBezTo>
                    <a:lnTo>
                      <a:pt x="33833" y="7751"/>
                    </a:lnTo>
                    <a:cubicBezTo>
                      <a:pt x="33064" y="7628"/>
                      <a:pt x="32270" y="7558"/>
                      <a:pt x="31449" y="7523"/>
                    </a:cubicBezTo>
                    <a:cubicBezTo>
                      <a:pt x="31117" y="7506"/>
                      <a:pt x="30785" y="7506"/>
                      <a:pt x="30453" y="75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918" name="Google Shape;2918;p17"/>
            <p:cNvGrpSpPr/>
            <p:nvPr/>
          </p:nvGrpSpPr>
          <p:grpSpPr>
            <a:xfrm>
              <a:off x="8712845" y="3751377"/>
              <a:ext cx="624584" cy="1202321"/>
              <a:chOff x="3758991" y="3330465"/>
              <a:chExt cx="1530844" cy="2946866"/>
            </a:xfrm>
          </p:grpSpPr>
          <p:sp>
            <p:nvSpPr>
              <p:cNvPr id="2919" name="Google Shape;2919;p17"/>
              <p:cNvSpPr/>
              <p:nvPr/>
            </p:nvSpPr>
            <p:spPr>
              <a:xfrm>
                <a:off x="5045829" y="4923867"/>
                <a:ext cx="223961" cy="1244626"/>
              </a:xfrm>
              <a:custGeom>
                <a:rect b="b" l="l" r="r" t="t"/>
                <a:pathLst>
                  <a:path extrusionOk="0" h="348879" w="62778">
                    <a:moveTo>
                      <a:pt x="4908" y="343893"/>
                    </a:moveTo>
                    <a:cubicBezTo>
                      <a:pt x="1773" y="244600"/>
                      <a:pt x="10759" y="144940"/>
                      <a:pt x="31613" y="47778"/>
                    </a:cubicBezTo>
                    <a:cubicBezTo>
                      <a:pt x="35386" y="30181"/>
                      <a:pt x="40364" y="11326"/>
                      <a:pt x="54458" y="0"/>
                    </a:cubicBezTo>
                    <a:cubicBezTo>
                      <a:pt x="62213" y="5641"/>
                      <a:pt x="62999" y="16671"/>
                      <a:pt x="62737" y="26199"/>
                    </a:cubicBezTo>
                    <a:cubicBezTo>
                      <a:pt x="59969" y="127256"/>
                      <a:pt x="19387" y="224959"/>
                      <a:pt x="20636" y="326051"/>
                    </a:cubicBezTo>
                    <a:cubicBezTo>
                      <a:pt x="20723" y="332933"/>
                      <a:pt x="20741" y="340566"/>
                      <a:pt x="16121" y="345700"/>
                    </a:cubicBezTo>
                    <a:cubicBezTo>
                      <a:pt x="11501" y="350835"/>
                      <a:pt x="533" y="349665"/>
                      <a:pt x="0" y="34280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0" name="Google Shape;2920;p17"/>
              <p:cNvSpPr/>
              <p:nvPr/>
            </p:nvSpPr>
            <p:spPr>
              <a:xfrm>
                <a:off x="4678523" y="4266799"/>
                <a:ext cx="196184" cy="1916515"/>
              </a:xfrm>
              <a:custGeom>
                <a:rect b="b" l="l" r="r" t="t"/>
                <a:pathLst>
                  <a:path extrusionOk="0" h="537215" w="54992">
                    <a:moveTo>
                      <a:pt x="46914" y="528527"/>
                    </a:moveTo>
                    <a:cubicBezTo>
                      <a:pt x="17641" y="369073"/>
                      <a:pt x="1931" y="207165"/>
                      <a:pt x="10" y="45100"/>
                    </a:cubicBezTo>
                    <a:cubicBezTo>
                      <a:pt x="-200" y="27695"/>
                      <a:pt x="2944" y="5732"/>
                      <a:pt x="19781" y="806"/>
                    </a:cubicBezTo>
                    <a:cubicBezTo>
                      <a:pt x="32671" y="-2966"/>
                      <a:pt x="46346" y="7050"/>
                      <a:pt x="51385" y="19416"/>
                    </a:cubicBezTo>
                    <a:cubicBezTo>
                      <a:pt x="56424" y="31782"/>
                      <a:pt x="55106" y="45658"/>
                      <a:pt x="53813" y="58932"/>
                    </a:cubicBezTo>
                    <a:cubicBezTo>
                      <a:pt x="39997" y="201235"/>
                      <a:pt x="38958" y="344751"/>
                      <a:pt x="50730" y="487229"/>
                    </a:cubicBezTo>
                    <a:cubicBezTo>
                      <a:pt x="52154" y="504415"/>
                      <a:pt x="53307" y="523296"/>
                      <a:pt x="43054" y="53721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1" name="Google Shape;2921;p17"/>
              <p:cNvSpPr/>
              <p:nvPr/>
            </p:nvSpPr>
            <p:spPr>
              <a:xfrm>
                <a:off x="4901049" y="4144721"/>
                <a:ext cx="309295" cy="2048951"/>
              </a:xfrm>
              <a:custGeom>
                <a:rect b="b" l="l" r="r" t="t"/>
                <a:pathLst>
                  <a:path extrusionOk="0" h="574338" w="86698">
                    <a:moveTo>
                      <a:pt x="1912" y="570936"/>
                    </a:moveTo>
                    <a:cubicBezTo>
                      <a:pt x="1554" y="395326"/>
                      <a:pt x="12733" y="219699"/>
                      <a:pt x="35360" y="45539"/>
                    </a:cubicBezTo>
                    <a:cubicBezTo>
                      <a:pt x="37062" y="32457"/>
                      <a:pt x="39202" y="18536"/>
                      <a:pt x="48066" y="8703"/>
                    </a:cubicBezTo>
                    <a:cubicBezTo>
                      <a:pt x="56930" y="-1130"/>
                      <a:pt x="74981" y="-3811"/>
                      <a:pt x="82788" y="6861"/>
                    </a:cubicBezTo>
                    <a:cubicBezTo>
                      <a:pt x="87477" y="13262"/>
                      <a:pt x="86997" y="21934"/>
                      <a:pt x="86150" y="29802"/>
                    </a:cubicBezTo>
                    <a:cubicBezTo>
                      <a:pt x="79758" y="89177"/>
                      <a:pt x="63811" y="147059"/>
                      <a:pt x="51218" y="205447"/>
                    </a:cubicBezTo>
                    <a:cubicBezTo>
                      <a:pt x="27037" y="317551"/>
                      <a:pt x="15143" y="432257"/>
                      <a:pt x="15789" y="546894"/>
                    </a:cubicBezTo>
                    <a:cubicBezTo>
                      <a:pt x="15859" y="558753"/>
                      <a:pt x="11947" y="574883"/>
                      <a:pt x="0" y="57432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2" name="Google Shape;2922;p17"/>
              <p:cNvSpPr/>
              <p:nvPr/>
            </p:nvSpPr>
            <p:spPr>
              <a:xfrm>
                <a:off x="3787226" y="4457806"/>
                <a:ext cx="315891" cy="1755745"/>
              </a:xfrm>
              <a:custGeom>
                <a:rect b="b" l="l" r="r" t="t"/>
                <a:pathLst>
                  <a:path extrusionOk="0" h="492150" w="88547">
                    <a:moveTo>
                      <a:pt x="81649" y="485104"/>
                    </a:moveTo>
                    <a:cubicBezTo>
                      <a:pt x="86076" y="345037"/>
                      <a:pt x="73396" y="204455"/>
                      <a:pt x="43975" y="67392"/>
                    </a:cubicBezTo>
                    <a:cubicBezTo>
                      <a:pt x="38648" y="42573"/>
                      <a:pt x="31627" y="15973"/>
                      <a:pt x="11742" y="0"/>
                    </a:cubicBezTo>
                    <a:cubicBezTo>
                      <a:pt x="808" y="7965"/>
                      <a:pt x="-310" y="23509"/>
                      <a:pt x="57" y="36966"/>
                    </a:cubicBezTo>
                    <a:cubicBezTo>
                      <a:pt x="3961" y="179522"/>
                      <a:pt x="61205" y="317354"/>
                      <a:pt x="59441" y="459944"/>
                    </a:cubicBezTo>
                    <a:cubicBezTo>
                      <a:pt x="59319" y="469656"/>
                      <a:pt x="59293" y="480414"/>
                      <a:pt x="65816" y="487663"/>
                    </a:cubicBezTo>
                    <a:cubicBezTo>
                      <a:pt x="72339" y="494911"/>
                      <a:pt x="87805" y="493260"/>
                      <a:pt x="88548" y="4835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3" name="Google Shape;2923;p17"/>
              <p:cNvSpPr/>
              <p:nvPr/>
            </p:nvSpPr>
            <p:spPr>
              <a:xfrm>
                <a:off x="4344589" y="3530932"/>
                <a:ext cx="276752" cy="2703484"/>
              </a:xfrm>
              <a:custGeom>
                <a:rect b="b" l="l" r="r" t="t"/>
                <a:pathLst>
                  <a:path extrusionOk="0" h="757809" w="77576">
                    <a:moveTo>
                      <a:pt x="11395" y="745557"/>
                    </a:moveTo>
                    <a:cubicBezTo>
                      <a:pt x="52693" y="520624"/>
                      <a:pt x="74848" y="292232"/>
                      <a:pt x="77564" y="63623"/>
                    </a:cubicBezTo>
                    <a:cubicBezTo>
                      <a:pt x="77852" y="39066"/>
                      <a:pt x="73425" y="8090"/>
                      <a:pt x="49671" y="1139"/>
                    </a:cubicBezTo>
                    <a:cubicBezTo>
                      <a:pt x="31480" y="-4188"/>
                      <a:pt x="12198" y="9950"/>
                      <a:pt x="5090" y="27390"/>
                    </a:cubicBezTo>
                    <a:cubicBezTo>
                      <a:pt x="-2019" y="44830"/>
                      <a:pt x="-159" y="64409"/>
                      <a:pt x="1658" y="83132"/>
                    </a:cubicBezTo>
                    <a:cubicBezTo>
                      <a:pt x="21149" y="283866"/>
                      <a:pt x="22608" y="486313"/>
                      <a:pt x="6007" y="687300"/>
                    </a:cubicBezTo>
                    <a:cubicBezTo>
                      <a:pt x="4007" y="711542"/>
                      <a:pt x="2374" y="738178"/>
                      <a:pt x="16835" y="75780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4" name="Google Shape;2924;p17"/>
              <p:cNvSpPr/>
              <p:nvPr/>
            </p:nvSpPr>
            <p:spPr>
              <a:xfrm>
                <a:off x="3871139" y="3358717"/>
                <a:ext cx="436277" cy="2890360"/>
              </a:xfrm>
              <a:custGeom>
                <a:rect b="b" l="l" r="r" t="t"/>
                <a:pathLst>
                  <a:path extrusionOk="0" h="810192" w="122292">
                    <a:moveTo>
                      <a:pt x="119602" y="805378"/>
                    </a:moveTo>
                    <a:cubicBezTo>
                      <a:pt x="120109" y="557660"/>
                      <a:pt x="104337" y="309917"/>
                      <a:pt x="72418" y="64234"/>
                    </a:cubicBezTo>
                    <a:cubicBezTo>
                      <a:pt x="70017" y="45782"/>
                      <a:pt x="66995" y="26141"/>
                      <a:pt x="54498" y="12273"/>
                    </a:cubicBezTo>
                    <a:cubicBezTo>
                      <a:pt x="42002" y="-1594"/>
                      <a:pt x="16528" y="-5376"/>
                      <a:pt x="5516" y="9680"/>
                    </a:cubicBezTo>
                    <a:cubicBezTo>
                      <a:pt x="-1095" y="18719"/>
                      <a:pt x="-423" y="30945"/>
                      <a:pt x="774" y="42044"/>
                    </a:cubicBezTo>
                    <a:cubicBezTo>
                      <a:pt x="9795" y="125801"/>
                      <a:pt x="32291" y="207454"/>
                      <a:pt x="50053" y="289823"/>
                    </a:cubicBezTo>
                    <a:cubicBezTo>
                      <a:pt x="84164" y="447958"/>
                      <a:pt x="100949" y="609770"/>
                      <a:pt x="100023" y="771477"/>
                    </a:cubicBezTo>
                    <a:cubicBezTo>
                      <a:pt x="99927" y="788209"/>
                      <a:pt x="105437" y="810958"/>
                      <a:pt x="122292" y="81017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5" name="Google Shape;2925;p17"/>
              <p:cNvSpPr/>
              <p:nvPr/>
            </p:nvSpPr>
            <p:spPr>
              <a:xfrm>
                <a:off x="5025894" y="4898700"/>
                <a:ext cx="263941" cy="1289954"/>
              </a:xfrm>
              <a:custGeom>
                <a:rect b="b" l="l" r="r" t="t"/>
                <a:pathLst>
                  <a:path extrusionOk="0" h="361585" w="73985">
                    <a:moveTo>
                      <a:pt x="13903" y="361577"/>
                    </a:moveTo>
                    <a:cubicBezTo>
                      <a:pt x="12086" y="361577"/>
                      <a:pt x="10244" y="361289"/>
                      <a:pt x="8497" y="360695"/>
                    </a:cubicBezTo>
                    <a:cubicBezTo>
                      <a:pt x="3554" y="359010"/>
                      <a:pt x="375" y="355123"/>
                      <a:pt x="0" y="350303"/>
                    </a:cubicBezTo>
                    <a:lnTo>
                      <a:pt x="4847" y="349927"/>
                    </a:lnTo>
                    <a:cubicBezTo>
                      <a:pt x="1808" y="250564"/>
                      <a:pt x="10846" y="150896"/>
                      <a:pt x="31709" y="53663"/>
                    </a:cubicBezTo>
                    <a:cubicBezTo>
                      <a:pt x="35604" y="35525"/>
                      <a:pt x="41053" y="15125"/>
                      <a:pt x="56528" y="2690"/>
                    </a:cubicBezTo>
                    <a:lnTo>
                      <a:pt x="59881" y="0"/>
                    </a:lnTo>
                    <a:lnTo>
                      <a:pt x="63357" y="2532"/>
                    </a:lnTo>
                    <a:cubicBezTo>
                      <a:pt x="73295" y="9772"/>
                      <a:pt x="74238" y="22845"/>
                      <a:pt x="73941" y="33429"/>
                    </a:cubicBezTo>
                    <a:cubicBezTo>
                      <a:pt x="72614" y="81958"/>
                      <a:pt x="62545" y="130242"/>
                      <a:pt x="52808" y="176946"/>
                    </a:cubicBezTo>
                    <a:cubicBezTo>
                      <a:pt x="42180" y="227920"/>
                      <a:pt x="31194" y="280623"/>
                      <a:pt x="31840" y="333055"/>
                    </a:cubicBezTo>
                    <a:cubicBezTo>
                      <a:pt x="31928" y="340076"/>
                      <a:pt x="32041" y="349683"/>
                      <a:pt x="25884" y="356529"/>
                    </a:cubicBezTo>
                    <a:cubicBezTo>
                      <a:pt x="22959" y="359778"/>
                      <a:pt x="18470" y="361585"/>
                      <a:pt x="13894" y="361585"/>
                    </a:cubicBezTo>
                    <a:close/>
                    <a:moveTo>
                      <a:pt x="59750" y="14968"/>
                    </a:moveTo>
                    <a:cubicBezTo>
                      <a:pt x="49969" y="25334"/>
                      <a:pt x="45944" y="40852"/>
                      <a:pt x="42686" y="56013"/>
                    </a:cubicBezTo>
                    <a:cubicBezTo>
                      <a:pt x="21981" y="152476"/>
                      <a:pt x="13029" y="251359"/>
                      <a:pt x="16077" y="349936"/>
                    </a:cubicBezTo>
                    <a:cubicBezTo>
                      <a:pt x="16671" y="349709"/>
                      <a:pt x="17186" y="349394"/>
                      <a:pt x="17536" y="349001"/>
                    </a:cubicBezTo>
                    <a:cubicBezTo>
                      <a:pt x="20758" y="345421"/>
                      <a:pt x="20679" y="338915"/>
                      <a:pt x="20610" y="333186"/>
                    </a:cubicBezTo>
                    <a:cubicBezTo>
                      <a:pt x="19946" y="279523"/>
                      <a:pt x="31063" y="226208"/>
                      <a:pt x="41813" y="174640"/>
                    </a:cubicBezTo>
                    <a:cubicBezTo>
                      <a:pt x="51446" y="128426"/>
                      <a:pt x="61410" y="80631"/>
                      <a:pt x="62711" y="33106"/>
                    </a:cubicBezTo>
                    <a:cubicBezTo>
                      <a:pt x="62877" y="26967"/>
                      <a:pt x="62615" y="19780"/>
                      <a:pt x="59750" y="149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6" name="Google Shape;2926;p17"/>
              <p:cNvSpPr/>
              <p:nvPr/>
            </p:nvSpPr>
            <p:spPr>
              <a:xfrm>
                <a:off x="4658460" y="4246754"/>
                <a:ext cx="236226" cy="1948465"/>
              </a:xfrm>
              <a:custGeom>
                <a:rect b="b" l="l" r="r" t="t"/>
                <a:pathLst>
                  <a:path extrusionOk="0" h="546171" w="66216">
                    <a:moveTo>
                      <a:pt x="53193" y="546171"/>
                    </a:moveTo>
                    <a:lnTo>
                      <a:pt x="44146" y="539508"/>
                    </a:lnTo>
                    <a:cubicBezTo>
                      <a:pt x="45220" y="538050"/>
                      <a:pt x="46155" y="536522"/>
                      <a:pt x="46967" y="534923"/>
                    </a:cubicBezTo>
                    <a:cubicBezTo>
                      <a:pt x="17729" y="375600"/>
                      <a:pt x="1931" y="212714"/>
                      <a:pt x="10" y="50789"/>
                    </a:cubicBezTo>
                    <a:cubicBezTo>
                      <a:pt x="-409" y="15552"/>
                      <a:pt x="12725" y="4286"/>
                      <a:pt x="23816" y="1038"/>
                    </a:cubicBezTo>
                    <a:cubicBezTo>
                      <a:pt x="40076" y="-3731"/>
                      <a:pt x="56398" y="8687"/>
                      <a:pt x="62197" y="22913"/>
                    </a:cubicBezTo>
                    <a:cubicBezTo>
                      <a:pt x="67786" y="36624"/>
                      <a:pt x="66319" y="51749"/>
                      <a:pt x="65017" y="65093"/>
                    </a:cubicBezTo>
                    <a:cubicBezTo>
                      <a:pt x="51263" y="206776"/>
                      <a:pt x="50224" y="350537"/>
                      <a:pt x="61943" y="492386"/>
                    </a:cubicBezTo>
                    <a:cubicBezTo>
                      <a:pt x="63253" y="508288"/>
                      <a:pt x="65052" y="530059"/>
                      <a:pt x="53185" y="546163"/>
                    </a:cubicBezTo>
                    <a:close/>
                    <a:moveTo>
                      <a:pt x="31055" y="11238"/>
                    </a:moveTo>
                    <a:cubicBezTo>
                      <a:pt x="29693" y="11238"/>
                      <a:pt x="28331" y="11421"/>
                      <a:pt x="26977" y="11814"/>
                    </a:cubicBezTo>
                    <a:cubicBezTo>
                      <a:pt x="13642" y="15718"/>
                      <a:pt x="11057" y="35087"/>
                      <a:pt x="11241" y="50649"/>
                    </a:cubicBezTo>
                    <a:cubicBezTo>
                      <a:pt x="12978" y="197432"/>
                      <a:pt x="26165" y="345009"/>
                      <a:pt x="50477" y="489984"/>
                    </a:cubicBezTo>
                    <a:cubicBezTo>
                      <a:pt x="38994" y="348546"/>
                      <a:pt x="40129" y="205248"/>
                      <a:pt x="53839" y="64010"/>
                    </a:cubicBezTo>
                    <a:cubicBezTo>
                      <a:pt x="55071" y="51365"/>
                      <a:pt x="56337" y="38301"/>
                      <a:pt x="51796" y="27158"/>
                    </a:cubicBezTo>
                    <a:cubicBezTo>
                      <a:pt x="48355" y="18730"/>
                      <a:pt x="39727" y="11238"/>
                      <a:pt x="31047" y="112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7" name="Google Shape;2927;p17"/>
              <p:cNvSpPr/>
              <p:nvPr/>
            </p:nvSpPr>
            <p:spPr>
              <a:xfrm>
                <a:off x="4887784" y="4124702"/>
                <a:ext cx="342594" cy="2089082"/>
              </a:xfrm>
              <a:custGeom>
                <a:rect b="b" l="l" r="r" t="t"/>
                <a:pathLst>
                  <a:path extrusionOk="0" h="585587" w="96032">
                    <a:moveTo>
                      <a:pt x="4314" y="585570"/>
                    </a:moveTo>
                    <a:cubicBezTo>
                      <a:pt x="4034" y="585570"/>
                      <a:pt x="3746" y="585570"/>
                      <a:pt x="3458" y="585553"/>
                    </a:cubicBezTo>
                    <a:lnTo>
                      <a:pt x="3877" y="576557"/>
                    </a:lnTo>
                    <a:lnTo>
                      <a:pt x="8" y="576557"/>
                    </a:lnTo>
                    <a:cubicBezTo>
                      <a:pt x="-350" y="401279"/>
                      <a:pt x="10916" y="224264"/>
                      <a:pt x="33508" y="50435"/>
                    </a:cubicBezTo>
                    <a:cubicBezTo>
                      <a:pt x="35062" y="38489"/>
                      <a:pt x="37184" y="22123"/>
                      <a:pt x="47611" y="10561"/>
                    </a:cubicBezTo>
                    <a:cubicBezTo>
                      <a:pt x="53803" y="3697"/>
                      <a:pt x="63811" y="-442"/>
                      <a:pt x="73172" y="38"/>
                    </a:cubicBezTo>
                    <a:cubicBezTo>
                      <a:pt x="80665" y="422"/>
                      <a:pt x="87014" y="3662"/>
                      <a:pt x="91040" y="9164"/>
                    </a:cubicBezTo>
                    <a:cubicBezTo>
                      <a:pt x="96917" y="17198"/>
                      <a:pt x="96393" y="27241"/>
                      <a:pt x="95450" y="36026"/>
                    </a:cubicBezTo>
                    <a:cubicBezTo>
                      <a:pt x="90682" y="80319"/>
                      <a:pt x="80499" y="124351"/>
                      <a:pt x="70666" y="166932"/>
                    </a:cubicBezTo>
                    <a:cubicBezTo>
                      <a:pt x="67234" y="181787"/>
                      <a:pt x="63689" y="197139"/>
                      <a:pt x="60423" y="212256"/>
                    </a:cubicBezTo>
                    <a:cubicBezTo>
                      <a:pt x="36346" y="323871"/>
                      <a:pt x="24469" y="438342"/>
                      <a:pt x="25124" y="552489"/>
                    </a:cubicBezTo>
                    <a:cubicBezTo>
                      <a:pt x="25150" y="557066"/>
                      <a:pt x="24574" y="572637"/>
                      <a:pt x="16051" y="580819"/>
                    </a:cubicBezTo>
                    <a:cubicBezTo>
                      <a:pt x="12793" y="583945"/>
                      <a:pt x="8750" y="585588"/>
                      <a:pt x="4314" y="585588"/>
                    </a:cubicBezTo>
                    <a:close/>
                    <a:moveTo>
                      <a:pt x="71688" y="11225"/>
                    </a:moveTo>
                    <a:cubicBezTo>
                      <a:pt x="65933" y="11225"/>
                      <a:pt x="59715" y="13905"/>
                      <a:pt x="55960" y="18071"/>
                    </a:cubicBezTo>
                    <a:cubicBezTo>
                      <a:pt x="48484" y="26359"/>
                      <a:pt x="46415" y="38288"/>
                      <a:pt x="44651" y="51876"/>
                    </a:cubicBezTo>
                    <a:cubicBezTo>
                      <a:pt x="22495" y="222403"/>
                      <a:pt x="11256" y="396014"/>
                      <a:pt x="11239" y="568017"/>
                    </a:cubicBezTo>
                    <a:cubicBezTo>
                      <a:pt x="12933" y="563991"/>
                      <a:pt x="13928" y="558419"/>
                      <a:pt x="13894" y="552533"/>
                    </a:cubicBezTo>
                    <a:cubicBezTo>
                      <a:pt x="13239" y="437573"/>
                      <a:pt x="25203" y="322282"/>
                      <a:pt x="49445" y="209872"/>
                    </a:cubicBezTo>
                    <a:cubicBezTo>
                      <a:pt x="52720" y="194676"/>
                      <a:pt x="56283" y="179272"/>
                      <a:pt x="59724" y="164382"/>
                    </a:cubicBezTo>
                    <a:cubicBezTo>
                      <a:pt x="69487" y="122124"/>
                      <a:pt x="79591" y="78424"/>
                      <a:pt x="84289" y="34803"/>
                    </a:cubicBezTo>
                    <a:cubicBezTo>
                      <a:pt x="85041" y="27809"/>
                      <a:pt x="85486" y="20569"/>
                      <a:pt x="81984" y="15783"/>
                    </a:cubicBezTo>
                    <a:cubicBezTo>
                      <a:pt x="79434" y="12299"/>
                      <a:pt x="75478" y="11390"/>
                      <a:pt x="72605" y="11242"/>
                    </a:cubicBezTo>
                    <a:cubicBezTo>
                      <a:pt x="72299" y="11225"/>
                      <a:pt x="71994" y="11216"/>
                      <a:pt x="71688" y="112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8" name="Google Shape;2928;p17"/>
              <p:cNvSpPr/>
              <p:nvPr/>
            </p:nvSpPr>
            <p:spPr>
              <a:xfrm>
                <a:off x="3758991" y="4422204"/>
                <a:ext cx="372358" cy="1819678"/>
              </a:xfrm>
              <a:custGeom>
                <a:rect b="b" l="l" r="r" t="t"/>
                <a:pathLst>
                  <a:path extrusionOk="0" h="510071" w="104375">
                    <a:moveTo>
                      <a:pt x="84761" y="510071"/>
                    </a:moveTo>
                    <a:cubicBezTo>
                      <a:pt x="78316" y="510071"/>
                      <a:pt x="71985" y="507530"/>
                      <a:pt x="67854" y="502936"/>
                    </a:cubicBezTo>
                    <a:cubicBezTo>
                      <a:pt x="59156" y="493278"/>
                      <a:pt x="59322" y="479715"/>
                      <a:pt x="59444" y="469821"/>
                    </a:cubicBezTo>
                    <a:cubicBezTo>
                      <a:pt x="60361" y="395854"/>
                      <a:pt x="44861" y="321502"/>
                      <a:pt x="29866" y="249604"/>
                    </a:cubicBezTo>
                    <a:cubicBezTo>
                      <a:pt x="16129" y="183723"/>
                      <a:pt x="1930" y="115606"/>
                      <a:pt x="61" y="47158"/>
                    </a:cubicBezTo>
                    <a:cubicBezTo>
                      <a:pt x="-350" y="32224"/>
                      <a:pt x="978" y="13780"/>
                      <a:pt x="14994" y="3572"/>
                    </a:cubicBezTo>
                    <a:lnTo>
                      <a:pt x="19893" y="0"/>
                    </a:lnTo>
                    <a:lnTo>
                      <a:pt x="24618" y="3799"/>
                    </a:lnTo>
                    <a:cubicBezTo>
                      <a:pt x="46450" y="21343"/>
                      <a:pt x="54144" y="50109"/>
                      <a:pt x="59637" y="75705"/>
                    </a:cubicBezTo>
                    <a:cubicBezTo>
                      <a:pt x="89075" y="212864"/>
                      <a:pt x="101825" y="353464"/>
                      <a:pt x="97537" y="493627"/>
                    </a:cubicBezTo>
                    <a:lnTo>
                      <a:pt x="104375" y="494151"/>
                    </a:lnTo>
                    <a:cubicBezTo>
                      <a:pt x="103851" y="500963"/>
                      <a:pt x="99371" y="506438"/>
                      <a:pt x="92393" y="508813"/>
                    </a:cubicBezTo>
                    <a:cubicBezTo>
                      <a:pt x="89922" y="509652"/>
                      <a:pt x="87337" y="510062"/>
                      <a:pt x="84761" y="510062"/>
                    </a:cubicBezTo>
                    <a:close/>
                    <a:moveTo>
                      <a:pt x="20085" y="21133"/>
                    </a:moveTo>
                    <a:cubicBezTo>
                      <a:pt x="16033" y="27928"/>
                      <a:pt x="15666" y="38058"/>
                      <a:pt x="15902" y="46730"/>
                    </a:cubicBezTo>
                    <a:cubicBezTo>
                      <a:pt x="17736" y="113763"/>
                      <a:pt x="31787" y="181181"/>
                      <a:pt x="45384" y="246381"/>
                    </a:cubicBezTo>
                    <a:cubicBezTo>
                      <a:pt x="60545" y="319118"/>
                      <a:pt x="76229" y="394334"/>
                      <a:pt x="75294" y="470031"/>
                    </a:cubicBezTo>
                    <a:cubicBezTo>
                      <a:pt x="75198" y="478117"/>
                      <a:pt x="75085" y="487296"/>
                      <a:pt x="79635" y="492352"/>
                    </a:cubicBezTo>
                    <a:cubicBezTo>
                      <a:pt x="80132" y="492902"/>
                      <a:pt x="80857" y="493347"/>
                      <a:pt x="81696" y="493662"/>
                    </a:cubicBezTo>
                    <a:cubicBezTo>
                      <a:pt x="85992" y="354608"/>
                      <a:pt x="73364" y="215118"/>
                      <a:pt x="44153" y="79041"/>
                    </a:cubicBezTo>
                    <a:cubicBezTo>
                      <a:pt x="39559" y="57655"/>
                      <a:pt x="33883" y="35761"/>
                      <a:pt x="20085" y="211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29" name="Google Shape;2929;p17"/>
              <p:cNvSpPr/>
              <p:nvPr/>
            </p:nvSpPr>
            <p:spPr>
              <a:xfrm>
                <a:off x="4316354" y="3502676"/>
                <a:ext cx="333222" cy="2748538"/>
              </a:xfrm>
              <a:custGeom>
                <a:rect b="b" l="l" r="r" t="t"/>
                <a:pathLst>
                  <a:path extrusionOk="0" h="770438" w="93405">
                    <a:moveTo>
                      <a:pt x="18376" y="770439"/>
                    </a:moveTo>
                    <a:cubicBezTo>
                      <a:pt x="1635" y="747716"/>
                      <a:pt x="4176" y="717002"/>
                      <a:pt x="6028" y="694576"/>
                    </a:cubicBezTo>
                    <a:cubicBezTo>
                      <a:pt x="22550" y="494471"/>
                      <a:pt x="21092" y="291675"/>
                      <a:pt x="1688" y="91823"/>
                    </a:cubicBezTo>
                    <a:cubicBezTo>
                      <a:pt x="-138" y="72994"/>
                      <a:pt x="-2216" y="51660"/>
                      <a:pt x="5661" y="32325"/>
                    </a:cubicBezTo>
                    <a:cubicBezTo>
                      <a:pt x="13844" y="12249"/>
                      <a:pt x="36881" y="-5261"/>
                      <a:pt x="59805" y="1463"/>
                    </a:cubicBezTo>
                    <a:cubicBezTo>
                      <a:pt x="75454" y="6048"/>
                      <a:pt x="93977" y="21942"/>
                      <a:pt x="93392" y="71641"/>
                    </a:cubicBezTo>
                    <a:cubicBezTo>
                      <a:pt x="90684" y="300067"/>
                      <a:pt x="68398" y="529839"/>
                      <a:pt x="27153" y="754580"/>
                    </a:cubicBezTo>
                    <a:cubicBezTo>
                      <a:pt x="28288" y="756824"/>
                      <a:pt x="29607" y="758981"/>
                      <a:pt x="31126" y="761042"/>
                    </a:cubicBezTo>
                    <a:lnTo>
                      <a:pt x="18367" y="770439"/>
                    </a:lnTo>
                    <a:close/>
                    <a:moveTo>
                      <a:pt x="49614" y="15846"/>
                    </a:moveTo>
                    <a:cubicBezTo>
                      <a:pt x="37361" y="15846"/>
                      <a:pt x="25188" y="26405"/>
                      <a:pt x="20341" y="38299"/>
                    </a:cubicBezTo>
                    <a:cubicBezTo>
                      <a:pt x="13940" y="54018"/>
                      <a:pt x="15730" y="72453"/>
                      <a:pt x="17459" y="90286"/>
                    </a:cubicBezTo>
                    <a:cubicBezTo>
                      <a:pt x="36803" y="289527"/>
                      <a:pt x="38401" y="491676"/>
                      <a:pt x="22201" y="691205"/>
                    </a:cubicBezTo>
                    <a:cubicBezTo>
                      <a:pt x="56487" y="486707"/>
                      <a:pt x="75096" y="278515"/>
                      <a:pt x="77550" y="71440"/>
                    </a:cubicBezTo>
                    <a:cubicBezTo>
                      <a:pt x="77812" y="49485"/>
                      <a:pt x="74171" y="22160"/>
                      <a:pt x="55360" y="16650"/>
                    </a:cubicBezTo>
                    <a:cubicBezTo>
                      <a:pt x="53456" y="16091"/>
                      <a:pt x="51535" y="15838"/>
                      <a:pt x="49614" y="158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0" name="Google Shape;2930;p17"/>
              <p:cNvSpPr/>
              <p:nvPr/>
            </p:nvSpPr>
            <p:spPr>
              <a:xfrm>
                <a:off x="3842865" y="3330465"/>
                <a:ext cx="483289" cy="2946866"/>
              </a:xfrm>
              <a:custGeom>
                <a:rect b="b" l="l" r="r" t="t"/>
                <a:pathLst>
                  <a:path extrusionOk="0" h="826031" w="135470">
                    <a:moveTo>
                      <a:pt x="129389" y="826022"/>
                    </a:moveTo>
                    <a:cubicBezTo>
                      <a:pt x="123136" y="826022"/>
                      <a:pt x="117425" y="823708"/>
                      <a:pt x="112831" y="819298"/>
                    </a:cubicBezTo>
                    <a:cubicBezTo>
                      <a:pt x="100806" y="807753"/>
                      <a:pt x="99994" y="785799"/>
                      <a:pt x="100029" y="779345"/>
                    </a:cubicBezTo>
                    <a:cubicBezTo>
                      <a:pt x="100946" y="618337"/>
                      <a:pt x="84196" y="456856"/>
                      <a:pt x="50234" y="299402"/>
                    </a:cubicBezTo>
                    <a:cubicBezTo>
                      <a:pt x="45631" y="278077"/>
                      <a:pt x="40627" y="256419"/>
                      <a:pt x="35789" y="235469"/>
                    </a:cubicBezTo>
                    <a:cubicBezTo>
                      <a:pt x="21913" y="175404"/>
                      <a:pt x="7556" y="113296"/>
                      <a:pt x="823" y="50812"/>
                    </a:cubicBezTo>
                    <a:cubicBezTo>
                      <a:pt x="-513" y="38420"/>
                      <a:pt x="-1247" y="24255"/>
                      <a:pt x="7050" y="12928"/>
                    </a:cubicBezTo>
                    <a:cubicBezTo>
                      <a:pt x="12726" y="5165"/>
                      <a:pt x="21677" y="597"/>
                      <a:pt x="32253" y="56"/>
                    </a:cubicBezTo>
                    <a:cubicBezTo>
                      <a:pt x="45466" y="-643"/>
                      <a:pt x="59578" y="5209"/>
                      <a:pt x="68311" y="14893"/>
                    </a:cubicBezTo>
                    <a:cubicBezTo>
                      <a:pt x="83017" y="31207"/>
                      <a:pt x="86013" y="54287"/>
                      <a:pt x="88204" y="71142"/>
                    </a:cubicBezTo>
                    <a:cubicBezTo>
                      <a:pt x="120071" y="316371"/>
                      <a:pt x="135965" y="566079"/>
                      <a:pt x="135458" y="813325"/>
                    </a:cubicBezTo>
                    <a:lnTo>
                      <a:pt x="130009" y="813325"/>
                    </a:lnTo>
                    <a:cubicBezTo>
                      <a:pt x="130009" y="813325"/>
                      <a:pt x="130603" y="826005"/>
                      <a:pt x="130603" y="826005"/>
                    </a:cubicBezTo>
                    <a:cubicBezTo>
                      <a:pt x="130201" y="826022"/>
                      <a:pt x="129799" y="826031"/>
                      <a:pt x="129398" y="826031"/>
                    </a:cubicBezTo>
                    <a:close/>
                    <a:moveTo>
                      <a:pt x="34349" y="15837"/>
                    </a:moveTo>
                    <a:cubicBezTo>
                      <a:pt x="33912" y="15837"/>
                      <a:pt x="33484" y="15845"/>
                      <a:pt x="33048" y="15872"/>
                    </a:cubicBezTo>
                    <a:cubicBezTo>
                      <a:pt x="29004" y="16081"/>
                      <a:pt x="23424" y="17356"/>
                      <a:pt x="19826" y="22273"/>
                    </a:cubicBezTo>
                    <a:cubicBezTo>
                      <a:pt x="14883" y="29032"/>
                      <a:pt x="15503" y="39241"/>
                      <a:pt x="16569" y="49109"/>
                    </a:cubicBezTo>
                    <a:cubicBezTo>
                      <a:pt x="23197" y="110649"/>
                      <a:pt x="37440" y="172286"/>
                      <a:pt x="51221" y="231897"/>
                    </a:cubicBezTo>
                    <a:cubicBezTo>
                      <a:pt x="56076" y="252900"/>
                      <a:pt x="61098" y="274619"/>
                      <a:pt x="65717" y="296058"/>
                    </a:cubicBezTo>
                    <a:cubicBezTo>
                      <a:pt x="99915" y="454639"/>
                      <a:pt x="116796" y="617271"/>
                      <a:pt x="115870" y="779433"/>
                    </a:cubicBezTo>
                    <a:cubicBezTo>
                      <a:pt x="115827" y="787729"/>
                      <a:pt x="117233" y="795588"/>
                      <a:pt x="119617" y="801265"/>
                    </a:cubicBezTo>
                    <a:cubicBezTo>
                      <a:pt x="119591" y="558639"/>
                      <a:pt x="103740" y="313742"/>
                      <a:pt x="72485" y="73177"/>
                    </a:cubicBezTo>
                    <a:cubicBezTo>
                      <a:pt x="69997" y="54008"/>
                      <a:pt x="67071" y="37189"/>
                      <a:pt x="56530" y="25495"/>
                    </a:cubicBezTo>
                    <a:cubicBezTo>
                      <a:pt x="51238" y="19618"/>
                      <a:pt x="42461" y="15837"/>
                      <a:pt x="34349" y="15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931" name="Google Shape;2931;p17"/>
            <p:cNvGrpSpPr/>
            <p:nvPr/>
          </p:nvGrpSpPr>
          <p:grpSpPr>
            <a:xfrm flipH="1" rot="-1763267">
              <a:off x="8634976" y="193757"/>
              <a:ext cx="896833" cy="976828"/>
              <a:chOff x="3591335" y="3639035"/>
              <a:chExt cx="1598011" cy="1740548"/>
            </a:xfrm>
          </p:grpSpPr>
          <p:sp>
            <p:nvSpPr>
              <p:cNvPr id="2932" name="Google Shape;2932;p17"/>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3" name="Google Shape;2933;p17"/>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4" name="Google Shape;2934;p17"/>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5" name="Google Shape;2935;p17"/>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6" name="Google Shape;2936;p17"/>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7" name="Google Shape;2937;p17"/>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8" name="Google Shape;2938;p17"/>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39" name="Google Shape;2939;p17"/>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0" name="Google Shape;2940;p17"/>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1" name="Google Shape;2941;p17"/>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2" name="Google Shape;2942;p17"/>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3" name="Google Shape;2943;p17"/>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4" name="Google Shape;2944;p17"/>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5" name="Google Shape;2945;p17"/>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6" name="Google Shape;2946;p17"/>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7" name="Google Shape;2947;p17"/>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8" name="Google Shape;2948;p17"/>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49" name="Google Shape;2949;p17"/>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950" name="Google Shape;2950;p17"/>
            <p:cNvGrpSpPr/>
            <p:nvPr/>
          </p:nvGrpSpPr>
          <p:grpSpPr>
            <a:xfrm>
              <a:off x="8483607" y="2697563"/>
              <a:ext cx="938311" cy="1247185"/>
              <a:chOff x="3119733" y="3330466"/>
              <a:chExt cx="2464051" cy="3275172"/>
            </a:xfrm>
          </p:grpSpPr>
          <p:sp>
            <p:nvSpPr>
              <p:cNvPr id="2951" name="Google Shape;2951;p17"/>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52" name="Google Shape;2952;p17"/>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53" name="Google Shape;2953;p17"/>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54" name="Google Shape;2954;p17"/>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55" name="Google Shape;2955;p17"/>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56" name="Google Shape;2956;p17"/>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57" name="Google Shape;2957;p17"/>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58" name="Google Shape;2958;p17"/>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59" name="Google Shape;2959;p17"/>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0" name="Google Shape;2960;p17"/>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1" name="Google Shape;2961;p17"/>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2" name="Google Shape;2962;p17"/>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3" name="Google Shape;2963;p17"/>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4" name="Google Shape;2964;p17"/>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5" name="Google Shape;2965;p17"/>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6" name="Google Shape;2966;p17"/>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7" name="Google Shape;2967;p17"/>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8" name="Google Shape;2968;p17"/>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69" name="Google Shape;2969;p17"/>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0" name="Google Shape;2970;p17"/>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1" name="Google Shape;2971;p17"/>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2" name="Google Shape;2972;p17"/>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3" name="Google Shape;2973;p17"/>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4" name="Google Shape;2974;p17"/>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5" name="Google Shape;2975;p17"/>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6" name="Google Shape;2976;p17"/>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7" name="Google Shape;2977;p17"/>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8" name="Google Shape;2978;p17"/>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79" name="Google Shape;2979;p17"/>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0" name="Google Shape;2980;p17"/>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1" name="Google Shape;2981;p17"/>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2" name="Google Shape;2982;p17"/>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3" name="Google Shape;2983;p17"/>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4" name="Google Shape;2984;p17"/>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5" name="Google Shape;2985;p17"/>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6" name="Google Shape;2986;p17"/>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7" name="Google Shape;2987;p17"/>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8" name="Google Shape;2988;p17"/>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89" name="Google Shape;2989;p17"/>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90" name="Google Shape;2990;p17"/>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91" name="Google Shape;2991;p17"/>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92" name="Google Shape;2992;p17"/>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93" name="Google Shape;2993;p17"/>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94" name="Google Shape;2994;p17"/>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995" name="Google Shape;2995;p17"/>
            <p:cNvGrpSpPr/>
            <p:nvPr/>
          </p:nvGrpSpPr>
          <p:grpSpPr>
            <a:xfrm>
              <a:off x="8483612" y="4372573"/>
              <a:ext cx="1083073" cy="1057209"/>
              <a:chOff x="4720463" y="3639783"/>
              <a:chExt cx="2406294" cy="2349354"/>
            </a:xfrm>
          </p:grpSpPr>
          <p:sp>
            <p:nvSpPr>
              <p:cNvPr id="2996" name="Google Shape;2996;p17"/>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97" name="Google Shape;2997;p17"/>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98" name="Google Shape;2998;p17"/>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999" name="Google Shape;2999;p17"/>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00" name="Google Shape;3000;p17"/>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01" name="Google Shape;3001;p17"/>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02" name="Google Shape;3002;p17"/>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03" name="Google Shape;3003;p17"/>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04" name="Google Shape;3004;p17"/>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05" name="Google Shape;3005;p17"/>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06" name="Google Shape;3006;p17"/>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007" name="Google Shape;3007;p17"/>
            <p:cNvGrpSpPr/>
            <p:nvPr/>
          </p:nvGrpSpPr>
          <p:grpSpPr>
            <a:xfrm flipH="1">
              <a:off x="8430765" y="1017734"/>
              <a:ext cx="1305256" cy="1057563"/>
              <a:chOff x="1241921" y="364699"/>
              <a:chExt cx="5585178" cy="4525301"/>
            </a:xfrm>
          </p:grpSpPr>
          <p:sp>
            <p:nvSpPr>
              <p:cNvPr id="3008" name="Google Shape;3008;p17"/>
              <p:cNvSpPr/>
              <p:nvPr/>
            </p:nvSpPr>
            <p:spPr>
              <a:xfrm>
                <a:off x="2460609" y="2989742"/>
                <a:ext cx="1991054" cy="1005121"/>
              </a:xfrm>
              <a:custGeom>
                <a:rect b="b" l="l" r="r" t="t"/>
                <a:pathLst>
                  <a:path extrusionOk="0" h="157296" w="311589">
                    <a:moveTo>
                      <a:pt x="0" y="155786"/>
                    </a:moveTo>
                    <a:cubicBezTo>
                      <a:pt x="18339" y="124907"/>
                      <a:pt x="38948" y="94813"/>
                      <a:pt x="66457" y="71950"/>
                    </a:cubicBezTo>
                    <a:cubicBezTo>
                      <a:pt x="93966" y="49087"/>
                      <a:pt x="129247" y="33945"/>
                      <a:pt x="164790" y="36818"/>
                    </a:cubicBezTo>
                    <a:cubicBezTo>
                      <a:pt x="186186" y="38547"/>
                      <a:pt x="206620" y="46581"/>
                      <a:pt x="225920" y="56109"/>
                    </a:cubicBezTo>
                    <a:cubicBezTo>
                      <a:pt x="256747" y="71330"/>
                      <a:pt x="285653" y="90577"/>
                      <a:pt x="311590" y="113222"/>
                    </a:cubicBezTo>
                    <a:cubicBezTo>
                      <a:pt x="294386" y="78954"/>
                      <a:pt x="269847" y="48441"/>
                      <a:pt x="240155" y="24391"/>
                    </a:cubicBezTo>
                    <a:cubicBezTo>
                      <a:pt x="230461" y="16601"/>
                      <a:pt x="220156" y="9405"/>
                      <a:pt x="208541" y="5135"/>
                    </a:cubicBezTo>
                    <a:cubicBezTo>
                      <a:pt x="195180" y="201"/>
                      <a:pt x="180596" y="-611"/>
                      <a:pt x="166362" y="358"/>
                    </a:cubicBezTo>
                    <a:cubicBezTo>
                      <a:pt x="84709" y="5903"/>
                      <a:pt x="12051" y="75408"/>
                      <a:pt x="2270" y="157297"/>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09" name="Google Shape;3009;p17"/>
              <p:cNvSpPr/>
              <p:nvPr/>
            </p:nvSpPr>
            <p:spPr>
              <a:xfrm>
                <a:off x="1343479" y="2481696"/>
                <a:ext cx="1276345" cy="1104595"/>
              </a:xfrm>
              <a:custGeom>
                <a:rect b="b" l="l" r="r" t="t"/>
                <a:pathLst>
                  <a:path extrusionOk="0" h="172863" w="199741">
                    <a:moveTo>
                      <a:pt x="196141" y="172410"/>
                    </a:moveTo>
                    <a:cubicBezTo>
                      <a:pt x="200944" y="137452"/>
                      <a:pt x="202167" y="97517"/>
                      <a:pt x="192037" y="63712"/>
                    </a:cubicBezTo>
                    <a:cubicBezTo>
                      <a:pt x="181819" y="29907"/>
                      <a:pt x="152214" y="-746"/>
                      <a:pt x="117196" y="14"/>
                    </a:cubicBezTo>
                    <a:cubicBezTo>
                      <a:pt x="97547" y="442"/>
                      <a:pt x="79120" y="10572"/>
                      <a:pt x="64798" y="24082"/>
                    </a:cubicBezTo>
                    <a:cubicBezTo>
                      <a:pt x="50476" y="37592"/>
                      <a:pt x="39648" y="54376"/>
                      <a:pt x="28993" y="70969"/>
                    </a:cubicBezTo>
                    <a:cubicBezTo>
                      <a:pt x="19299" y="85954"/>
                      <a:pt x="9693" y="100931"/>
                      <a:pt x="0" y="115917"/>
                    </a:cubicBezTo>
                    <a:cubicBezTo>
                      <a:pt x="22531" y="96294"/>
                      <a:pt x="46546" y="78514"/>
                      <a:pt x="71959" y="62830"/>
                    </a:cubicBezTo>
                    <a:cubicBezTo>
                      <a:pt x="87154" y="53424"/>
                      <a:pt x="103921" y="44490"/>
                      <a:pt x="121737" y="45521"/>
                    </a:cubicBezTo>
                    <a:cubicBezTo>
                      <a:pt x="138416" y="46482"/>
                      <a:pt x="153699" y="56332"/>
                      <a:pt x="164265" y="69370"/>
                    </a:cubicBezTo>
                    <a:cubicBezTo>
                      <a:pt x="174833" y="82409"/>
                      <a:pt x="181208" y="98399"/>
                      <a:pt x="185924" y="114546"/>
                    </a:cubicBezTo>
                    <a:cubicBezTo>
                      <a:pt x="191425" y="133391"/>
                      <a:pt x="194831" y="152831"/>
                      <a:pt x="196141" y="172410"/>
                    </a:cubicBezTo>
                    <a:cubicBezTo>
                      <a:pt x="194132" y="170838"/>
                      <a:pt x="198150" y="173982"/>
                      <a:pt x="196141" y="17241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0" name="Google Shape;3010;p17"/>
              <p:cNvSpPr/>
              <p:nvPr/>
            </p:nvSpPr>
            <p:spPr>
              <a:xfrm>
                <a:off x="2946629" y="1953735"/>
                <a:ext cx="1635923" cy="1216515"/>
              </a:xfrm>
              <a:custGeom>
                <a:rect b="b" l="l" r="r" t="t"/>
                <a:pathLst>
                  <a:path extrusionOk="0" h="190378" w="256013">
                    <a:moveTo>
                      <a:pt x="0" y="108769"/>
                    </a:moveTo>
                    <a:cubicBezTo>
                      <a:pt x="19038" y="76763"/>
                      <a:pt x="48468" y="52521"/>
                      <a:pt x="78596" y="30750"/>
                    </a:cubicBezTo>
                    <a:cubicBezTo>
                      <a:pt x="98158" y="16550"/>
                      <a:pt x="119379" y="2691"/>
                      <a:pt x="143481" y="342"/>
                    </a:cubicBezTo>
                    <a:cubicBezTo>
                      <a:pt x="184789" y="-3693"/>
                      <a:pt x="222864" y="28575"/>
                      <a:pt x="239456" y="66930"/>
                    </a:cubicBezTo>
                    <a:cubicBezTo>
                      <a:pt x="256136" y="105285"/>
                      <a:pt x="256224" y="148548"/>
                      <a:pt x="255962" y="190378"/>
                    </a:cubicBezTo>
                    <a:cubicBezTo>
                      <a:pt x="242688" y="162887"/>
                      <a:pt x="227230" y="136400"/>
                      <a:pt x="209939" y="111232"/>
                    </a:cubicBezTo>
                    <a:cubicBezTo>
                      <a:pt x="190290" y="82544"/>
                      <a:pt x="165227" y="53726"/>
                      <a:pt x="131168" y="47316"/>
                    </a:cubicBezTo>
                    <a:cubicBezTo>
                      <a:pt x="110384" y="43395"/>
                      <a:pt x="88901" y="48573"/>
                      <a:pt x="69514" y="57062"/>
                    </a:cubicBezTo>
                    <a:cubicBezTo>
                      <a:pt x="42879" y="68729"/>
                      <a:pt x="19038" y="86754"/>
                      <a:pt x="524" y="109241"/>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1" name="Google Shape;3011;p17"/>
              <p:cNvSpPr/>
              <p:nvPr/>
            </p:nvSpPr>
            <p:spPr>
              <a:xfrm>
                <a:off x="1659309" y="1617138"/>
                <a:ext cx="1400790" cy="1035429"/>
              </a:xfrm>
              <a:custGeom>
                <a:rect b="b" l="l" r="r" t="t"/>
                <a:pathLst>
                  <a:path extrusionOk="0" h="162039" w="219216">
                    <a:moveTo>
                      <a:pt x="209503" y="145196"/>
                    </a:moveTo>
                    <a:cubicBezTo>
                      <a:pt x="218061" y="114718"/>
                      <a:pt x="221030" y="82651"/>
                      <a:pt x="218149" y="51081"/>
                    </a:cubicBezTo>
                    <a:cubicBezTo>
                      <a:pt x="216751" y="34777"/>
                      <a:pt x="212734" y="16927"/>
                      <a:pt x="199547" y="7364"/>
                    </a:cubicBezTo>
                    <a:cubicBezTo>
                      <a:pt x="189067" y="-224"/>
                      <a:pt x="175182" y="-749"/>
                      <a:pt x="162345" y="553"/>
                    </a:cubicBezTo>
                    <a:cubicBezTo>
                      <a:pt x="99031" y="6963"/>
                      <a:pt x="45499" y="49326"/>
                      <a:pt x="0" y="94082"/>
                    </a:cubicBezTo>
                    <a:cubicBezTo>
                      <a:pt x="29081" y="72329"/>
                      <a:pt x="60345" y="51500"/>
                      <a:pt x="95975" y="44706"/>
                    </a:cubicBezTo>
                    <a:cubicBezTo>
                      <a:pt x="131605" y="37912"/>
                      <a:pt x="172650" y="48287"/>
                      <a:pt x="193172" y="78494"/>
                    </a:cubicBezTo>
                    <a:cubicBezTo>
                      <a:pt x="205922" y="97296"/>
                      <a:pt x="209153" y="120892"/>
                      <a:pt x="210726" y="143606"/>
                    </a:cubicBezTo>
                    <a:cubicBezTo>
                      <a:pt x="210813" y="145589"/>
                      <a:pt x="210813" y="147912"/>
                      <a:pt x="209241" y="149099"/>
                    </a:cubicBezTo>
                    <a:cubicBezTo>
                      <a:pt x="207669" y="150287"/>
                      <a:pt x="200683" y="163378"/>
                      <a:pt x="201993" y="16192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2" name="Google Shape;3012;p17"/>
              <p:cNvSpPr/>
              <p:nvPr/>
            </p:nvSpPr>
            <p:spPr>
              <a:xfrm>
                <a:off x="3587222" y="1176127"/>
                <a:ext cx="1517708" cy="1440479"/>
              </a:xfrm>
              <a:custGeom>
                <a:rect b="b" l="l" r="r" t="t"/>
                <a:pathLst>
                  <a:path extrusionOk="0" h="225427" w="237513">
                    <a:moveTo>
                      <a:pt x="0" y="80322"/>
                    </a:moveTo>
                    <a:cubicBezTo>
                      <a:pt x="20348" y="62498"/>
                      <a:pt x="35281" y="40936"/>
                      <a:pt x="60868" y="32474"/>
                    </a:cubicBezTo>
                    <a:cubicBezTo>
                      <a:pt x="86456" y="24003"/>
                      <a:pt x="115799" y="24047"/>
                      <a:pt x="139290" y="37443"/>
                    </a:cubicBezTo>
                    <a:cubicBezTo>
                      <a:pt x="148984" y="42980"/>
                      <a:pt x="157455" y="50577"/>
                      <a:pt x="165227" y="58620"/>
                    </a:cubicBezTo>
                    <a:cubicBezTo>
                      <a:pt x="207669" y="102399"/>
                      <a:pt x="234304" y="165686"/>
                      <a:pt x="221467" y="225428"/>
                    </a:cubicBezTo>
                    <a:cubicBezTo>
                      <a:pt x="233343" y="190007"/>
                      <a:pt x="238758" y="152368"/>
                      <a:pt x="237273" y="114974"/>
                    </a:cubicBezTo>
                    <a:cubicBezTo>
                      <a:pt x="236138" y="85815"/>
                      <a:pt x="230200" y="55354"/>
                      <a:pt x="211511" y="33007"/>
                    </a:cubicBezTo>
                    <a:cubicBezTo>
                      <a:pt x="184002" y="23"/>
                      <a:pt x="134225" y="-6911"/>
                      <a:pt x="93617" y="6310"/>
                    </a:cubicBezTo>
                    <a:cubicBezTo>
                      <a:pt x="53009" y="19532"/>
                      <a:pt x="29605" y="49302"/>
                      <a:pt x="0" y="80339"/>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3" name="Google Shape;3013;p17"/>
              <p:cNvSpPr/>
              <p:nvPr/>
            </p:nvSpPr>
            <p:spPr>
              <a:xfrm>
                <a:off x="2475676" y="837901"/>
                <a:ext cx="1400164" cy="689104"/>
              </a:xfrm>
              <a:custGeom>
                <a:rect b="b" l="l" r="r" t="t"/>
                <a:pathLst>
                  <a:path extrusionOk="0" h="107841" w="219118">
                    <a:moveTo>
                      <a:pt x="201293" y="107842"/>
                    </a:moveTo>
                    <a:cubicBezTo>
                      <a:pt x="212820" y="91040"/>
                      <a:pt x="220418" y="71137"/>
                      <a:pt x="218933" y="50711"/>
                    </a:cubicBezTo>
                    <a:cubicBezTo>
                      <a:pt x="216838" y="21596"/>
                      <a:pt x="186360" y="1126"/>
                      <a:pt x="157454" y="60"/>
                    </a:cubicBezTo>
                    <a:cubicBezTo>
                      <a:pt x="128548" y="-1005"/>
                      <a:pt x="101214" y="12234"/>
                      <a:pt x="75540" y="25709"/>
                    </a:cubicBezTo>
                    <a:cubicBezTo>
                      <a:pt x="47332" y="40494"/>
                      <a:pt x="18601" y="56763"/>
                      <a:pt x="0" y="82639"/>
                    </a:cubicBezTo>
                    <a:cubicBezTo>
                      <a:pt x="24714" y="67994"/>
                      <a:pt x="50126" y="53890"/>
                      <a:pt x="77723" y="45925"/>
                    </a:cubicBezTo>
                    <a:cubicBezTo>
                      <a:pt x="105318" y="37961"/>
                      <a:pt x="135534" y="36503"/>
                      <a:pt x="162344" y="46956"/>
                    </a:cubicBezTo>
                    <a:cubicBezTo>
                      <a:pt x="174658" y="51768"/>
                      <a:pt x="186273" y="59252"/>
                      <a:pt x="194132" y="70028"/>
                    </a:cubicBezTo>
                    <a:cubicBezTo>
                      <a:pt x="201904" y="80805"/>
                      <a:pt x="205310" y="95179"/>
                      <a:pt x="201293" y="107833"/>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4" name="Google Shape;3014;p17"/>
              <p:cNvSpPr/>
              <p:nvPr/>
            </p:nvSpPr>
            <p:spPr>
              <a:xfrm>
                <a:off x="4299239" y="797812"/>
                <a:ext cx="1784548" cy="1037346"/>
              </a:xfrm>
              <a:custGeom>
                <a:rect b="b" l="l" r="r" t="t"/>
                <a:pathLst>
                  <a:path extrusionOk="0" h="162339" w="279272">
                    <a:moveTo>
                      <a:pt x="0" y="54060"/>
                    </a:moveTo>
                    <a:cubicBezTo>
                      <a:pt x="19561" y="39755"/>
                      <a:pt x="40870" y="33389"/>
                      <a:pt x="63750" y="25503"/>
                    </a:cubicBezTo>
                    <a:cubicBezTo>
                      <a:pt x="76238" y="21198"/>
                      <a:pt x="89163" y="17897"/>
                      <a:pt x="102437" y="17661"/>
                    </a:cubicBezTo>
                    <a:cubicBezTo>
                      <a:pt x="147761" y="16866"/>
                      <a:pt x="185399" y="51038"/>
                      <a:pt x="217886" y="83036"/>
                    </a:cubicBezTo>
                    <a:cubicBezTo>
                      <a:pt x="241115" y="105863"/>
                      <a:pt x="265392" y="130525"/>
                      <a:pt x="272641" y="162339"/>
                    </a:cubicBezTo>
                    <a:cubicBezTo>
                      <a:pt x="282334" y="140690"/>
                      <a:pt x="280850" y="114946"/>
                      <a:pt x="271768" y="92982"/>
                    </a:cubicBezTo>
                    <a:cubicBezTo>
                      <a:pt x="262598" y="71019"/>
                      <a:pt x="246530" y="52558"/>
                      <a:pt x="228103" y="37598"/>
                    </a:cubicBezTo>
                    <a:cubicBezTo>
                      <a:pt x="199809" y="14509"/>
                      <a:pt x="164265" y="-1281"/>
                      <a:pt x="127849" y="82"/>
                    </a:cubicBezTo>
                    <a:cubicBezTo>
                      <a:pt x="102087" y="1051"/>
                      <a:pt x="77286" y="10430"/>
                      <a:pt x="54231" y="21879"/>
                    </a:cubicBezTo>
                    <a:cubicBezTo>
                      <a:pt x="35368" y="31197"/>
                      <a:pt x="17204" y="41973"/>
                      <a:pt x="0" y="5406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5" name="Google Shape;3015;p17"/>
              <p:cNvSpPr/>
              <p:nvPr/>
            </p:nvSpPr>
            <p:spPr>
              <a:xfrm>
                <a:off x="3412010" y="386610"/>
                <a:ext cx="1226062" cy="756659"/>
              </a:xfrm>
              <a:custGeom>
                <a:rect b="b" l="l" r="r" t="t"/>
                <a:pathLst>
                  <a:path extrusionOk="0" h="118413" w="191872">
                    <a:moveTo>
                      <a:pt x="138853" y="118414"/>
                    </a:moveTo>
                    <a:cubicBezTo>
                      <a:pt x="141648" y="116693"/>
                      <a:pt x="149769" y="107567"/>
                      <a:pt x="152564" y="105847"/>
                    </a:cubicBezTo>
                    <a:cubicBezTo>
                      <a:pt x="171776" y="93752"/>
                      <a:pt x="193521" y="77002"/>
                      <a:pt x="191774" y="54166"/>
                    </a:cubicBezTo>
                    <a:cubicBezTo>
                      <a:pt x="190726" y="40996"/>
                      <a:pt x="181644" y="29766"/>
                      <a:pt x="171252" y="21697"/>
                    </a:cubicBezTo>
                    <a:cubicBezTo>
                      <a:pt x="146800" y="2764"/>
                      <a:pt x="114051" y="-3122"/>
                      <a:pt x="83661" y="1498"/>
                    </a:cubicBezTo>
                    <a:cubicBezTo>
                      <a:pt x="53271" y="6117"/>
                      <a:pt x="24976" y="20430"/>
                      <a:pt x="0" y="38350"/>
                    </a:cubicBezTo>
                    <a:cubicBezTo>
                      <a:pt x="26897" y="24814"/>
                      <a:pt x="58772" y="26046"/>
                      <a:pt x="88551" y="30674"/>
                    </a:cubicBezTo>
                    <a:cubicBezTo>
                      <a:pt x="102786" y="32892"/>
                      <a:pt x="117283" y="35923"/>
                      <a:pt x="129858" y="43031"/>
                    </a:cubicBezTo>
                    <a:cubicBezTo>
                      <a:pt x="142521" y="50140"/>
                      <a:pt x="153262" y="61947"/>
                      <a:pt x="155969" y="76260"/>
                    </a:cubicBezTo>
                    <a:cubicBezTo>
                      <a:pt x="158677" y="90573"/>
                      <a:pt x="152389" y="113174"/>
                      <a:pt x="138853" y="118405"/>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6" name="Google Shape;3016;p17"/>
              <p:cNvSpPr/>
              <p:nvPr/>
            </p:nvSpPr>
            <p:spPr>
              <a:xfrm>
                <a:off x="4929225" y="418577"/>
                <a:ext cx="1839272" cy="395848"/>
              </a:xfrm>
              <a:custGeom>
                <a:rect b="b" l="l" r="r" t="t"/>
                <a:pathLst>
                  <a:path extrusionOk="0" h="61948" w="287836">
                    <a:moveTo>
                      <a:pt x="0" y="61948"/>
                    </a:moveTo>
                    <a:cubicBezTo>
                      <a:pt x="62178" y="17480"/>
                      <a:pt x="139901" y="-4518"/>
                      <a:pt x="216139" y="774"/>
                    </a:cubicBezTo>
                    <a:cubicBezTo>
                      <a:pt x="240854" y="2495"/>
                      <a:pt x="265743" y="7123"/>
                      <a:pt x="287837" y="18502"/>
                    </a:cubicBezTo>
                    <a:cubicBezTo>
                      <a:pt x="231248" y="34719"/>
                      <a:pt x="171253" y="31558"/>
                      <a:pt x="112567" y="36378"/>
                    </a:cubicBezTo>
                    <a:cubicBezTo>
                      <a:pt x="72920" y="39635"/>
                      <a:pt x="38338" y="51390"/>
                      <a:pt x="0" y="6194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7" name="Google Shape;3017;p17"/>
              <p:cNvSpPr/>
              <p:nvPr/>
            </p:nvSpPr>
            <p:spPr>
              <a:xfrm>
                <a:off x="2232382" y="663354"/>
                <a:ext cx="3198636" cy="4226646"/>
              </a:xfrm>
              <a:custGeom>
                <a:rect b="b" l="l" r="r" t="t"/>
                <a:pathLst>
                  <a:path extrusionOk="0" h="661447" w="500569">
                    <a:moveTo>
                      <a:pt x="5676" y="661447"/>
                    </a:moveTo>
                    <a:lnTo>
                      <a:pt x="0" y="660495"/>
                    </a:lnTo>
                    <a:cubicBezTo>
                      <a:pt x="17815" y="556294"/>
                      <a:pt x="47245" y="454006"/>
                      <a:pt x="87591" y="356468"/>
                    </a:cubicBezTo>
                    <a:cubicBezTo>
                      <a:pt x="111694" y="298237"/>
                      <a:pt x="133963" y="255778"/>
                      <a:pt x="159900" y="218811"/>
                    </a:cubicBezTo>
                    <a:cubicBezTo>
                      <a:pt x="234566" y="112305"/>
                      <a:pt x="355080" y="34600"/>
                      <a:pt x="499260" y="0"/>
                    </a:cubicBezTo>
                    <a:lnTo>
                      <a:pt x="500570" y="5528"/>
                    </a:lnTo>
                    <a:cubicBezTo>
                      <a:pt x="357787" y="39804"/>
                      <a:pt x="238408" y="116715"/>
                      <a:pt x="164615" y="222077"/>
                    </a:cubicBezTo>
                    <a:cubicBezTo>
                      <a:pt x="138941" y="258686"/>
                      <a:pt x="116759" y="300805"/>
                      <a:pt x="92831" y="358643"/>
                    </a:cubicBezTo>
                    <a:cubicBezTo>
                      <a:pt x="52659" y="455787"/>
                      <a:pt x="23317" y="557665"/>
                      <a:pt x="5676" y="6614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8" name="Google Shape;3018;p17"/>
              <p:cNvSpPr/>
              <p:nvPr/>
            </p:nvSpPr>
            <p:spPr>
              <a:xfrm>
                <a:off x="2442194" y="2967818"/>
                <a:ext cx="2078667" cy="1029557"/>
              </a:xfrm>
              <a:custGeom>
                <a:rect b="b" l="l" r="r" t="t"/>
                <a:pathLst>
                  <a:path extrusionOk="0" h="161120" w="325300">
                    <a:moveTo>
                      <a:pt x="8558" y="161111"/>
                    </a:moveTo>
                    <a:lnTo>
                      <a:pt x="5938" y="160806"/>
                    </a:lnTo>
                    <a:cubicBezTo>
                      <a:pt x="5938" y="160858"/>
                      <a:pt x="5938" y="160902"/>
                      <a:pt x="5850" y="160954"/>
                    </a:cubicBezTo>
                    <a:lnTo>
                      <a:pt x="5502" y="160753"/>
                    </a:lnTo>
                    <a:lnTo>
                      <a:pt x="1747" y="160299"/>
                    </a:lnTo>
                    <a:cubicBezTo>
                      <a:pt x="1834" y="159749"/>
                      <a:pt x="1834" y="159190"/>
                      <a:pt x="1921" y="158640"/>
                    </a:cubicBezTo>
                    <a:lnTo>
                      <a:pt x="0" y="157478"/>
                    </a:lnTo>
                    <a:cubicBezTo>
                      <a:pt x="960" y="155898"/>
                      <a:pt x="1834" y="154300"/>
                      <a:pt x="2882" y="152693"/>
                    </a:cubicBezTo>
                    <a:cubicBezTo>
                      <a:pt x="16243" y="72105"/>
                      <a:pt x="87853" y="5884"/>
                      <a:pt x="169069" y="365"/>
                    </a:cubicBezTo>
                    <a:cubicBezTo>
                      <a:pt x="186098" y="-805"/>
                      <a:pt x="200420" y="836"/>
                      <a:pt x="212646" y="5343"/>
                    </a:cubicBezTo>
                    <a:cubicBezTo>
                      <a:pt x="225658" y="10146"/>
                      <a:pt x="236836" y="18451"/>
                      <a:pt x="245132" y="25157"/>
                    </a:cubicBezTo>
                    <a:cubicBezTo>
                      <a:pt x="275173" y="49426"/>
                      <a:pt x="300149" y="80533"/>
                      <a:pt x="317528" y="115115"/>
                    </a:cubicBezTo>
                    <a:lnTo>
                      <a:pt x="325300" y="130642"/>
                    </a:lnTo>
                    <a:lnTo>
                      <a:pt x="312201" y="119228"/>
                    </a:lnTo>
                    <a:cubicBezTo>
                      <a:pt x="286439" y="96758"/>
                      <a:pt x="257882" y="77712"/>
                      <a:pt x="227317" y="62604"/>
                    </a:cubicBezTo>
                    <a:cubicBezTo>
                      <a:pt x="211423" y="54753"/>
                      <a:pt x="190202" y="45496"/>
                      <a:pt x="167409" y="43663"/>
                    </a:cubicBezTo>
                    <a:cubicBezTo>
                      <a:pt x="135797" y="41086"/>
                      <a:pt x="100865" y="53627"/>
                      <a:pt x="71522" y="78009"/>
                    </a:cubicBezTo>
                    <a:cubicBezTo>
                      <a:pt x="44800" y="100243"/>
                      <a:pt x="25151" y="128983"/>
                      <a:pt x="9344" y="155094"/>
                    </a:cubicBezTo>
                    <a:cubicBezTo>
                      <a:pt x="9082" y="157094"/>
                      <a:pt x="8820" y="159103"/>
                      <a:pt x="8558" y="161120"/>
                    </a:cubicBezTo>
                    <a:close/>
                    <a:moveTo>
                      <a:pt x="179286" y="6836"/>
                    </a:moveTo>
                    <a:cubicBezTo>
                      <a:pt x="176142" y="6836"/>
                      <a:pt x="172911" y="6949"/>
                      <a:pt x="169505" y="7176"/>
                    </a:cubicBezTo>
                    <a:cubicBezTo>
                      <a:pt x="97721" y="12049"/>
                      <a:pt x="33796" y="66176"/>
                      <a:pt x="13885" y="135035"/>
                    </a:cubicBezTo>
                    <a:cubicBezTo>
                      <a:pt x="28032" y="113264"/>
                      <a:pt x="45236" y="90951"/>
                      <a:pt x="67155" y="72743"/>
                    </a:cubicBezTo>
                    <a:cubicBezTo>
                      <a:pt x="98245" y="46850"/>
                      <a:pt x="134137" y="34100"/>
                      <a:pt x="167933" y="36833"/>
                    </a:cubicBezTo>
                    <a:cubicBezTo>
                      <a:pt x="191861" y="38763"/>
                      <a:pt x="213868" y="48335"/>
                      <a:pt x="230286" y="56465"/>
                    </a:cubicBezTo>
                    <a:cubicBezTo>
                      <a:pt x="256048" y="69180"/>
                      <a:pt x="280413" y="84646"/>
                      <a:pt x="302944" y="102548"/>
                    </a:cubicBezTo>
                    <a:cubicBezTo>
                      <a:pt x="286701" y="75092"/>
                      <a:pt x="265480" y="50404"/>
                      <a:pt x="240853" y="30458"/>
                    </a:cubicBezTo>
                    <a:cubicBezTo>
                      <a:pt x="232994" y="24092"/>
                      <a:pt x="222426" y="16206"/>
                      <a:pt x="210288" y="11753"/>
                    </a:cubicBezTo>
                    <a:cubicBezTo>
                      <a:pt x="201293" y="8460"/>
                      <a:pt x="191163" y="6827"/>
                      <a:pt x="179286" y="68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19" name="Google Shape;3019;p17"/>
              <p:cNvSpPr/>
              <p:nvPr/>
            </p:nvSpPr>
            <p:spPr>
              <a:xfrm>
                <a:off x="1241921" y="2459818"/>
                <a:ext cx="1399985" cy="1170616"/>
              </a:xfrm>
              <a:custGeom>
                <a:rect b="b" l="l" r="r" t="t"/>
                <a:pathLst>
                  <a:path extrusionOk="0" h="183195" w="219090">
                    <a:moveTo>
                      <a:pt x="215964" y="183196"/>
                    </a:moveTo>
                    <a:lnTo>
                      <a:pt x="210026" y="178594"/>
                    </a:lnTo>
                    <a:cubicBezTo>
                      <a:pt x="210026" y="178594"/>
                      <a:pt x="209939" y="178550"/>
                      <a:pt x="209939" y="178524"/>
                    </a:cubicBezTo>
                    <a:cubicBezTo>
                      <a:pt x="209939" y="178497"/>
                      <a:pt x="209851" y="178480"/>
                      <a:pt x="209851" y="178454"/>
                    </a:cubicBezTo>
                    <a:lnTo>
                      <a:pt x="208367" y="177310"/>
                    </a:lnTo>
                    <a:lnTo>
                      <a:pt x="208454" y="176873"/>
                    </a:lnTo>
                    <a:cubicBezTo>
                      <a:pt x="207756" y="175546"/>
                      <a:pt x="208105" y="174393"/>
                      <a:pt x="208454" y="173721"/>
                    </a:cubicBezTo>
                    <a:cubicBezTo>
                      <a:pt x="207058" y="155172"/>
                      <a:pt x="203738" y="136745"/>
                      <a:pt x="198499" y="118913"/>
                    </a:cubicBezTo>
                    <a:cubicBezTo>
                      <a:pt x="192910" y="99674"/>
                      <a:pt x="186273" y="85702"/>
                      <a:pt x="177540" y="74934"/>
                    </a:cubicBezTo>
                    <a:cubicBezTo>
                      <a:pt x="166537" y="61415"/>
                      <a:pt x="151952" y="53180"/>
                      <a:pt x="137456" y="52342"/>
                    </a:cubicBezTo>
                    <a:cubicBezTo>
                      <a:pt x="120776" y="51355"/>
                      <a:pt x="104620" y="59852"/>
                      <a:pt x="89600" y="69144"/>
                    </a:cubicBezTo>
                    <a:cubicBezTo>
                      <a:pt x="64536" y="84697"/>
                      <a:pt x="40433" y="102451"/>
                      <a:pt x="18164" y="121899"/>
                    </a:cubicBezTo>
                    <a:lnTo>
                      <a:pt x="0" y="137758"/>
                    </a:lnTo>
                    <a:lnTo>
                      <a:pt x="42006" y="72533"/>
                    </a:lnTo>
                    <a:cubicBezTo>
                      <a:pt x="52659" y="55984"/>
                      <a:pt x="63663" y="38876"/>
                      <a:pt x="78334" y="25008"/>
                    </a:cubicBezTo>
                    <a:cubicBezTo>
                      <a:pt x="95014" y="9297"/>
                      <a:pt x="114401" y="416"/>
                      <a:pt x="133002" y="15"/>
                    </a:cubicBezTo>
                    <a:cubicBezTo>
                      <a:pt x="170816" y="-798"/>
                      <a:pt x="201118" y="32649"/>
                      <a:pt x="211161" y="66140"/>
                    </a:cubicBezTo>
                    <a:cubicBezTo>
                      <a:pt x="219894" y="95203"/>
                      <a:pt x="221467" y="131750"/>
                      <a:pt x="215616" y="174777"/>
                    </a:cubicBezTo>
                    <a:cubicBezTo>
                      <a:pt x="216401" y="176113"/>
                      <a:pt x="215964" y="177275"/>
                      <a:pt x="215616" y="177939"/>
                    </a:cubicBezTo>
                    <a:lnTo>
                      <a:pt x="215964" y="183187"/>
                    </a:lnTo>
                    <a:close/>
                    <a:moveTo>
                      <a:pt x="134836" y="45443"/>
                    </a:moveTo>
                    <a:cubicBezTo>
                      <a:pt x="135797" y="45443"/>
                      <a:pt x="136845" y="45469"/>
                      <a:pt x="137805" y="45530"/>
                    </a:cubicBezTo>
                    <a:cubicBezTo>
                      <a:pt x="154224" y="46473"/>
                      <a:pt x="170641" y="55626"/>
                      <a:pt x="182779" y="70637"/>
                    </a:cubicBezTo>
                    <a:cubicBezTo>
                      <a:pt x="192124" y="82139"/>
                      <a:pt x="199198" y="96871"/>
                      <a:pt x="205048" y="117018"/>
                    </a:cubicBezTo>
                    <a:cubicBezTo>
                      <a:pt x="207756" y="126275"/>
                      <a:pt x="209939" y="135689"/>
                      <a:pt x="211686" y="145199"/>
                    </a:cubicBezTo>
                    <a:cubicBezTo>
                      <a:pt x="213432" y="115446"/>
                      <a:pt x="211074" y="89614"/>
                      <a:pt x="204612" y="68131"/>
                    </a:cubicBezTo>
                    <a:cubicBezTo>
                      <a:pt x="195268" y="37112"/>
                      <a:pt x="167846" y="5961"/>
                      <a:pt x="133177" y="6861"/>
                    </a:cubicBezTo>
                    <a:cubicBezTo>
                      <a:pt x="116322" y="7228"/>
                      <a:pt x="98507" y="15445"/>
                      <a:pt x="83050" y="29994"/>
                    </a:cubicBezTo>
                    <a:cubicBezTo>
                      <a:pt x="68903" y="43295"/>
                      <a:pt x="58162" y="60044"/>
                      <a:pt x="47769" y="76244"/>
                    </a:cubicBezTo>
                    <a:lnTo>
                      <a:pt x="30915" y="102312"/>
                    </a:lnTo>
                    <a:cubicBezTo>
                      <a:pt x="48468" y="88217"/>
                      <a:pt x="66982" y="75152"/>
                      <a:pt x="86019" y="63345"/>
                    </a:cubicBezTo>
                    <a:cubicBezTo>
                      <a:pt x="101127" y="54001"/>
                      <a:pt x="117457" y="45443"/>
                      <a:pt x="134836" y="454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0" name="Google Shape;3020;p17"/>
              <p:cNvSpPr/>
              <p:nvPr/>
            </p:nvSpPr>
            <p:spPr>
              <a:xfrm>
                <a:off x="2927664" y="1931812"/>
                <a:ext cx="1676730" cy="1332296"/>
              </a:xfrm>
              <a:custGeom>
                <a:rect b="b" l="l" r="r" t="t"/>
                <a:pathLst>
                  <a:path extrusionOk="0" h="208497" w="262399">
                    <a:moveTo>
                      <a:pt x="262249" y="208498"/>
                    </a:moveTo>
                    <a:lnTo>
                      <a:pt x="255874" y="195294"/>
                    </a:lnTo>
                    <a:cubicBezTo>
                      <a:pt x="242687" y="168021"/>
                      <a:pt x="227229" y="141534"/>
                      <a:pt x="210113" y="116584"/>
                    </a:cubicBezTo>
                    <a:cubicBezTo>
                      <a:pt x="192473" y="90883"/>
                      <a:pt x="167846" y="60563"/>
                      <a:pt x="133526" y="54091"/>
                    </a:cubicBezTo>
                    <a:cubicBezTo>
                      <a:pt x="115885" y="50773"/>
                      <a:pt x="95799" y="53969"/>
                      <a:pt x="73880" y="63610"/>
                    </a:cubicBezTo>
                    <a:cubicBezTo>
                      <a:pt x="47768" y="75059"/>
                      <a:pt x="24364" y="92769"/>
                      <a:pt x="6113" y="114837"/>
                    </a:cubicBezTo>
                    <a:lnTo>
                      <a:pt x="2882" y="112157"/>
                    </a:lnTo>
                    <a:lnTo>
                      <a:pt x="0" y="110453"/>
                    </a:lnTo>
                    <a:cubicBezTo>
                      <a:pt x="19736" y="77277"/>
                      <a:pt x="49865" y="52860"/>
                      <a:pt x="79556" y="31412"/>
                    </a:cubicBezTo>
                    <a:cubicBezTo>
                      <a:pt x="98507" y="17684"/>
                      <a:pt x="120776" y="2838"/>
                      <a:pt x="146101" y="367"/>
                    </a:cubicBezTo>
                    <a:cubicBezTo>
                      <a:pt x="192036" y="-4087"/>
                      <a:pt x="229849" y="32801"/>
                      <a:pt x="245568" y="68990"/>
                    </a:cubicBezTo>
                    <a:cubicBezTo>
                      <a:pt x="262860" y="108655"/>
                      <a:pt x="262598" y="153900"/>
                      <a:pt x="262336" y="193818"/>
                    </a:cubicBezTo>
                    <a:lnTo>
                      <a:pt x="262336" y="208489"/>
                    </a:lnTo>
                    <a:close/>
                    <a:moveTo>
                      <a:pt x="119553" y="45996"/>
                    </a:moveTo>
                    <a:cubicBezTo>
                      <a:pt x="124793" y="45996"/>
                      <a:pt x="129858" y="46459"/>
                      <a:pt x="134835" y="47385"/>
                    </a:cubicBezTo>
                    <a:cubicBezTo>
                      <a:pt x="171514" y="54310"/>
                      <a:pt x="197364" y="85940"/>
                      <a:pt x="215790" y="112724"/>
                    </a:cubicBezTo>
                    <a:cubicBezTo>
                      <a:pt x="230374" y="134006"/>
                      <a:pt x="243735" y="156397"/>
                      <a:pt x="255611" y="179435"/>
                    </a:cubicBezTo>
                    <a:cubicBezTo>
                      <a:pt x="255611" y="143944"/>
                      <a:pt x="254040" y="105458"/>
                      <a:pt x="239368" y="71714"/>
                    </a:cubicBezTo>
                    <a:cubicBezTo>
                      <a:pt x="224522" y="37717"/>
                      <a:pt x="189329" y="3030"/>
                      <a:pt x="146800" y="7169"/>
                    </a:cubicBezTo>
                    <a:cubicBezTo>
                      <a:pt x="123221" y="9466"/>
                      <a:pt x="101738" y="23745"/>
                      <a:pt x="83486" y="36949"/>
                    </a:cubicBezTo>
                    <a:cubicBezTo>
                      <a:pt x="65234" y="50170"/>
                      <a:pt x="46808" y="64527"/>
                      <a:pt x="30914" y="81347"/>
                    </a:cubicBezTo>
                    <a:cubicBezTo>
                      <a:pt x="43228" y="71732"/>
                      <a:pt x="56764" y="63637"/>
                      <a:pt x="71085" y="57358"/>
                    </a:cubicBezTo>
                    <a:cubicBezTo>
                      <a:pt x="88376" y="49795"/>
                      <a:pt x="104620" y="45996"/>
                      <a:pt x="119553" y="459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1" name="Google Shape;3021;p17"/>
              <p:cNvSpPr/>
              <p:nvPr/>
            </p:nvSpPr>
            <p:spPr>
              <a:xfrm>
                <a:off x="1644248" y="1595234"/>
                <a:ext cx="1437731" cy="1078217"/>
              </a:xfrm>
              <a:custGeom>
                <a:rect b="b" l="l" r="r" t="t"/>
                <a:pathLst>
                  <a:path extrusionOk="0" h="168735" w="224997">
                    <a:moveTo>
                      <a:pt x="203214" y="168736"/>
                    </a:moveTo>
                    <a:lnTo>
                      <a:pt x="200769" y="166054"/>
                    </a:lnTo>
                    <a:cubicBezTo>
                      <a:pt x="200245" y="163199"/>
                      <a:pt x="208192" y="150798"/>
                      <a:pt x="209502" y="149785"/>
                    </a:cubicBezTo>
                    <a:cubicBezTo>
                      <a:pt x="209502" y="149733"/>
                      <a:pt x="209677" y="149357"/>
                      <a:pt x="209677" y="148012"/>
                    </a:cubicBezTo>
                    <a:lnTo>
                      <a:pt x="208541" y="147698"/>
                    </a:lnTo>
                    <a:cubicBezTo>
                      <a:pt x="208803" y="146615"/>
                      <a:pt x="209153" y="145532"/>
                      <a:pt x="209415" y="144449"/>
                    </a:cubicBezTo>
                    <a:cubicBezTo>
                      <a:pt x="207930" y="123185"/>
                      <a:pt x="204612" y="101344"/>
                      <a:pt x="192647" y="83826"/>
                    </a:cubicBezTo>
                    <a:cubicBezTo>
                      <a:pt x="171863" y="53103"/>
                      <a:pt x="130644" y="45444"/>
                      <a:pt x="98944" y="51479"/>
                    </a:cubicBezTo>
                    <a:cubicBezTo>
                      <a:pt x="62614" y="58422"/>
                      <a:pt x="31089" y="80289"/>
                      <a:pt x="4453" y="100235"/>
                    </a:cubicBezTo>
                    <a:lnTo>
                      <a:pt x="0" y="95065"/>
                    </a:lnTo>
                    <a:cubicBezTo>
                      <a:pt x="41045" y="54658"/>
                      <a:pt x="96760" y="7404"/>
                      <a:pt x="164352" y="566"/>
                    </a:cubicBezTo>
                    <a:cubicBezTo>
                      <a:pt x="181906" y="-1207"/>
                      <a:pt x="194394" y="1160"/>
                      <a:pt x="203825" y="8015"/>
                    </a:cubicBezTo>
                    <a:cubicBezTo>
                      <a:pt x="219108" y="19071"/>
                      <a:pt x="222601" y="39663"/>
                      <a:pt x="223911" y="54195"/>
                    </a:cubicBezTo>
                    <a:cubicBezTo>
                      <a:pt x="226706" y="84847"/>
                      <a:pt x="224086" y="115412"/>
                      <a:pt x="216313" y="145096"/>
                    </a:cubicBezTo>
                    <a:cubicBezTo>
                      <a:pt x="216401" y="145663"/>
                      <a:pt x="216401" y="146231"/>
                      <a:pt x="216488" y="146790"/>
                    </a:cubicBezTo>
                    <a:cubicBezTo>
                      <a:pt x="216576" y="148589"/>
                      <a:pt x="216838" y="152798"/>
                      <a:pt x="213606" y="155234"/>
                    </a:cubicBezTo>
                    <a:cubicBezTo>
                      <a:pt x="212646" y="156326"/>
                      <a:pt x="208017" y="164797"/>
                      <a:pt x="207493" y="166290"/>
                    </a:cubicBezTo>
                    <a:lnTo>
                      <a:pt x="204350" y="165181"/>
                    </a:lnTo>
                    <a:lnTo>
                      <a:pt x="204262" y="165286"/>
                    </a:lnTo>
                    <a:lnTo>
                      <a:pt x="206882" y="167635"/>
                    </a:lnTo>
                    <a:lnTo>
                      <a:pt x="203214" y="168727"/>
                    </a:lnTo>
                    <a:close/>
                    <a:moveTo>
                      <a:pt x="119378" y="42755"/>
                    </a:moveTo>
                    <a:cubicBezTo>
                      <a:pt x="148633" y="42755"/>
                      <a:pt x="180334" y="53470"/>
                      <a:pt x="198324" y="79992"/>
                    </a:cubicBezTo>
                    <a:cubicBezTo>
                      <a:pt x="207232" y="93135"/>
                      <a:pt x="211685" y="108269"/>
                      <a:pt x="214043" y="123761"/>
                    </a:cubicBezTo>
                    <a:cubicBezTo>
                      <a:pt x="218148" y="101064"/>
                      <a:pt x="219196" y="77966"/>
                      <a:pt x="217100" y="54806"/>
                    </a:cubicBezTo>
                    <a:cubicBezTo>
                      <a:pt x="215964" y="41611"/>
                      <a:pt x="212908" y="22966"/>
                      <a:pt x="199896" y="13552"/>
                    </a:cubicBezTo>
                    <a:cubicBezTo>
                      <a:pt x="191861" y="7736"/>
                      <a:pt x="180771" y="5771"/>
                      <a:pt x="165052" y="7369"/>
                    </a:cubicBezTo>
                    <a:cubicBezTo>
                      <a:pt x="116933" y="12233"/>
                      <a:pt x="74666" y="38554"/>
                      <a:pt x="39735" y="67897"/>
                    </a:cubicBezTo>
                    <a:cubicBezTo>
                      <a:pt x="57374" y="57461"/>
                      <a:pt x="76675" y="48772"/>
                      <a:pt x="97634" y="44772"/>
                    </a:cubicBezTo>
                    <a:cubicBezTo>
                      <a:pt x="104532" y="43453"/>
                      <a:pt x="111868" y="42755"/>
                      <a:pt x="119378" y="42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2" name="Google Shape;3022;p17"/>
              <p:cNvSpPr/>
              <p:nvPr/>
            </p:nvSpPr>
            <p:spPr>
              <a:xfrm>
                <a:off x="3571599" y="1154128"/>
                <a:ext cx="1555109" cy="1469457"/>
              </a:xfrm>
              <a:custGeom>
                <a:rect b="b" l="l" r="r" t="t"/>
                <a:pathLst>
                  <a:path extrusionOk="0" h="229962" w="243366">
                    <a:moveTo>
                      <a:pt x="227143" y="229954"/>
                    </a:moveTo>
                    <a:lnTo>
                      <a:pt x="220594" y="228146"/>
                    </a:lnTo>
                    <a:cubicBezTo>
                      <a:pt x="232120" y="174282"/>
                      <a:pt x="210900" y="111553"/>
                      <a:pt x="165227" y="64431"/>
                    </a:cubicBezTo>
                    <a:cubicBezTo>
                      <a:pt x="155882" y="54781"/>
                      <a:pt x="148110" y="48432"/>
                      <a:pt x="140076" y="43847"/>
                    </a:cubicBezTo>
                    <a:cubicBezTo>
                      <a:pt x="119117" y="31892"/>
                      <a:pt x="91521" y="30189"/>
                      <a:pt x="64362" y="39157"/>
                    </a:cubicBezTo>
                    <a:cubicBezTo>
                      <a:pt x="46634" y="45017"/>
                      <a:pt x="34146" y="57558"/>
                      <a:pt x="20872" y="70840"/>
                    </a:cubicBezTo>
                    <a:cubicBezTo>
                      <a:pt x="15719" y="75993"/>
                      <a:pt x="10392" y="81320"/>
                      <a:pt x="4716" y="86341"/>
                    </a:cubicBezTo>
                    <a:lnTo>
                      <a:pt x="0" y="81416"/>
                    </a:lnTo>
                    <a:cubicBezTo>
                      <a:pt x="3843" y="77338"/>
                      <a:pt x="7598" y="73286"/>
                      <a:pt x="11353" y="69286"/>
                    </a:cubicBezTo>
                    <a:cubicBezTo>
                      <a:pt x="35805" y="43044"/>
                      <a:pt x="58860" y="18251"/>
                      <a:pt x="95014" y="6496"/>
                    </a:cubicBezTo>
                    <a:cubicBezTo>
                      <a:pt x="133526" y="-6027"/>
                      <a:pt x="186011" y="-2315"/>
                      <a:pt x="216576" y="34258"/>
                    </a:cubicBezTo>
                    <a:cubicBezTo>
                      <a:pt x="232994" y="53916"/>
                      <a:pt x="241639" y="81399"/>
                      <a:pt x="243124" y="118286"/>
                    </a:cubicBezTo>
                    <a:cubicBezTo>
                      <a:pt x="244609" y="156344"/>
                      <a:pt x="239281" y="193922"/>
                      <a:pt x="227143" y="229963"/>
                    </a:cubicBezTo>
                    <a:close/>
                    <a:moveTo>
                      <a:pt x="98595" y="26652"/>
                    </a:moveTo>
                    <a:cubicBezTo>
                      <a:pt x="114838" y="26652"/>
                      <a:pt x="130295" y="30442"/>
                      <a:pt x="143394" y="37917"/>
                    </a:cubicBezTo>
                    <a:cubicBezTo>
                      <a:pt x="152040" y="42834"/>
                      <a:pt x="160249" y="49550"/>
                      <a:pt x="170117" y="59680"/>
                    </a:cubicBezTo>
                    <a:cubicBezTo>
                      <a:pt x="207058" y="97764"/>
                      <a:pt x="228540" y="145830"/>
                      <a:pt x="230374" y="191782"/>
                    </a:cubicBezTo>
                    <a:cubicBezTo>
                      <a:pt x="235265" y="167784"/>
                      <a:pt x="237273" y="143271"/>
                      <a:pt x="236313" y="118548"/>
                    </a:cubicBezTo>
                    <a:cubicBezTo>
                      <a:pt x="234915" y="83232"/>
                      <a:pt x="226794" y="57086"/>
                      <a:pt x="211336" y="38634"/>
                    </a:cubicBezTo>
                    <a:cubicBezTo>
                      <a:pt x="187059" y="9553"/>
                      <a:pt x="140076" y="-996"/>
                      <a:pt x="97110" y="12994"/>
                    </a:cubicBezTo>
                    <a:cubicBezTo>
                      <a:pt x="81566" y="18059"/>
                      <a:pt x="68641" y="25543"/>
                      <a:pt x="56852" y="34686"/>
                    </a:cubicBezTo>
                    <a:cubicBezTo>
                      <a:pt x="58598" y="33961"/>
                      <a:pt x="60432" y="33289"/>
                      <a:pt x="62265" y="32678"/>
                    </a:cubicBezTo>
                    <a:cubicBezTo>
                      <a:pt x="74404" y="28652"/>
                      <a:pt x="86718" y="26652"/>
                      <a:pt x="98595" y="266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3" name="Google Shape;3023;p17"/>
              <p:cNvSpPr/>
              <p:nvPr/>
            </p:nvSpPr>
            <p:spPr>
              <a:xfrm>
                <a:off x="2396438" y="816068"/>
                <a:ext cx="1501190" cy="845205"/>
              </a:xfrm>
              <a:custGeom>
                <a:rect b="b" l="l" r="r" t="t"/>
                <a:pathLst>
                  <a:path extrusionOk="0" h="132270" w="234928">
                    <a:moveTo>
                      <a:pt x="203302" y="132270"/>
                    </a:moveTo>
                    <a:lnTo>
                      <a:pt x="210463" y="110220"/>
                    </a:lnTo>
                    <a:cubicBezTo>
                      <a:pt x="213956" y="99347"/>
                      <a:pt x="211336" y="86030"/>
                      <a:pt x="203738" y="75454"/>
                    </a:cubicBezTo>
                    <a:cubicBezTo>
                      <a:pt x="197102" y="66259"/>
                      <a:pt x="186622" y="58687"/>
                      <a:pt x="173523" y="53561"/>
                    </a:cubicBezTo>
                    <a:cubicBezTo>
                      <a:pt x="143394" y="41807"/>
                      <a:pt x="112043" y="46566"/>
                      <a:pt x="91084" y="52626"/>
                    </a:cubicBezTo>
                    <a:cubicBezTo>
                      <a:pt x="63139" y="60696"/>
                      <a:pt x="37726" y="75018"/>
                      <a:pt x="14060" y="88999"/>
                    </a:cubicBezTo>
                    <a:lnTo>
                      <a:pt x="0" y="97330"/>
                    </a:lnTo>
                    <a:lnTo>
                      <a:pt x="9606" y="84065"/>
                    </a:lnTo>
                    <a:cubicBezTo>
                      <a:pt x="28469" y="57814"/>
                      <a:pt x="56676" y="41675"/>
                      <a:pt x="86281" y="26105"/>
                    </a:cubicBezTo>
                    <a:cubicBezTo>
                      <a:pt x="113615" y="11765"/>
                      <a:pt x="140600" y="-1011"/>
                      <a:pt x="169942" y="63"/>
                    </a:cubicBezTo>
                    <a:cubicBezTo>
                      <a:pt x="199285" y="1146"/>
                      <a:pt x="232382" y="22026"/>
                      <a:pt x="234740" y="53875"/>
                    </a:cubicBezTo>
                    <a:cubicBezTo>
                      <a:pt x="236487" y="78450"/>
                      <a:pt x="225745" y="99697"/>
                      <a:pt x="216488" y="113189"/>
                    </a:cubicBezTo>
                    <a:lnTo>
                      <a:pt x="203302" y="132262"/>
                    </a:lnTo>
                    <a:close/>
                    <a:moveTo>
                      <a:pt x="133264" y="39510"/>
                    </a:moveTo>
                    <a:cubicBezTo>
                      <a:pt x="146975" y="39510"/>
                      <a:pt x="161559" y="41579"/>
                      <a:pt x="175968" y="47203"/>
                    </a:cubicBezTo>
                    <a:cubicBezTo>
                      <a:pt x="190377" y="52801"/>
                      <a:pt x="201817" y="61194"/>
                      <a:pt x="209240" y="71463"/>
                    </a:cubicBezTo>
                    <a:cubicBezTo>
                      <a:pt x="214654" y="78965"/>
                      <a:pt x="217886" y="87715"/>
                      <a:pt x="218584" y="96326"/>
                    </a:cubicBezTo>
                    <a:cubicBezTo>
                      <a:pt x="224436" y="84755"/>
                      <a:pt x="229064" y="70267"/>
                      <a:pt x="227929" y="54382"/>
                    </a:cubicBezTo>
                    <a:cubicBezTo>
                      <a:pt x="225832" y="26306"/>
                      <a:pt x="196141" y="7870"/>
                      <a:pt x="169767" y="6901"/>
                    </a:cubicBezTo>
                    <a:cubicBezTo>
                      <a:pt x="141997" y="5871"/>
                      <a:pt x="115973" y="18262"/>
                      <a:pt x="89512" y="32165"/>
                    </a:cubicBezTo>
                    <a:cubicBezTo>
                      <a:pt x="66894" y="44051"/>
                      <a:pt x="45149" y="56251"/>
                      <a:pt x="28120" y="73018"/>
                    </a:cubicBezTo>
                    <a:cubicBezTo>
                      <a:pt x="46808" y="62547"/>
                      <a:pt x="67418" y="52338"/>
                      <a:pt x="89163" y="46077"/>
                    </a:cubicBezTo>
                    <a:cubicBezTo>
                      <a:pt x="101214" y="42592"/>
                      <a:pt x="116584" y="39518"/>
                      <a:pt x="133264" y="39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4" name="Google Shape;3024;p17"/>
              <p:cNvSpPr/>
              <p:nvPr/>
            </p:nvSpPr>
            <p:spPr>
              <a:xfrm>
                <a:off x="4286409" y="775934"/>
                <a:ext cx="1819431" cy="1127528"/>
              </a:xfrm>
              <a:custGeom>
                <a:rect b="b" l="l" r="r" t="t"/>
                <a:pathLst>
                  <a:path extrusionOk="0" h="176452" w="284731">
                    <a:moveTo>
                      <a:pt x="273602" y="176452"/>
                    </a:moveTo>
                    <a:lnTo>
                      <a:pt x="271330" y="166523"/>
                    </a:lnTo>
                    <a:cubicBezTo>
                      <a:pt x="263995" y="134656"/>
                      <a:pt x="238233" y="109278"/>
                      <a:pt x="217536" y="88896"/>
                    </a:cubicBezTo>
                    <a:cubicBezTo>
                      <a:pt x="184002" y="55894"/>
                      <a:pt x="147760" y="23670"/>
                      <a:pt x="104445" y="24508"/>
                    </a:cubicBezTo>
                    <a:cubicBezTo>
                      <a:pt x="93354" y="24700"/>
                      <a:pt x="81390" y="27137"/>
                      <a:pt x="66807" y="32158"/>
                    </a:cubicBezTo>
                    <a:lnTo>
                      <a:pt x="59907" y="34525"/>
                    </a:lnTo>
                    <a:cubicBezTo>
                      <a:pt x="41918" y="40638"/>
                      <a:pt x="24889" y="46445"/>
                      <a:pt x="9170" y="56733"/>
                    </a:cubicBezTo>
                    <a:cubicBezTo>
                      <a:pt x="7423" y="57903"/>
                      <a:pt x="5676" y="59082"/>
                      <a:pt x="4017" y="60278"/>
                    </a:cubicBezTo>
                    <a:lnTo>
                      <a:pt x="0" y="54724"/>
                    </a:lnTo>
                    <a:cubicBezTo>
                      <a:pt x="1834" y="53423"/>
                      <a:pt x="3580" y="52174"/>
                      <a:pt x="5414" y="50995"/>
                    </a:cubicBezTo>
                    <a:cubicBezTo>
                      <a:pt x="21133" y="40306"/>
                      <a:pt x="37725" y="30647"/>
                      <a:pt x="54668" y="22238"/>
                    </a:cubicBezTo>
                    <a:cubicBezTo>
                      <a:pt x="72832" y="13252"/>
                      <a:pt x="100340" y="1183"/>
                      <a:pt x="129684" y="82"/>
                    </a:cubicBezTo>
                    <a:cubicBezTo>
                      <a:pt x="164091" y="-1193"/>
                      <a:pt x="200420" y="12396"/>
                      <a:pt x="232295" y="38359"/>
                    </a:cubicBezTo>
                    <a:cubicBezTo>
                      <a:pt x="253428" y="55554"/>
                      <a:pt x="268449" y="74635"/>
                      <a:pt x="276920" y="95087"/>
                    </a:cubicBezTo>
                    <a:cubicBezTo>
                      <a:pt x="287050" y="119531"/>
                      <a:pt x="287312" y="145799"/>
                      <a:pt x="277793" y="167151"/>
                    </a:cubicBezTo>
                    <a:lnTo>
                      <a:pt x="273602" y="176443"/>
                    </a:lnTo>
                    <a:close/>
                    <a:moveTo>
                      <a:pt x="106017" y="17662"/>
                    </a:moveTo>
                    <a:cubicBezTo>
                      <a:pt x="151079" y="17662"/>
                      <a:pt x="188194" y="50419"/>
                      <a:pt x="222339" y="84032"/>
                    </a:cubicBezTo>
                    <a:cubicBezTo>
                      <a:pt x="241465" y="102877"/>
                      <a:pt x="264781" y="125853"/>
                      <a:pt x="274998" y="154794"/>
                    </a:cubicBezTo>
                    <a:cubicBezTo>
                      <a:pt x="279976" y="137136"/>
                      <a:pt x="278492" y="116867"/>
                      <a:pt x="270545" y="97725"/>
                    </a:cubicBezTo>
                    <a:cubicBezTo>
                      <a:pt x="262511" y="78329"/>
                      <a:pt x="248188" y="60147"/>
                      <a:pt x="228016" y="43677"/>
                    </a:cubicBezTo>
                    <a:cubicBezTo>
                      <a:pt x="197364" y="18762"/>
                      <a:pt x="162606" y="5724"/>
                      <a:pt x="129945" y="6929"/>
                    </a:cubicBezTo>
                    <a:cubicBezTo>
                      <a:pt x="102960" y="7942"/>
                      <a:pt x="77373" y="18788"/>
                      <a:pt x="59733" y="27355"/>
                    </a:cubicBezTo>
                    <a:lnTo>
                      <a:pt x="64623" y="25705"/>
                    </a:lnTo>
                    <a:cubicBezTo>
                      <a:pt x="79906" y="20439"/>
                      <a:pt x="92481" y="17889"/>
                      <a:pt x="104270" y="17679"/>
                    </a:cubicBezTo>
                    <a:cubicBezTo>
                      <a:pt x="104882" y="17670"/>
                      <a:pt x="105405" y="17662"/>
                      <a:pt x="105930" y="176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5" name="Google Shape;3025;p17"/>
              <p:cNvSpPr/>
              <p:nvPr/>
            </p:nvSpPr>
            <p:spPr>
              <a:xfrm>
                <a:off x="3399180" y="364699"/>
                <a:ext cx="1260760" cy="798942"/>
              </a:xfrm>
              <a:custGeom>
                <a:rect b="b" l="l" r="r" t="t"/>
                <a:pathLst>
                  <a:path extrusionOk="0" h="125030" w="197302">
                    <a:moveTo>
                      <a:pt x="142171" y="125030"/>
                    </a:moveTo>
                    <a:lnTo>
                      <a:pt x="139115" y="118952"/>
                    </a:lnTo>
                    <a:cubicBezTo>
                      <a:pt x="140163" y="118297"/>
                      <a:pt x="143132" y="115319"/>
                      <a:pt x="145315" y="113145"/>
                    </a:cubicBezTo>
                    <a:cubicBezTo>
                      <a:pt x="146975" y="111485"/>
                      <a:pt x="148371" y="110114"/>
                      <a:pt x="149507" y="109023"/>
                    </a:cubicBezTo>
                    <a:cubicBezTo>
                      <a:pt x="154223" y="100735"/>
                      <a:pt x="156319" y="89129"/>
                      <a:pt x="154659" y="80326"/>
                    </a:cubicBezTo>
                    <a:cubicBezTo>
                      <a:pt x="152301" y="68293"/>
                      <a:pt x="143220" y="56748"/>
                      <a:pt x="130207" y="49438"/>
                    </a:cubicBezTo>
                    <a:cubicBezTo>
                      <a:pt x="117894" y="42513"/>
                      <a:pt x="103659" y="39596"/>
                      <a:pt x="90036" y="37483"/>
                    </a:cubicBezTo>
                    <a:cubicBezTo>
                      <a:pt x="64449" y="33509"/>
                      <a:pt x="31525" y="30767"/>
                      <a:pt x="3493" y="44836"/>
                    </a:cubicBezTo>
                    <a:lnTo>
                      <a:pt x="0" y="39011"/>
                    </a:lnTo>
                    <a:cubicBezTo>
                      <a:pt x="28819" y="18358"/>
                      <a:pt x="57549" y="5756"/>
                      <a:pt x="85146" y="1556"/>
                    </a:cubicBezTo>
                    <a:cubicBezTo>
                      <a:pt x="118767" y="-3553"/>
                      <a:pt x="151690" y="4053"/>
                      <a:pt x="175356" y="22427"/>
                    </a:cubicBezTo>
                    <a:cubicBezTo>
                      <a:pt x="184613" y="29641"/>
                      <a:pt x="195966" y="41544"/>
                      <a:pt x="197189" y="57324"/>
                    </a:cubicBezTo>
                    <a:cubicBezTo>
                      <a:pt x="199110" y="82003"/>
                      <a:pt x="176405" y="99591"/>
                      <a:pt x="156406" y="112158"/>
                    </a:cubicBezTo>
                    <a:cubicBezTo>
                      <a:pt x="156056" y="112359"/>
                      <a:pt x="155533" y="112769"/>
                      <a:pt x="155009" y="113302"/>
                    </a:cubicBezTo>
                    <a:cubicBezTo>
                      <a:pt x="151778" y="118629"/>
                      <a:pt x="147498" y="122917"/>
                      <a:pt x="142171" y="125013"/>
                    </a:cubicBezTo>
                    <a:close/>
                    <a:moveTo>
                      <a:pt x="53707" y="27449"/>
                    </a:moveTo>
                    <a:cubicBezTo>
                      <a:pt x="66894" y="27449"/>
                      <a:pt x="79731" y="28977"/>
                      <a:pt x="91084" y="30741"/>
                    </a:cubicBezTo>
                    <a:cubicBezTo>
                      <a:pt x="105318" y="32959"/>
                      <a:pt x="120339" y="36033"/>
                      <a:pt x="133526" y="43500"/>
                    </a:cubicBezTo>
                    <a:cubicBezTo>
                      <a:pt x="148546" y="51910"/>
                      <a:pt x="158589" y="64869"/>
                      <a:pt x="161296" y="79060"/>
                    </a:cubicBezTo>
                    <a:cubicBezTo>
                      <a:pt x="162519" y="85444"/>
                      <a:pt x="162082" y="93828"/>
                      <a:pt x="159812" y="101774"/>
                    </a:cubicBezTo>
                    <a:cubicBezTo>
                      <a:pt x="176055" y="90710"/>
                      <a:pt x="191774" y="76222"/>
                      <a:pt x="190377" y="57865"/>
                    </a:cubicBezTo>
                    <a:cubicBezTo>
                      <a:pt x="189329" y="43875"/>
                      <a:pt x="177888" y="33038"/>
                      <a:pt x="171165" y="27833"/>
                    </a:cubicBezTo>
                    <a:cubicBezTo>
                      <a:pt x="148896" y="10603"/>
                      <a:pt x="117981" y="3477"/>
                      <a:pt x="86193" y="8315"/>
                    </a:cubicBezTo>
                    <a:cubicBezTo>
                      <a:pt x="66894" y="11249"/>
                      <a:pt x="46983" y="18471"/>
                      <a:pt x="26897" y="29868"/>
                    </a:cubicBezTo>
                    <a:cubicBezTo>
                      <a:pt x="35805" y="28130"/>
                      <a:pt x="44887" y="27449"/>
                      <a:pt x="53707" y="274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6" name="Google Shape;3026;p17"/>
              <p:cNvSpPr/>
              <p:nvPr/>
            </p:nvSpPr>
            <p:spPr>
              <a:xfrm>
                <a:off x="4816511" y="396590"/>
                <a:ext cx="2010588" cy="471403"/>
              </a:xfrm>
              <a:custGeom>
                <a:rect b="b" l="l" r="r" t="t"/>
                <a:pathLst>
                  <a:path extrusionOk="0" h="73772" w="314646">
                    <a:moveTo>
                      <a:pt x="0" y="73772"/>
                    </a:moveTo>
                    <a:lnTo>
                      <a:pt x="15631" y="62603"/>
                    </a:lnTo>
                    <a:cubicBezTo>
                      <a:pt x="78945" y="17367"/>
                      <a:pt x="156493" y="-4588"/>
                      <a:pt x="233954" y="800"/>
                    </a:cubicBezTo>
                    <a:cubicBezTo>
                      <a:pt x="263471" y="2853"/>
                      <a:pt x="287399" y="8774"/>
                      <a:pt x="307048" y="18895"/>
                    </a:cubicBezTo>
                    <a:lnTo>
                      <a:pt x="314646" y="22842"/>
                    </a:lnTo>
                    <a:lnTo>
                      <a:pt x="306437" y="25217"/>
                    </a:lnTo>
                    <a:cubicBezTo>
                      <a:pt x="265917" y="36815"/>
                      <a:pt x="223213" y="38623"/>
                      <a:pt x="181906" y="40360"/>
                    </a:cubicBezTo>
                    <a:cubicBezTo>
                      <a:pt x="165052" y="41076"/>
                      <a:pt x="147498" y="41810"/>
                      <a:pt x="130469" y="43216"/>
                    </a:cubicBezTo>
                    <a:cubicBezTo>
                      <a:pt x="98594" y="45845"/>
                      <a:pt x="69950" y="54045"/>
                      <a:pt x="39560" y="62725"/>
                    </a:cubicBezTo>
                    <a:cubicBezTo>
                      <a:pt x="32661" y="64708"/>
                      <a:pt x="25674" y="66716"/>
                      <a:pt x="18513" y="68672"/>
                    </a:cubicBezTo>
                    <a:lnTo>
                      <a:pt x="0" y="73764"/>
                    </a:lnTo>
                    <a:close/>
                    <a:moveTo>
                      <a:pt x="210900" y="6835"/>
                    </a:moveTo>
                    <a:cubicBezTo>
                      <a:pt x="149856" y="6835"/>
                      <a:pt x="89599" y="23986"/>
                      <a:pt x="37551" y="56202"/>
                    </a:cubicBezTo>
                    <a:cubicBezTo>
                      <a:pt x="37638" y="56184"/>
                      <a:pt x="37638" y="56175"/>
                      <a:pt x="37725" y="56158"/>
                    </a:cubicBezTo>
                    <a:cubicBezTo>
                      <a:pt x="68378" y="47382"/>
                      <a:pt x="97372" y="39094"/>
                      <a:pt x="129945" y="36413"/>
                    </a:cubicBezTo>
                    <a:cubicBezTo>
                      <a:pt x="147149" y="34998"/>
                      <a:pt x="164702" y="34256"/>
                      <a:pt x="181644" y="33540"/>
                    </a:cubicBezTo>
                    <a:cubicBezTo>
                      <a:pt x="219458" y="31942"/>
                      <a:pt x="258494" y="30291"/>
                      <a:pt x="295521" y="21052"/>
                    </a:cubicBezTo>
                    <a:cubicBezTo>
                      <a:pt x="278405" y="13725"/>
                      <a:pt x="257969" y="9315"/>
                      <a:pt x="233517" y="7612"/>
                    </a:cubicBezTo>
                    <a:cubicBezTo>
                      <a:pt x="226007" y="7088"/>
                      <a:pt x="218409" y="6826"/>
                      <a:pt x="210900" y="6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7" name="Google Shape;3027;p17"/>
              <p:cNvSpPr/>
              <p:nvPr/>
            </p:nvSpPr>
            <p:spPr>
              <a:xfrm>
                <a:off x="3112499" y="2090845"/>
                <a:ext cx="1417391" cy="482062"/>
              </a:xfrm>
              <a:custGeom>
                <a:rect b="b" l="l" r="r" t="t"/>
                <a:pathLst>
                  <a:path extrusionOk="0" h="75440" w="221814">
                    <a:moveTo>
                      <a:pt x="3034" y="59751"/>
                    </a:moveTo>
                    <a:cubicBezTo>
                      <a:pt x="30543" y="37150"/>
                      <a:pt x="59449" y="13545"/>
                      <a:pt x="95080" y="5764"/>
                    </a:cubicBezTo>
                    <a:cubicBezTo>
                      <a:pt x="111934" y="2070"/>
                      <a:pt x="129400" y="2489"/>
                      <a:pt x="145817" y="8253"/>
                    </a:cubicBezTo>
                    <a:cubicBezTo>
                      <a:pt x="160663" y="13484"/>
                      <a:pt x="173937" y="22627"/>
                      <a:pt x="185290" y="33377"/>
                    </a:cubicBezTo>
                    <a:cubicBezTo>
                      <a:pt x="198215" y="45516"/>
                      <a:pt x="208956" y="59716"/>
                      <a:pt x="218475" y="74623"/>
                    </a:cubicBezTo>
                    <a:cubicBezTo>
                      <a:pt x="219697" y="76527"/>
                      <a:pt x="222754" y="74762"/>
                      <a:pt x="221532" y="72841"/>
                    </a:cubicBezTo>
                    <a:cubicBezTo>
                      <a:pt x="204328" y="45900"/>
                      <a:pt x="182234" y="19544"/>
                      <a:pt x="152017" y="6899"/>
                    </a:cubicBezTo>
                    <a:cubicBezTo>
                      <a:pt x="118832" y="-7030"/>
                      <a:pt x="82591" y="1703"/>
                      <a:pt x="52462" y="19108"/>
                    </a:cubicBezTo>
                    <a:cubicBezTo>
                      <a:pt x="33861" y="29884"/>
                      <a:pt x="17182" y="43630"/>
                      <a:pt x="589" y="57262"/>
                    </a:cubicBezTo>
                    <a:cubicBezTo>
                      <a:pt x="-1157" y="58703"/>
                      <a:pt x="1375" y="61183"/>
                      <a:pt x="3034" y="59751"/>
                    </a:cubicBezTo>
                    <a:lnTo>
                      <a:pt x="3034" y="597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8" name="Google Shape;3028;p17"/>
              <p:cNvSpPr/>
              <p:nvPr/>
            </p:nvSpPr>
            <p:spPr>
              <a:xfrm>
                <a:off x="2083323" y="1755584"/>
                <a:ext cx="967708" cy="709418"/>
              </a:xfrm>
              <a:custGeom>
                <a:rect b="b" l="l" r="r" t="t"/>
                <a:pathLst>
                  <a:path extrusionOk="0" h="111020" w="151441">
                    <a:moveTo>
                      <a:pt x="151440" y="109329"/>
                    </a:moveTo>
                    <a:cubicBezTo>
                      <a:pt x="151003" y="93532"/>
                      <a:pt x="149170" y="77795"/>
                      <a:pt x="145938" y="62311"/>
                    </a:cubicBezTo>
                    <a:cubicBezTo>
                      <a:pt x="144279" y="54251"/>
                      <a:pt x="142270" y="46269"/>
                      <a:pt x="139825" y="38401"/>
                    </a:cubicBezTo>
                    <a:cubicBezTo>
                      <a:pt x="137729" y="31624"/>
                      <a:pt x="135634" y="24489"/>
                      <a:pt x="131704" y="18516"/>
                    </a:cubicBezTo>
                    <a:cubicBezTo>
                      <a:pt x="114937" y="-6705"/>
                      <a:pt x="80529" y="-565"/>
                      <a:pt x="55553" y="4779"/>
                    </a:cubicBezTo>
                    <a:cubicBezTo>
                      <a:pt x="37214" y="8718"/>
                      <a:pt x="19137" y="13521"/>
                      <a:pt x="1234" y="19110"/>
                    </a:cubicBezTo>
                    <a:cubicBezTo>
                      <a:pt x="-949" y="19782"/>
                      <a:pt x="11" y="23188"/>
                      <a:pt x="2194" y="22507"/>
                    </a:cubicBezTo>
                    <a:cubicBezTo>
                      <a:pt x="16604" y="18001"/>
                      <a:pt x="31188" y="13992"/>
                      <a:pt x="45859" y="10560"/>
                    </a:cubicBezTo>
                    <a:cubicBezTo>
                      <a:pt x="60618" y="7111"/>
                      <a:pt x="75987" y="3164"/>
                      <a:pt x="91183" y="3286"/>
                    </a:cubicBezTo>
                    <a:cubicBezTo>
                      <a:pt x="103933" y="3382"/>
                      <a:pt x="117469" y="7181"/>
                      <a:pt x="126115" y="17058"/>
                    </a:cubicBezTo>
                    <a:cubicBezTo>
                      <a:pt x="131092" y="22708"/>
                      <a:pt x="133451" y="29947"/>
                      <a:pt x="135634" y="36977"/>
                    </a:cubicBezTo>
                    <a:cubicBezTo>
                      <a:pt x="137904" y="44034"/>
                      <a:pt x="139912" y="51195"/>
                      <a:pt x="141484" y="58417"/>
                    </a:cubicBezTo>
                    <a:cubicBezTo>
                      <a:pt x="145327" y="75140"/>
                      <a:pt x="147423" y="92178"/>
                      <a:pt x="147947" y="109321"/>
                    </a:cubicBezTo>
                    <a:cubicBezTo>
                      <a:pt x="148034" y="111582"/>
                      <a:pt x="151527" y="111591"/>
                      <a:pt x="151440" y="109321"/>
                    </a:cubicBezTo>
                    <a:lnTo>
                      <a:pt x="151440" y="1093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29" name="Google Shape;3029;p17"/>
              <p:cNvSpPr/>
              <p:nvPr/>
            </p:nvSpPr>
            <p:spPr>
              <a:xfrm>
                <a:off x="1571853" y="2626896"/>
                <a:ext cx="1064171" cy="938633"/>
              </a:xfrm>
              <a:custGeom>
                <a:rect b="b" l="l" r="r" t="t"/>
                <a:pathLst>
                  <a:path extrusionOk="0" h="146891" w="166537">
                    <a:moveTo>
                      <a:pt x="166513" y="144681"/>
                    </a:moveTo>
                    <a:cubicBezTo>
                      <a:pt x="163108" y="122867"/>
                      <a:pt x="159963" y="100991"/>
                      <a:pt x="156208" y="79237"/>
                    </a:cubicBezTo>
                    <a:cubicBezTo>
                      <a:pt x="152890" y="60409"/>
                      <a:pt x="148087" y="41013"/>
                      <a:pt x="136559" y="25373"/>
                    </a:cubicBezTo>
                    <a:cubicBezTo>
                      <a:pt x="127215" y="12649"/>
                      <a:pt x="113767" y="2431"/>
                      <a:pt x="97698" y="414"/>
                    </a:cubicBezTo>
                    <a:cubicBezTo>
                      <a:pt x="79533" y="-1865"/>
                      <a:pt x="60496" y="5619"/>
                      <a:pt x="44777" y="14212"/>
                    </a:cubicBezTo>
                    <a:cubicBezTo>
                      <a:pt x="27311" y="23827"/>
                      <a:pt x="12115" y="37276"/>
                      <a:pt x="326" y="53362"/>
                    </a:cubicBezTo>
                    <a:cubicBezTo>
                      <a:pt x="-984" y="55195"/>
                      <a:pt x="1986" y="56951"/>
                      <a:pt x="3382" y="55143"/>
                    </a:cubicBezTo>
                    <a:cubicBezTo>
                      <a:pt x="13600" y="41240"/>
                      <a:pt x="26438" y="29381"/>
                      <a:pt x="41196" y="20378"/>
                    </a:cubicBezTo>
                    <a:cubicBezTo>
                      <a:pt x="56216" y="11199"/>
                      <a:pt x="74643" y="3191"/>
                      <a:pt x="92546" y="3558"/>
                    </a:cubicBezTo>
                    <a:cubicBezTo>
                      <a:pt x="109575" y="3907"/>
                      <a:pt x="124246" y="14264"/>
                      <a:pt x="133939" y="27678"/>
                    </a:cubicBezTo>
                    <a:cubicBezTo>
                      <a:pt x="144681" y="42568"/>
                      <a:pt x="149310" y="60802"/>
                      <a:pt x="152540" y="78626"/>
                    </a:cubicBezTo>
                    <a:cubicBezTo>
                      <a:pt x="156470" y="100869"/>
                      <a:pt x="159614" y="123286"/>
                      <a:pt x="163108" y="145616"/>
                    </a:cubicBezTo>
                    <a:cubicBezTo>
                      <a:pt x="163456" y="147852"/>
                      <a:pt x="166862" y="146900"/>
                      <a:pt x="166513" y="144681"/>
                    </a:cubicBezTo>
                    <a:lnTo>
                      <a:pt x="166513" y="1446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30" name="Google Shape;3030;p17"/>
              <p:cNvSpPr/>
              <p:nvPr/>
            </p:nvSpPr>
            <p:spPr>
              <a:xfrm>
                <a:off x="2461913" y="3102417"/>
                <a:ext cx="1743837" cy="801364"/>
              </a:xfrm>
              <a:custGeom>
                <a:rect b="b" l="l" r="r" t="t"/>
                <a:pathLst>
                  <a:path extrusionOk="0" h="125409" w="272901">
                    <a:moveTo>
                      <a:pt x="3376" y="124624"/>
                    </a:moveTo>
                    <a:cubicBezTo>
                      <a:pt x="27916" y="89212"/>
                      <a:pt x="53590" y="52299"/>
                      <a:pt x="90007" y="28012"/>
                    </a:cubicBezTo>
                    <a:cubicBezTo>
                      <a:pt x="124327" y="5080"/>
                      <a:pt x="170349" y="-5749"/>
                      <a:pt x="208774" y="13577"/>
                    </a:cubicBezTo>
                    <a:cubicBezTo>
                      <a:pt x="231741" y="25096"/>
                      <a:pt x="250605" y="44020"/>
                      <a:pt x="269817" y="60647"/>
                    </a:cubicBezTo>
                    <a:cubicBezTo>
                      <a:pt x="271564" y="62123"/>
                      <a:pt x="274009" y="59643"/>
                      <a:pt x="272349" y="58158"/>
                    </a:cubicBezTo>
                    <a:cubicBezTo>
                      <a:pt x="254447" y="42727"/>
                      <a:pt x="237069" y="25655"/>
                      <a:pt x="216547" y="13760"/>
                    </a:cubicBezTo>
                    <a:cubicBezTo>
                      <a:pt x="198033" y="3010"/>
                      <a:pt x="176899" y="-1444"/>
                      <a:pt x="155590" y="408"/>
                    </a:cubicBezTo>
                    <a:cubicBezTo>
                      <a:pt x="111839" y="4207"/>
                      <a:pt x="74899" y="30292"/>
                      <a:pt x="46342" y="62167"/>
                    </a:cubicBezTo>
                    <a:cubicBezTo>
                      <a:pt x="29400" y="81100"/>
                      <a:pt x="14817" y="101989"/>
                      <a:pt x="320" y="122843"/>
                    </a:cubicBezTo>
                    <a:cubicBezTo>
                      <a:pt x="-990" y="124712"/>
                      <a:pt x="2066" y="126476"/>
                      <a:pt x="3376" y="124624"/>
                    </a:cubicBezTo>
                    <a:lnTo>
                      <a:pt x="3376" y="1246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31" name="Google Shape;3031;p17"/>
              <p:cNvSpPr/>
              <p:nvPr/>
            </p:nvSpPr>
            <p:spPr>
              <a:xfrm>
                <a:off x="3756153" y="1240746"/>
                <a:ext cx="1298742" cy="907112"/>
              </a:xfrm>
              <a:custGeom>
                <a:rect b="b" l="l" r="r" t="t"/>
                <a:pathLst>
                  <a:path extrusionOk="0" h="141958" w="203246">
                    <a:moveTo>
                      <a:pt x="2555" y="38587"/>
                    </a:moveTo>
                    <a:cubicBezTo>
                      <a:pt x="18012" y="26867"/>
                      <a:pt x="35216" y="17654"/>
                      <a:pt x="53642" y="11585"/>
                    </a:cubicBezTo>
                    <a:cubicBezTo>
                      <a:pt x="73204" y="5166"/>
                      <a:pt x="94687" y="1262"/>
                      <a:pt x="115122" y="4851"/>
                    </a:cubicBezTo>
                    <a:cubicBezTo>
                      <a:pt x="151014" y="11157"/>
                      <a:pt x="177737" y="41067"/>
                      <a:pt x="189701" y="74147"/>
                    </a:cubicBezTo>
                    <a:cubicBezTo>
                      <a:pt x="197386" y="95298"/>
                      <a:pt x="199918" y="117864"/>
                      <a:pt x="199744" y="140255"/>
                    </a:cubicBezTo>
                    <a:cubicBezTo>
                      <a:pt x="199744" y="142526"/>
                      <a:pt x="203237" y="142526"/>
                      <a:pt x="203237" y="140255"/>
                    </a:cubicBezTo>
                    <a:cubicBezTo>
                      <a:pt x="203586" y="101106"/>
                      <a:pt x="195028" y="59947"/>
                      <a:pt x="167520" y="30553"/>
                    </a:cubicBezTo>
                    <a:cubicBezTo>
                      <a:pt x="155468" y="17698"/>
                      <a:pt x="140186" y="7585"/>
                      <a:pt x="123069" y="2991"/>
                    </a:cubicBezTo>
                    <a:cubicBezTo>
                      <a:pt x="103071" y="-2379"/>
                      <a:pt x="81675" y="127"/>
                      <a:pt x="61939" y="5419"/>
                    </a:cubicBezTo>
                    <a:cubicBezTo>
                      <a:pt x="39845" y="11366"/>
                      <a:pt x="19060" y="21697"/>
                      <a:pt x="721" y="35539"/>
                    </a:cubicBezTo>
                    <a:cubicBezTo>
                      <a:pt x="-1025" y="36893"/>
                      <a:pt x="721" y="39958"/>
                      <a:pt x="2555" y="38587"/>
                    </a:cubicBezTo>
                    <a:lnTo>
                      <a:pt x="2555" y="385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32" name="Google Shape;3032;p17"/>
              <p:cNvSpPr/>
              <p:nvPr/>
            </p:nvSpPr>
            <p:spPr>
              <a:xfrm>
                <a:off x="2614684" y="961702"/>
                <a:ext cx="1200061" cy="530204"/>
              </a:xfrm>
              <a:custGeom>
                <a:rect b="b" l="l" r="r" t="t"/>
                <a:pathLst>
                  <a:path extrusionOk="0" h="82974" w="187803">
                    <a:moveTo>
                      <a:pt x="183118" y="82066"/>
                    </a:moveTo>
                    <a:cubicBezTo>
                      <a:pt x="194646" y="56347"/>
                      <a:pt x="184167" y="23084"/>
                      <a:pt x="159714" y="8779"/>
                    </a:cubicBezTo>
                    <a:cubicBezTo>
                      <a:pt x="144082" y="-382"/>
                      <a:pt x="123735" y="-984"/>
                      <a:pt x="106182" y="806"/>
                    </a:cubicBezTo>
                    <a:cubicBezTo>
                      <a:pt x="88105" y="2649"/>
                      <a:pt x="70551" y="7984"/>
                      <a:pt x="54046" y="15547"/>
                    </a:cubicBezTo>
                    <a:cubicBezTo>
                      <a:pt x="34746" y="24402"/>
                      <a:pt x="16932" y="36270"/>
                      <a:pt x="601" y="49701"/>
                    </a:cubicBezTo>
                    <a:cubicBezTo>
                      <a:pt x="-1146" y="51142"/>
                      <a:pt x="1299" y="53622"/>
                      <a:pt x="3046" y="52190"/>
                    </a:cubicBezTo>
                    <a:cubicBezTo>
                      <a:pt x="29594" y="30454"/>
                      <a:pt x="60508" y="12473"/>
                      <a:pt x="94567" y="6028"/>
                    </a:cubicBezTo>
                    <a:cubicBezTo>
                      <a:pt x="111596" y="2797"/>
                      <a:pt x="130721" y="2020"/>
                      <a:pt x="147401" y="7251"/>
                    </a:cubicBezTo>
                    <a:cubicBezTo>
                      <a:pt x="161461" y="11643"/>
                      <a:pt x="172464" y="21870"/>
                      <a:pt x="178752" y="35091"/>
                    </a:cubicBezTo>
                    <a:cubicBezTo>
                      <a:pt x="185477" y="49143"/>
                      <a:pt x="186525" y="65953"/>
                      <a:pt x="180062" y="80275"/>
                    </a:cubicBezTo>
                    <a:cubicBezTo>
                      <a:pt x="179102" y="82328"/>
                      <a:pt x="182158" y="84126"/>
                      <a:pt x="183118" y="82057"/>
                    </a:cubicBezTo>
                    <a:lnTo>
                      <a:pt x="183118" y="820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33" name="Google Shape;3033;p17"/>
              <p:cNvSpPr/>
              <p:nvPr/>
            </p:nvSpPr>
            <p:spPr>
              <a:xfrm>
                <a:off x="3521670" y="442782"/>
                <a:ext cx="968571" cy="658304"/>
              </a:xfrm>
              <a:custGeom>
                <a:rect b="b" l="l" r="r" t="t"/>
                <a:pathLst>
                  <a:path extrusionOk="0" h="103021" w="151576">
                    <a:moveTo>
                      <a:pt x="128853" y="102742"/>
                    </a:moveTo>
                    <a:cubicBezTo>
                      <a:pt x="134616" y="98969"/>
                      <a:pt x="138371" y="93546"/>
                      <a:pt x="141341" y="87477"/>
                    </a:cubicBezTo>
                    <a:cubicBezTo>
                      <a:pt x="144834" y="80447"/>
                      <a:pt x="147977" y="72919"/>
                      <a:pt x="149986" y="65365"/>
                    </a:cubicBezTo>
                    <a:cubicBezTo>
                      <a:pt x="153654" y="51873"/>
                      <a:pt x="150859" y="38267"/>
                      <a:pt x="142825" y="26940"/>
                    </a:cubicBezTo>
                    <a:cubicBezTo>
                      <a:pt x="123962" y="611"/>
                      <a:pt x="90340" y="-2306"/>
                      <a:pt x="60648" y="1204"/>
                    </a:cubicBezTo>
                    <a:cubicBezTo>
                      <a:pt x="40651" y="3571"/>
                      <a:pt x="20827" y="7562"/>
                      <a:pt x="1265" y="12382"/>
                    </a:cubicBezTo>
                    <a:cubicBezTo>
                      <a:pt x="-919" y="12924"/>
                      <a:pt x="-45" y="16330"/>
                      <a:pt x="2138" y="15779"/>
                    </a:cubicBezTo>
                    <a:cubicBezTo>
                      <a:pt x="17770" y="11928"/>
                      <a:pt x="33576" y="8732"/>
                      <a:pt x="49470" y="6278"/>
                    </a:cubicBezTo>
                    <a:cubicBezTo>
                      <a:pt x="64403" y="3964"/>
                      <a:pt x="79774" y="2287"/>
                      <a:pt x="94881" y="4156"/>
                    </a:cubicBezTo>
                    <a:cubicBezTo>
                      <a:pt x="109204" y="5920"/>
                      <a:pt x="122914" y="11238"/>
                      <a:pt x="133393" y="21386"/>
                    </a:cubicBezTo>
                    <a:cubicBezTo>
                      <a:pt x="142476" y="30180"/>
                      <a:pt x="148764" y="42214"/>
                      <a:pt x="148152" y="55086"/>
                    </a:cubicBezTo>
                    <a:cubicBezTo>
                      <a:pt x="147802" y="63915"/>
                      <a:pt x="144135" y="72334"/>
                      <a:pt x="140729" y="80359"/>
                    </a:cubicBezTo>
                    <a:cubicBezTo>
                      <a:pt x="137586" y="87712"/>
                      <a:pt x="133918" y="95135"/>
                      <a:pt x="127106" y="99677"/>
                    </a:cubicBezTo>
                    <a:cubicBezTo>
                      <a:pt x="125185" y="100925"/>
                      <a:pt x="127018" y="103982"/>
                      <a:pt x="128853" y="102724"/>
                    </a:cubicBezTo>
                    <a:lnTo>
                      <a:pt x="128853" y="1027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34" name="Google Shape;3034;p17"/>
              <p:cNvSpPr/>
              <p:nvPr/>
            </p:nvSpPr>
            <p:spPr>
              <a:xfrm>
                <a:off x="4528227" y="849032"/>
                <a:ext cx="1504711" cy="884651"/>
              </a:xfrm>
              <a:custGeom>
                <a:rect b="b" l="l" r="r" t="t"/>
                <a:pathLst>
                  <a:path extrusionOk="0" h="138443" w="235479">
                    <a:moveTo>
                      <a:pt x="2675" y="27286"/>
                    </a:moveTo>
                    <a:cubicBezTo>
                      <a:pt x="22062" y="18186"/>
                      <a:pt x="41886" y="8964"/>
                      <a:pt x="63106" y="5165"/>
                    </a:cubicBezTo>
                    <a:cubicBezTo>
                      <a:pt x="84852" y="1279"/>
                      <a:pt x="106421" y="4921"/>
                      <a:pt x="126507" y="13715"/>
                    </a:cubicBezTo>
                    <a:cubicBezTo>
                      <a:pt x="159343" y="28080"/>
                      <a:pt x="187463" y="52777"/>
                      <a:pt x="207199" y="82582"/>
                    </a:cubicBezTo>
                    <a:cubicBezTo>
                      <a:pt x="218290" y="99367"/>
                      <a:pt x="226673" y="117802"/>
                      <a:pt x="232001" y="137198"/>
                    </a:cubicBezTo>
                    <a:cubicBezTo>
                      <a:pt x="232612" y="139381"/>
                      <a:pt x="236018" y="138455"/>
                      <a:pt x="235406" y="136263"/>
                    </a:cubicBezTo>
                    <a:cubicBezTo>
                      <a:pt x="225625" y="100729"/>
                      <a:pt x="205540" y="68313"/>
                      <a:pt x="178294" y="43494"/>
                    </a:cubicBezTo>
                    <a:cubicBezTo>
                      <a:pt x="149562" y="17330"/>
                      <a:pt x="110351" y="-3812"/>
                      <a:pt x="70442" y="581"/>
                    </a:cubicBezTo>
                    <a:cubicBezTo>
                      <a:pt x="45815" y="3288"/>
                      <a:pt x="23022" y="13863"/>
                      <a:pt x="928" y="24247"/>
                    </a:cubicBezTo>
                    <a:cubicBezTo>
                      <a:pt x="-1167" y="25207"/>
                      <a:pt x="666" y="28246"/>
                      <a:pt x="2675" y="27294"/>
                    </a:cubicBezTo>
                    <a:lnTo>
                      <a:pt x="2675" y="2729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35" name="Google Shape;3035;p17"/>
              <p:cNvSpPr/>
              <p:nvPr/>
            </p:nvSpPr>
            <p:spPr>
              <a:xfrm>
                <a:off x="4752390" y="496065"/>
                <a:ext cx="1739403" cy="453025"/>
              </a:xfrm>
              <a:custGeom>
                <a:rect b="b" l="l" r="r" t="t"/>
                <a:pathLst>
                  <a:path extrusionOk="0" h="70896" w="272207">
                    <a:moveTo>
                      <a:pt x="2524" y="70579"/>
                    </a:moveTo>
                    <a:cubicBezTo>
                      <a:pt x="63218" y="29115"/>
                      <a:pt x="135701" y="5764"/>
                      <a:pt x="209232" y="3633"/>
                    </a:cubicBezTo>
                    <a:cubicBezTo>
                      <a:pt x="229668" y="3039"/>
                      <a:pt x="250190" y="4131"/>
                      <a:pt x="270537" y="6838"/>
                    </a:cubicBezTo>
                    <a:cubicBezTo>
                      <a:pt x="272808" y="7135"/>
                      <a:pt x="272721" y="3607"/>
                      <a:pt x="270537" y="3310"/>
                    </a:cubicBezTo>
                    <a:cubicBezTo>
                      <a:pt x="197530" y="-6401"/>
                      <a:pt x="122253" y="5441"/>
                      <a:pt x="55446" y="36425"/>
                    </a:cubicBezTo>
                    <a:cubicBezTo>
                      <a:pt x="36408" y="45271"/>
                      <a:pt x="18157" y="55698"/>
                      <a:pt x="778" y="67540"/>
                    </a:cubicBezTo>
                    <a:cubicBezTo>
                      <a:pt x="-1056" y="68815"/>
                      <a:pt x="691" y="71872"/>
                      <a:pt x="2524" y="70588"/>
                    </a:cubicBezTo>
                    <a:lnTo>
                      <a:pt x="2524" y="705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3036" name="Shape 3036"/>
        <p:cNvGrpSpPr/>
        <p:nvPr/>
      </p:nvGrpSpPr>
      <p:grpSpPr>
        <a:xfrm>
          <a:off x="0" y="0"/>
          <a:ext cx="0" cy="0"/>
          <a:chOff x="0" y="0"/>
          <a:chExt cx="0" cy="0"/>
        </a:xfrm>
      </p:grpSpPr>
      <p:sp>
        <p:nvSpPr>
          <p:cNvPr id="3037" name="Google Shape;303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3038" name="Google Shape;3038;p18"/>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grpSp>
        <p:nvGrpSpPr>
          <p:cNvPr id="3039" name="Google Shape;3039;p18"/>
          <p:cNvGrpSpPr/>
          <p:nvPr/>
        </p:nvGrpSpPr>
        <p:grpSpPr>
          <a:xfrm>
            <a:off x="8676806" y="2282895"/>
            <a:ext cx="271734" cy="1661482"/>
            <a:chOff x="6217494" y="723816"/>
            <a:chExt cx="666833" cy="4077258"/>
          </a:xfrm>
        </p:grpSpPr>
        <p:sp>
          <p:nvSpPr>
            <p:cNvPr id="3040" name="Google Shape;3040;p18"/>
            <p:cNvSpPr/>
            <p:nvPr/>
          </p:nvSpPr>
          <p:spPr>
            <a:xfrm>
              <a:off x="6397122" y="1383712"/>
              <a:ext cx="281134" cy="202655"/>
            </a:xfrm>
            <a:custGeom>
              <a:rect b="b" l="l" r="r" t="t"/>
              <a:pathLst>
                <a:path extrusionOk="0" h="95143" w="131988">
                  <a:moveTo>
                    <a:pt x="6803" y="42835"/>
                  </a:moveTo>
                  <a:cubicBezTo>
                    <a:pt x="36879" y="37665"/>
                    <a:pt x="68230" y="64388"/>
                    <a:pt x="67593" y="94656"/>
                  </a:cubicBezTo>
                  <a:cubicBezTo>
                    <a:pt x="81303" y="95817"/>
                    <a:pt x="95197" y="94900"/>
                    <a:pt x="108637" y="91940"/>
                  </a:cubicBezTo>
                  <a:cubicBezTo>
                    <a:pt x="96682" y="60466"/>
                    <a:pt x="106428" y="22103"/>
                    <a:pt x="131989" y="0"/>
                  </a:cubicBezTo>
                  <a:cubicBezTo>
                    <a:pt x="90115" y="17998"/>
                    <a:pt x="45411" y="29517"/>
                    <a:pt x="0" y="3399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41" name="Google Shape;3041;p18"/>
            <p:cNvSpPr/>
            <p:nvPr/>
          </p:nvSpPr>
          <p:spPr>
            <a:xfrm>
              <a:off x="6541075" y="1579554"/>
              <a:ext cx="330225" cy="3208462"/>
            </a:xfrm>
            <a:custGeom>
              <a:rect b="b" l="l" r="r" t="t"/>
              <a:pathLst>
                <a:path extrusionOk="0" h="1506320" w="155035">
                  <a:moveTo>
                    <a:pt x="9" y="2716"/>
                  </a:moveTo>
                  <a:cubicBezTo>
                    <a:pt x="9" y="2716"/>
                    <a:pt x="213546" y="779682"/>
                    <a:pt x="96542" y="1506321"/>
                  </a:cubicBezTo>
                  <a:lnTo>
                    <a:pt x="133666" y="1498042"/>
                  </a:lnTo>
                  <a:cubicBezTo>
                    <a:pt x="133666" y="1498042"/>
                    <a:pt x="221493" y="1045581"/>
                    <a:pt x="41045" y="0"/>
                  </a:cubicBezTo>
                  <a:lnTo>
                    <a:pt x="0" y="271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42" name="Google Shape;3042;p18"/>
            <p:cNvSpPr/>
            <p:nvPr/>
          </p:nvSpPr>
          <p:spPr>
            <a:xfrm>
              <a:off x="6384075" y="1370696"/>
              <a:ext cx="307180" cy="228732"/>
            </a:xfrm>
            <a:custGeom>
              <a:rect b="b" l="l" r="r" t="t"/>
              <a:pathLst>
                <a:path extrusionOk="0" h="107386" w="144216">
                  <a:moveTo>
                    <a:pt x="85307" y="107378"/>
                  </a:moveTo>
                  <a:cubicBezTo>
                    <a:pt x="81272" y="107378"/>
                    <a:pt x="77229" y="107212"/>
                    <a:pt x="73194" y="106863"/>
                  </a:cubicBezTo>
                  <a:cubicBezTo>
                    <a:pt x="69980" y="106592"/>
                    <a:pt x="67527" y="103867"/>
                    <a:pt x="67596" y="100645"/>
                  </a:cubicBezTo>
                  <a:cubicBezTo>
                    <a:pt x="67858" y="88148"/>
                    <a:pt x="61833" y="75669"/>
                    <a:pt x="51056" y="66394"/>
                  </a:cubicBezTo>
                  <a:cubicBezTo>
                    <a:pt x="40271" y="57103"/>
                    <a:pt x="26395" y="52841"/>
                    <a:pt x="13959" y="54981"/>
                  </a:cubicBezTo>
                  <a:cubicBezTo>
                    <a:pt x="10614" y="55522"/>
                    <a:pt x="7471" y="53313"/>
                    <a:pt x="6894" y="49985"/>
                  </a:cubicBezTo>
                  <a:cubicBezTo>
                    <a:pt x="6658" y="48614"/>
                    <a:pt x="6894" y="47278"/>
                    <a:pt x="7497" y="46125"/>
                  </a:cubicBezTo>
                  <a:cubicBezTo>
                    <a:pt x="7235" y="46151"/>
                    <a:pt x="6981" y="46178"/>
                    <a:pt x="6719" y="46204"/>
                  </a:cubicBezTo>
                  <a:cubicBezTo>
                    <a:pt x="3392" y="46527"/>
                    <a:pt x="362" y="44073"/>
                    <a:pt x="30" y="40720"/>
                  </a:cubicBezTo>
                  <a:cubicBezTo>
                    <a:pt x="-302" y="37358"/>
                    <a:pt x="2152" y="34362"/>
                    <a:pt x="5514" y="34030"/>
                  </a:cubicBezTo>
                  <a:cubicBezTo>
                    <a:pt x="50463" y="29594"/>
                    <a:pt x="94258" y="18311"/>
                    <a:pt x="135687" y="496"/>
                  </a:cubicBezTo>
                  <a:cubicBezTo>
                    <a:pt x="138464" y="-691"/>
                    <a:pt x="141686" y="313"/>
                    <a:pt x="143285" y="2871"/>
                  </a:cubicBezTo>
                  <a:cubicBezTo>
                    <a:pt x="144883" y="5430"/>
                    <a:pt x="144385" y="8775"/>
                    <a:pt x="142097" y="10740"/>
                  </a:cubicBezTo>
                  <a:cubicBezTo>
                    <a:pt x="118553" y="31096"/>
                    <a:pt x="109453" y="66901"/>
                    <a:pt x="120465" y="95886"/>
                  </a:cubicBezTo>
                  <a:cubicBezTo>
                    <a:pt x="121094" y="97545"/>
                    <a:pt x="120972" y="99405"/>
                    <a:pt x="120125" y="100968"/>
                  </a:cubicBezTo>
                  <a:cubicBezTo>
                    <a:pt x="119278" y="102531"/>
                    <a:pt x="117793" y="103649"/>
                    <a:pt x="116064" y="104033"/>
                  </a:cubicBezTo>
                  <a:cubicBezTo>
                    <a:pt x="105934" y="106269"/>
                    <a:pt x="95629" y="107387"/>
                    <a:pt x="85298" y="107387"/>
                  </a:cubicBezTo>
                  <a:close/>
                  <a:moveTo>
                    <a:pt x="79604" y="95021"/>
                  </a:moveTo>
                  <a:cubicBezTo>
                    <a:pt x="88704" y="95405"/>
                    <a:pt x="97804" y="94864"/>
                    <a:pt x="106781" y="93371"/>
                  </a:cubicBezTo>
                  <a:cubicBezTo>
                    <a:pt x="100039" y="69276"/>
                    <a:pt x="104414" y="42169"/>
                    <a:pt x="117688" y="20826"/>
                  </a:cubicBezTo>
                  <a:cubicBezTo>
                    <a:pt x="89551" y="31149"/>
                    <a:pt x="60488" y="38624"/>
                    <a:pt x="30831" y="43165"/>
                  </a:cubicBezTo>
                  <a:cubicBezTo>
                    <a:pt x="40856" y="45104"/>
                    <a:pt x="50602" y="49854"/>
                    <a:pt x="59038" y="57120"/>
                  </a:cubicBezTo>
                  <a:cubicBezTo>
                    <a:pt x="70941" y="67364"/>
                    <a:pt x="78233" y="80926"/>
                    <a:pt x="79604" y="9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43" name="Google Shape;3043;p18"/>
            <p:cNvSpPr/>
            <p:nvPr/>
          </p:nvSpPr>
          <p:spPr>
            <a:xfrm>
              <a:off x="6528072" y="1566558"/>
              <a:ext cx="356255" cy="3234516"/>
            </a:xfrm>
            <a:custGeom>
              <a:rect b="b" l="l" r="r" t="t"/>
              <a:pathLst>
                <a:path extrusionOk="0" h="1518552" w="167256">
                  <a:moveTo>
                    <a:pt x="102647" y="1518535"/>
                  </a:moveTo>
                  <a:cubicBezTo>
                    <a:pt x="101101" y="1518535"/>
                    <a:pt x="99599" y="1517950"/>
                    <a:pt x="98455" y="1516875"/>
                  </a:cubicBezTo>
                  <a:cubicBezTo>
                    <a:pt x="96979" y="1515478"/>
                    <a:pt x="96290" y="1513452"/>
                    <a:pt x="96613" y="1511452"/>
                  </a:cubicBezTo>
                  <a:cubicBezTo>
                    <a:pt x="156931" y="1136837"/>
                    <a:pt x="127501" y="748642"/>
                    <a:pt x="92194" y="488961"/>
                  </a:cubicBezTo>
                  <a:cubicBezTo>
                    <a:pt x="53935" y="207552"/>
                    <a:pt x="752" y="12381"/>
                    <a:pt x="219" y="10442"/>
                  </a:cubicBezTo>
                  <a:cubicBezTo>
                    <a:pt x="-270" y="8669"/>
                    <a:pt x="70" y="6774"/>
                    <a:pt x="1136" y="5280"/>
                  </a:cubicBezTo>
                  <a:cubicBezTo>
                    <a:pt x="2201" y="3779"/>
                    <a:pt x="3887" y="2844"/>
                    <a:pt x="5712" y="2722"/>
                  </a:cubicBezTo>
                  <a:lnTo>
                    <a:pt x="46757" y="6"/>
                  </a:lnTo>
                  <a:cubicBezTo>
                    <a:pt x="49892" y="-125"/>
                    <a:pt x="52660" y="1980"/>
                    <a:pt x="53184" y="5071"/>
                  </a:cubicBezTo>
                  <a:cubicBezTo>
                    <a:pt x="146469" y="545611"/>
                    <a:pt x="166703" y="924523"/>
                    <a:pt x="167244" y="1147212"/>
                  </a:cubicBezTo>
                  <a:cubicBezTo>
                    <a:pt x="167838" y="1388825"/>
                    <a:pt x="145997" y="1504187"/>
                    <a:pt x="145770" y="1505322"/>
                  </a:cubicBezTo>
                  <a:cubicBezTo>
                    <a:pt x="145307" y="1507706"/>
                    <a:pt x="143473" y="1509592"/>
                    <a:pt x="141098" y="1510125"/>
                  </a:cubicBezTo>
                  <a:lnTo>
                    <a:pt x="103975" y="1518404"/>
                  </a:lnTo>
                  <a:cubicBezTo>
                    <a:pt x="103529" y="1518508"/>
                    <a:pt x="103084" y="1518552"/>
                    <a:pt x="102647" y="1518552"/>
                  </a:cubicBezTo>
                  <a:close/>
                  <a:moveTo>
                    <a:pt x="13930" y="14424"/>
                  </a:moveTo>
                  <a:cubicBezTo>
                    <a:pt x="23859" y="52307"/>
                    <a:pt x="70073" y="235462"/>
                    <a:pt x="104315" y="487302"/>
                  </a:cubicBezTo>
                  <a:cubicBezTo>
                    <a:pt x="139456" y="745760"/>
                    <a:pt x="168781" y="1131152"/>
                    <a:pt x="110105" y="1504483"/>
                  </a:cubicBezTo>
                  <a:lnTo>
                    <a:pt x="134461" y="1499052"/>
                  </a:lnTo>
                  <a:cubicBezTo>
                    <a:pt x="138181" y="1477089"/>
                    <a:pt x="155577" y="1362626"/>
                    <a:pt x="155010" y="1146557"/>
                  </a:cubicBezTo>
                  <a:cubicBezTo>
                    <a:pt x="154433" y="925169"/>
                    <a:pt x="134330" y="548965"/>
                    <a:pt x="42058" y="12547"/>
                  </a:cubicBezTo>
                  <a:lnTo>
                    <a:pt x="13930" y="1440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44" name="Google Shape;3044;p18"/>
            <p:cNvSpPr/>
            <p:nvPr/>
          </p:nvSpPr>
          <p:spPr>
            <a:xfrm>
              <a:off x="6230475" y="740687"/>
              <a:ext cx="518615" cy="737958"/>
            </a:xfrm>
            <a:custGeom>
              <a:rect b="b" l="l" r="r" t="t"/>
              <a:pathLst>
                <a:path extrusionOk="0" h="346459" w="243481">
                  <a:moveTo>
                    <a:pt x="103485" y="343307"/>
                  </a:moveTo>
                  <a:cubicBezTo>
                    <a:pt x="132225" y="347184"/>
                    <a:pt x="161690" y="338609"/>
                    <a:pt x="186553" y="323798"/>
                  </a:cubicBezTo>
                  <a:cubicBezTo>
                    <a:pt x="202132" y="314515"/>
                    <a:pt x="216393" y="302611"/>
                    <a:pt x="226471" y="287609"/>
                  </a:cubicBezTo>
                  <a:cubicBezTo>
                    <a:pt x="250722" y="251507"/>
                    <a:pt x="246975" y="202384"/>
                    <a:pt x="228217" y="163191"/>
                  </a:cubicBezTo>
                  <a:cubicBezTo>
                    <a:pt x="209459" y="123998"/>
                    <a:pt x="177881" y="92533"/>
                    <a:pt x="146905" y="61898"/>
                  </a:cubicBezTo>
                  <a:cubicBezTo>
                    <a:pt x="133430" y="48572"/>
                    <a:pt x="119947" y="35236"/>
                    <a:pt x="106472" y="21910"/>
                  </a:cubicBezTo>
                  <a:cubicBezTo>
                    <a:pt x="96045" y="11597"/>
                    <a:pt x="84151" y="611"/>
                    <a:pt x="69427" y="25"/>
                  </a:cubicBezTo>
                  <a:cubicBezTo>
                    <a:pt x="46905" y="-874"/>
                    <a:pt x="31666" y="22216"/>
                    <a:pt x="23431" y="43035"/>
                  </a:cubicBezTo>
                  <a:cubicBezTo>
                    <a:pt x="-2253" y="107920"/>
                    <a:pt x="-6995" y="180779"/>
                    <a:pt x="10061" y="248407"/>
                  </a:cubicBezTo>
                  <a:cubicBezTo>
                    <a:pt x="15859" y="271391"/>
                    <a:pt x="24330" y="294184"/>
                    <a:pt x="39167" y="312759"/>
                  </a:cubicBezTo>
                  <a:cubicBezTo>
                    <a:pt x="53996" y="331326"/>
                    <a:pt x="75950" y="345298"/>
                    <a:pt x="99809" y="346416"/>
                  </a:cubicBezTo>
                  <a:cubicBezTo>
                    <a:pt x="106498" y="346730"/>
                    <a:pt x="114253" y="345447"/>
                    <a:pt x="117685" y="339735"/>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45" name="Google Shape;3045;p18"/>
            <p:cNvSpPr/>
            <p:nvPr/>
          </p:nvSpPr>
          <p:spPr>
            <a:xfrm>
              <a:off x="6217494" y="727635"/>
              <a:ext cx="544654" cy="764031"/>
            </a:xfrm>
            <a:custGeom>
              <a:rect b="b" l="l" r="r" t="t"/>
              <a:pathLst>
                <a:path extrusionOk="0" h="358700" w="255706">
                  <a:moveTo>
                    <a:pt x="107780" y="358701"/>
                  </a:moveTo>
                  <a:cubicBezTo>
                    <a:pt x="107073" y="358701"/>
                    <a:pt x="106357" y="358684"/>
                    <a:pt x="105623" y="358649"/>
                  </a:cubicBezTo>
                  <a:cubicBezTo>
                    <a:pt x="81582" y="357522"/>
                    <a:pt x="57845" y="344414"/>
                    <a:pt x="40493" y="322695"/>
                  </a:cubicBezTo>
                  <a:cubicBezTo>
                    <a:pt x="27097" y="305919"/>
                    <a:pt x="17473" y="284733"/>
                    <a:pt x="10234" y="256020"/>
                  </a:cubicBezTo>
                  <a:cubicBezTo>
                    <a:pt x="-7119" y="187204"/>
                    <a:pt x="-2289" y="112931"/>
                    <a:pt x="23848" y="46901"/>
                  </a:cubicBezTo>
                  <a:cubicBezTo>
                    <a:pt x="30974" y="28903"/>
                    <a:pt x="47279" y="-1260"/>
                    <a:pt x="75783" y="41"/>
                  </a:cubicBezTo>
                  <a:cubicBezTo>
                    <a:pt x="92305" y="696"/>
                    <a:pt x="105143" y="12083"/>
                    <a:pt x="116880" y="23689"/>
                  </a:cubicBezTo>
                  <a:lnTo>
                    <a:pt x="157313" y="63686"/>
                  </a:lnTo>
                  <a:cubicBezTo>
                    <a:pt x="186883" y="92932"/>
                    <a:pt x="220400" y="126074"/>
                    <a:pt x="239839" y="166682"/>
                  </a:cubicBezTo>
                  <a:cubicBezTo>
                    <a:pt x="257025" y="202592"/>
                    <a:pt x="265479" y="255722"/>
                    <a:pt x="237656" y="297151"/>
                  </a:cubicBezTo>
                  <a:cubicBezTo>
                    <a:pt x="227936" y="311622"/>
                    <a:pt x="213850" y="324424"/>
                    <a:pt x="195790" y="335183"/>
                  </a:cubicBezTo>
                  <a:cubicBezTo>
                    <a:pt x="171338" y="349758"/>
                    <a:pt x="144912" y="357155"/>
                    <a:pt x="120242" y="356430"/>
                  </a:cubicBezTo>
                  <a:cubicBezTo>
                    <a:pt x="116740" y="357924"/>
                    <a:pt x="112548" y="358701"/>
                    <a:pt x="107780" y="358701"/>
                  </a:cubicBezTo>
                  <a:close/>
                  <a:moveTo>
                    <a:pt x="74289" y="12241"/>
                  </a:moveTo>
                  <a:cubicBezTo>
                    <a:pt x="53051" y="12241"/>
                    <a:pt x="39925" y="39531"/>
                    <a:pt x="35218" y="51408"/>
                  </a:cubicBezTo>
                  <a:cubicBezTo>
                    <a:pt x="10015" y="115070"/>
                    <a:pt x="5352" y="186680"/>
                    <a:pt x="22093" y="253033"/>
                  </a:cubicBezTo>
                  <a:cubicBezTo>
                    <a:pt x="28887" y="279983"/>
                    <a:pt x="37768" y="299693"/>
                    <a:pt x="50047" y="315063"/>
                  </a:cubicBezTo>
                  <a:cubicBezTo>
                    <a:pt x="64517" y="333183"/>
                    <a:pt x="84682" y="344754"/>
                    <a:pt x="104331" y="346309"/>
                  </a:cubicBezTo>
                  <a:cubicBezTo>
                    <a:pt x="105545" y="344274"/>
                    <a:pt x="107902" y="343016"/>
                    <a:pt x="110409" y="343384"/>
                  </a:cubicBezTo>
                  <a:cubicBezTo>
                    <a:pt x="112697" y="343689"/>
                    <a:pt x="115011" y="343916"/>
                    <a:pt x="117343" y="344056"/>
                  </a:cubicBezTo>
                  <a:cubicBezTo>
                    <a:pt x="117849" y="343654"/>
                    <a:pt x="118251" y="343200"/>
                    <a:pt x="118548" y="342711"/>
                  </a:cubicBezTo>
                  <a:cubicBezTo>
                    <a:pt x="120286" y="339811"/>
                    <a:pt x="124050" y="338868"/>
                    <a:pt x="126940" y="340615"/>
                  </a:cubicBezTo>
                  <a:cubicBezTo>
                    <a:pt x="128285" y="341427"/>
                    <a:pt x="129211" y="342667"/>
                    <a:pt x="129638" y="344056"/>
                  </a:cubicBezTo>
                  <a:cubicBezTo>
                    <a:pt x="149366" y="342903"/>
                    <a:pt x="170063" y="336266"/>
                    <a:pt x="189538" y="324669"/>
                  </a:cubicBezTo>
                  <a:cubicBezTo>
                    <a:pt x="206034" y="314844"/>
                    <a:pt x="218810" y="303282"/>
                    <a:pt x="227508" y="290322"/>
                  </a:cubicBezTo>
                  <a:cubicBezTo>
                    <a:pt x="252467" y="253172"/>
                    <a:pt x="244546" y="204818"/>
                    <a:pt x="228818" y="171956"/>
                  </a:cubicBezTo>
                  <a:cubicBezTo>
                    <a:pt x="210304" y="133270"/>
                    <a:pt x="178997" y="102312"/>
                    <a:pt x="148729" y="72375"/>
                  </a:cubicBezTo>
                  <a:lnTo>
                    <a:pt x="108295" y="32379"/>
                  </a:lnTo>
                  <a:cubicBezTo>
                    <a:pt x="97851" y="22056"/>
                    <a:pt x="87476" y="12738"/>
                    <a:pt x="75311" y="12258"/>
                  </a:cubicBezTo>
                  <a:cubicBezTo>
                    <a:pt x="74971" y="12241"/>
                    <a:pt x="74639" y="12241"/>
                    <a:pt x="74307" y="12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46" name="Google Shape;3046;p18"/>
            <p:cNvSpPr/>
            <p:nvPr/>
          </p:nvSpPr>
          <p:spPr>
            <a:xfrm>
              <a:off x="6280636" y="730679"/>
              <a:ext cx="295284" cy="738424"/>
            </a:xfrm>
            <a:custGeom>
              <a:rect b="b" l="l" r="r" t="t"/>
              <a:pathLst>
                <a:path extrusionOk="0" h="346678" w="138631">
                  <a:moveTo>
                    <a:pt x="124534" y="346679"/>
                  </a:moveTo>
                  <a:cubicBezTo>
                    <a:pt x="124316" y="346679"/>
                    <a:pt x="124089" y="346679"/>
                    <a:pt x="123870" y="346670"/>
                  </a:cubicBezTo>
                  <a:cubicBezTo>
                    <a:pt x="112098" y="346268"/>
                    <a:pt x="101662" y="335902"/>
                    <a:pt x="98746" y="332724"/>
                  </a:cubicBezTo>
                  <a:cubicBezTo>
                    <a:pt x="26787" y="254538"/>
                    <a:pt x="-9350" y="145019"/>
                    <a:pt x="2081" y="39761"/>
                  </a:cubicBezTo>
                  <a:cubicBezTo>
                    <a:pt x="2928" y="31910"/>
                    <a:pt x="5522" y="8035"/>
                    <a:pt x="23739" y="472"/>
                  </a:cubicBezTo>
                  <a:cubicBezTo>
                    <a:pt x="26848" y="-830"/>
                    <a:pt x="30437" y="655"/>
                    <a:pt x="31729" y="3773"/>
                  </a:cubicBezTo>
                  <a:cubicBezTo>
                    <a:pt x="33022" y="6890"/>
                    <a:pt x="31546" y="10471"/>
                    <a:pt x="28428" y="11763"/>
                  </a:cubicBezTo>
                  <a:cubicBezTo>
                    <a:pt x="20674" y="14986"/>
                    <a:pt x="16028" y="24575"/>
                    <a:pt x="14237" y="41080"/>
                  </a:cubicBezTo>
                  <a:cubicBezTo>
                    <a:pt x="3190" y="142879"/>
                    <a:pt x="38148" y="248818"/>
                    <a:pt x="107749" y="324445"/>
                  </a:cubicBezTo>
                  <a:cubicBezTo>
                    <a:pt x="113111" y="330270"/>
                    <a:pt x="119757" y="334296"/>
                    <a:pt x="124289" y="334444"/>
                  </a:cubicBezTo>
                  <a:cubicBezTo>
                    <a:pt x="125931" y="334523"/>
                    <a:pt x="127189" y="334051"/>
                    <a:pt x="128307" y="332986"/>
                  </a:cubicBezTo>
                  <a:cubicBezTo>
                    <a:pt x="130760" y="330663"/>
                    <a:pt x="134629" y="330759"/>
                    <a:pt x="136952" y="333213"/>
                  </a:cubicBezTo>
                  <a:cubicBezTo>
                    <a:pt x="139275" y="335658"/>
                    <a:pt x="139179" y="339535"/>
                    <a:pt x="136725" y="341858"/>
                  </a:cubicBezTo>
                  <a:cubicBezTo>
                    <a:pt x="133389" y="345020"/>
                    <a:pt x="129189" y="346679"/>
                    <a:pt x="124543" y="3466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47" name="Google Shape;3047;p18"/>
            <p:cNvSpPr/>
            <p:nvPr/>
          </p:nvSpPr>
          <p:spPr>
            <a:xfrm>
              <a:off x="6227727" y="723816"/>
              <a:ext cx="399882" cy="765394"/>
            </a:xfrm>
            <a:custGeom>
              <a:rect b="b" l="l" r="r" t="t"/>
              <a:pathLst>
                <a:path extrusionOk="0" h="359340" w="187738">
                  <a:moveTo>
                    <a:pt x="154841" y="73355"/>
                  </a:moveTo>
                  <a:cubicBezTo>
                    <a:pt x="130581" y="60011"/>
                    <a:pt x="108355" y="43017"/>
                    <a:pt x="89178" y="23141"/>
                  </a:cubicBezTo>
                  <a:cubicBezTo>
                    <a:pt x="97518" y="73111"/>
                    <a:pt x="120267" y="120635"/>
                    <a:pt x="154028" y="158641"/>
                  </a:cubicBezTo>
                  <a:cubicBezTo>
                    <a:pt x="124494" y="144433"/>
                    <a:pt x="97841" y="124373"/>
                    <a:pt x="76096" y="99982"/>
                  </a:cubicBezTo>
                  <a:cubicBezTo>
                    <a:pt x="72053" y="108636"/>
                    <a:pt x="76210" y="118714"/>
                    <a:pt x="80541" y="127220"/>
                  </a:cubicBezTo>
                  <a:cubicBezTo>
                    <a:pt x="98828" y="163112"/>
                    <a:pt x="121149" y="196978"/>
                    <a:pt x="146964" y="227989"/>
                  </a:cubicBezTo>
                  <a:cubicBezTo>
                    <a:pt x="159757" y="243359"/>
                    <a:pt x="173616" y="258362"/>
                    <a:pt x="181651" y="276631"/>
                  </a:cubicBezTo>
                  <a:cubicBezTo>
                    <a:pt x="189685" y="294900"/>
                    <a:pt x="190794" y="317667"/>
                    <a:pt x="178690" y="333578"/>
                  </a:cubicBezTo>
                  <a:cubicBezTo>
                    <a:pt x="168665" y="346756"/>
                    <a:pt x="151767" y="352765"/>
                    <a:pt x="135480" y="356144"/>
                  </a:cubicBezTo>
                  <a:cubicBezTo>
                    <a:pt x="114695" y="360467"/>
                    <a:pt x="92200" y="361445"/>
                    <a:pt x="73013" y="352415"/>
                  </a:cubicBezTo>
                  <a:cubicBezTo>
                    <a:pt x="49819" y="341499"/>
                    <a:pt x="35453" y="317999"/>
                    <a:pt x="25349" y="294586"/>
                  </a:cubicBezTo>
                  <a:cubicBezTo>
                    <a:pt x="-3172" y="228460"/>
                    <a:pt x="-7827" y="152484"/>
                    <a:pt x="12407" y="83424"/>
                  </a:cubicBezTo>
                  <a:cubicBezTo>
                    <a:pt x="17315" y="66692"/>
                    <a:pt x="23611" y="50397"/>
                    <a:pt x="29899" y="34119"/>
                  </a:cubicBezTo>
                  <a:cubicBezTo>
                    <a:pt x="34824" y="21377"/>
                    <a:pt x="40946" y="7361"/>
                    <a:pt x="53626" y="2078"/>
                  </a:cubicBezTo>
                  <a:cubicBezTo>
                    <a:pt x="71546" y="-5398"/>
                    <a:pt x="90776" y="8671"/>
                    <a:pt x="104347" y="22478"/>
                  </a:cubicBezTo>
                  <a:cubicBezTo>
                    <a:pt x="121263" y="39681"/>
                    <a:pt x="136973" y="58064"/>
                    <a:pt x="151312" y="774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048" name="Google Shape;3048;p18"/>
          <p:cNvGrpSpPr/>
          <p:nvPr/>
        </p:nvGrpSpPr>
        <p:grpSpPr>
          <a:xfrm>
            <a:off x="8430773" y="210934"/>
            <a:ext cx="1083046" cy="1040896"/>
            <a:chOff x="3476560" y="3692219"/>
            <a:chExt cx="2557974" cy="2458423"/>
          </a:xfrm>
        </p:grpSpPr>
        <p:sp>
          <p:nvSpPr>
            <p:cNvPr id="3049" name="Google Shape;3049;p18"/>
            <p:cNvSpPr/>
            <p:nvPr/>
          </p:nvSpPr>
          <p:spPr>
            <a:xfrm>
              <a:off x="3916848" y="3741222"/>
              <a:ext cx="2117686" cy="2409420"/>
            </a:xfrm>
            <a:custGeom>
              <a:rect b="b" l="l" r="r" t="t"/>
              <a:pathLst>
                <a:path extrusionOk="0" h="718158" w="631203">
                  <a:moveTo>
                    <a:pt x="39942" y="718150"/>
                  </a:moveTo>
                  <a:cubicBezTo>
                    <a:pt x="-15328" y="676084"/>
                    <a:pt x="-8080" y="589995"/>
                    <a:pt x="30327" y="534348"/>
                  </a:cubicBezTo>
                  <a:cubicBezTo>
                    <a:pt x="61137" y="489723"/>
                    <a:pt x="109090" y="456407"/>
                    <a:pt x="161897" y="442941"/>
                  </a:cubicBezTo>
                  <a:cubicBezTo>
                    <a:pt x="179852" y="438365"/>
                    <a:pt x="198444" y="435964"/>
                    <a:pt x="216434" y="433641"/>
                  </a:cubicBezTo>
                  <a:cubicBezTo>
                    <a:pt x="235035" y="431239"/>
                    <a:pt x="254274" y="428759"/>
                    <a:pt x="272526" y="423860"/>
                  </a:cubicBezTo>
                  <a:cubicBezTo>
                    <a:pt x="314016" y="412725"/>
                    <a:pt x="343690" y="388273"/>
                    <a:pt x="351908" y="358433"/>
                  </a:cubicBezTo>
                  <a:cubicBezTo>
                    <a:pt x="358938" y="332889"/>
                    <a:pt x="350694" y="307154"/>
                    <a:pt x="341970" y="279898"/>
                  </a:cubicBezTo>
                  <a:cubicBezTo>
                    <a:pt x="333883" y="254642"/>
                    <a:pt x="325526" y="228540"/>
                    <a:pt x="330241" y="202271"/>
                  </a:cubicBezTo>
                  <a:cubicBezTo>
                    <a:pt x="338983" y="153542"/>
                    <a:pt x="386508" y="125151"/>
                    <a:pt x="430355" y="102358"/>
                  </a:cubicBezTo>
                  <a:lnTo>
                    <a:pt x="627370" y="0"/>
                  </a:lnTo>
                  <a:lnTo>
                    <a:pt x="631203" y="7379"/>
                  </a:lnTo>
                  <a:lnTo>
                    <a:pt x="434189" y="109738"/>
                  </a:lnTo>
                  <a:cubicBezTo>
                    <a:pt x="392088" y="131613"/>
                    <a:pt x="346493" y="158720"/>
                    <a:pt x="338424" y="203738"/>
                  </a:cubicBezTo>
                  <a:cubicBezTo>
                    <a:pt x="334075" y="227972"/>
                    <a:pt x="342118" y="253079"/>
                    <a:pt x="349890" y="277357"/>
                  </a:cubicBezTo>
                  <a:cubicBezTo>
                    <a:pt x="358606" y="304568"/>
                    <a:pt x="367609" y="332706"/>
                    <a:pt x="359925" y="360634"/>
                  </a:cubicBezTo>
                  <a:cubicBezTo>
                    <a:pt x="350921" y="393347"/>
                    <a:pt x="319054" y="419982"/>
                    <a:pt x="274683" y="431894"/>
                  </a:cubicBezTo>
                  <a:cubicBezTo>
                    <a:pt x="255889" y="436933"/>
                    <a:pt x="236380" y="439457"/>
                    <a:pt x="217500" y="441885"/>
                  </a:cubicBezTo>
                  <a:cubicBezTo>
                    <a:pt x="199763" y="444173"/>
                    <a:pt x="181424" y="446539"/>
                    <a:pt x="163958" y="451002"/>
                  </a:cubicBezTo>
                  <a:cubicBezTo>
                    <a:pt x="113071" y="463979"/>
                    <a:pt x="66857" y="496081"/>
                    <a:pt x="37183" y="539082"/>
                  </a:cubicBezTo>
                  <a:cubicBezTo>
                    <a:pt x="793" y="591802"/>
                    <a:pt x="-4753" y="673682"/>
                    <a:pt x="44990" y="711539"/>
                  </a:cubicBezTo>
                  <a:lnTo>
                    <a:pt x="39951" y="7181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50" name="Google Shape;3050;p18"/>
            <p:cNvSpPr/>
            <p:nvPr/>
          </p:nvSpPr>
          <p:spPr>
            <a:xfrm>
              <a:off x="4908578" y="5060576"/>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1" y="101385"/>
                  </a:cubicBezTo>
                  <a:cubicBezTo>
                    <a:pt x="89627" y="125470"/>
                    <a:pt x="118724" y="142124"/>
                    <a:pt x="149945" y="147556"/>
                  </a:cubicBezTo>
                  <a:cubicBezTo>
                    <a:pt x="164520" y="150088"/>
                    <a:pt x="183435" y="147730"/>
                    <a:pt x="188142" y="133819"/>
                  </a:cubicBezTo>
                  <a:cubicBezTo>
                    <a:pt x="195661" y="111584"/>
                    <a:pt x="158730" y="98363"/>
                    <a:pt x="154765" y="75238"/>
                  </a:cubicBezTo>
                  <a:cubicBezTo>
                    <a:pt x="151840" y="58192"/>
                    <a:pt x="168109" y="42944"/>
                    <a:pt x="167690" y="25653"/>
                  </a:cubicBezTo>
                  <a:cubicBezTo>
                    <a:pt x="167271" y="8327"/>
                    <a:pt x="146303" y="-5017"/>
                    <a:pt x="130243" y="1830"/>
                  </a:cubicBezTo>
                  <a:cubicBezTo>
                    <a:pt x="110699" y="10161"/>
                    <a:pt x="103459" y="39756"/>
                    <a:pt x="82230" y="41049"/>
                  </a:cubicBezTo>
                  <a:cubicBezTo>
                    <a:pt x="73471" y="41582"/>
                    <a:pt x="65463" y="36709"/>
                    <a:pt x="57288" y="33556"/>
                  </a:cubicBezTo>
                  <a:cubicBezTo>
                    <a:pt x="49115" y="30403"/>
                    <a:pt x="38495" y="29469"/>
                    <a:pt x="32784" y="36080"/>
                  </a:cubicBezTo>
                  <a:cubicBezTo>
                    <a:pt x="24138" y="46088"/>
                    <a:pt x="34863" y="60750"/>
                    <a:pt x="44905" y="69387"/>
                  </a:cubicBezTo>
                  <a:cubicBezTo>
                    <a:pt x="43263"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51" name="Google Shape;3051;p18"/>
            <p:cNvSpPr/>
            <p:nvPr/>
          </p:nvSpPr>
          <p:spPr>
            <a:xfrm>
              <a:off x="4895887" y="5047925"/>
              <a:ext cx="659922" cy="523222"/>
            </a:xfrm>
            <a:custGeom>
              <a:rect b="b" l="l" r="r" t="t"/>
              <a:pathLst>
                <a:path extrusionOk="0" h="155953" w="196698">
                  <a:moveTo>
                    <a:pt x="163944" y="155954"/>
                  </a:moveTo>
                  <a:cubicBezTo>
                    <a:pt x="160320" y="155954"/>
                    <a:pt x="156643" y="155622"/>
                    <a:pt x="153081" y="155002"/>
                  </a:cubicBezTo>
                  <a:cubicBezTo>
                    <a:pt x="122751" y="149727"/>
                    <a:pt x="93941" y="133825"/>
                    <a:pt x="73297" y="111110"/>
                  </a:cubicBezTo>
                  <a:cubicBezTo>
                    <a:pt x="64363" y="122385"/>
                    <a:pt x="51657" y="130917"/>
                    <a:pt x="37780" y="134812"/>
                  </a:cubicBezTo>
                  <a:cubicBezTo>
                    <a:pt x="26977" y="137833"/>
                    <a:pt x="12629" y="137641"/>
                    <a:pt x="4778" y="127991"/>
                  </a:cubicBezTo>
                  <a:cubicBezTo>
                    <a:pt x="-2872" y="118595"/>
                    <a:pt x="-313" y="105338"/>
                    <a:pt x="5302" y="96998"/>
                  </a:cubicBezTo>
                  <a:cubicBezTo>
                    <a:pt x="11145" y="88326"/>
                    <a:pt x="20192" y="82693"/>
                    <a:pt x="28174" y="77733"/>
                  </a:cubicBezTo>
                  <a:cubicBezTo>
                    <a:pt x="33125" y="74659"/>
                    <a:pt x="37771" y="72721"/>
                    <a:pt x="41937" y="71926"/>
                  </a:cubicBezTo>
                  <a:cubicBezTo>
                    <a:pt x="37003" y="66861"/>
                    <a:pt x="30348" y="58486"/>
                    <a:pt x="29693" y="49701"/>
                  </a:cubicBezTo>
                  <a:cubicBezTo>
                    <a:pt x="29344" y="45029"/>
                    <a:pt x="30706" y="40889"/>
                    <a:pt x="33719" y="37387"/>
                  </a:cubicBezTo>
                  <a:cubicBezTo>
                    <a:pt x="40706" y="29292"/>
                    <a:pt x="53124" y="30235"/>
                    <a:pt x="62407" y="33816"/>
                  </a:cubicBezTo>
                  <a:cubicBezTo>
                    <a:pt x="64398" y="34584"/>
                    <a:pt x="66389" y="35457"/>
                    <a:pt x="68380" y="36322"/>
                  </a:cubicBezTo>
                  <a:cubicBezTo>
                    <a:pt x="74362" y="38942"/>
                    <a:pt x="80021" y="41430"/>
                    <a:pt x="85776" y="41064"/>
                  </a:cubicBezTo>
                  <a:cubicBezTo>
                    <a:pt x="95898" y="40453"/>
                    <a:pt x="102744" y="31789"/>
                    <a:pt x="110001" y="22620"/>
                  </a:cubicBezTo>
                  <a:cubicBezTo>
                    <a:pt x="116385" y="14551"/>
                    <a:pt x="122987" y="6211"/>
                    <a:pt x="132549" y="2132"/>
                  </a:cubicBezTo>
                  <a:cubicBezTo>
                    <a:pt x="141291" y="-1597"/>
                    <a:pt x="151832" y="-383"/>
                    <a:pt x="160765" y="5364"/>
                  </a:cubicBezTo>
                  <a:cubicBezTo>
                    <a:pt x="169577" y="11040"/>
                    <a:pt x="174982" y="19991"/>
                    <a:pt x="175210" y="29309"/>
                  </a:cubicBezTo>
                  <a:cubicBezTo>
                    <a:pt x="175428" y="38261"/>
                    <a:pt x="171742" y="46399"/>
                    <a:pt x="168180" y="54277"/>
                  </a:cubicBezTo>
                  <a:cubicBezTo>
                    <a:pt x="164424" y="62573"/>
                    <a:pt x="160879" y="70415"/>
                    <a:pt x="162241" y="78353"/>
                  </a:cubicBezTo>
                  <a:cubicBezTo>
                    <a:pt x="163804" y="87470"/>
                    <a:pt x="171656" y="95356"/>
                    <a:pt x="179253" y="102989"/>
                  </a:cubicBezTo>
                  <a:cubicBezTo>
                    <a:pt x="189645" y="113433"/>
                    <a:pt x="200387" y="124219"/>
                    <a:pt x="195470" y="138759"/>
                  </a:cubicBezTo>
                  <a:cubicBezTo>
                    <a:pt x="191331" y="150993"/>
                    <a:pt x="177960" y="155936"/>
                    <a:pt x="163944" y="155936"/>
                  </a:cubicBezTo>
                  <a:close/>
                  <a:moveTo>
                    <a:pt x="72720" y="98946"/>
                  </a:moveTo>
                  <a:lnTo>
                    <a:pt x="75908" y="102718"/>
                  </a:lnTo>
                  <a:cubicBezTo>
                    <a:pt x="95592" y="126000"/>
                    <a:pt x="124192" y="142365"/>
                    <a:pt x="154364" y="147614"/>
                  </a:cubicBezTo>
                  <a:cubicBezTo>
                    <a:pt x="164948" y="149457"/>
                    <a:pt x="184038" y="149168"/>
                    <a:pt x="188370" y="136366"/>
                  </a:cubicBezTo>
                  <a:cubicBezTo>
                    <a:pt x="191802" y="126227"/>
                    <a:pt x="183523" y="117913"/>
                    <a:pt x="173935" y="108281"/>
                  </a:cubicBezTo>
                  <a:cubicBezTo>
                    <a:pt x="165516" y="99819"/>
                    <a:pt x="156810" y="91077"/>
                    <a:pt x="154845" y="79619"/>
                  </a:cubicBezTo>
                  <a:cubicBezTo>
                    <a:pt x="153098" y="69420"/>
                    <a:pt x="157290" y="60154"/>
                    <a:pt x="161350" y="51194"/>
                  </a:cubicBezTo>
                  <a:cubicBezTo>
                    <a:pt x="164713" y="43754"/>
                    <a:pt x="167892" y="36732"/>
                    <a:pt x="167717" y="29493"/>
                  </a:cubicBezTo>
                  <a:cubicBezTo>
                    <a:pt x="167551" y="22655"/>
                    <a:pt x="163438" y="15992"/>
                    <a:pt x="156713" y="11669"/>
                  </a:cubicBezTo>
                  <a:cubicBezTo>
                    <a:pt x="149875" y="7268"/>
                    <a:pt x="141937" y="6281"/>
                    <a:pt x="135492" y="9031"/>
                  </a:cubicBezTo>
                  <a:cubicBezTo>
                    <a:pt x="127685" y="12368"/>
                    <a:pt x="121686" y="19947"/>
                    <a:pt x="115887" y="27274"/>
                  </a:cubicBezTo>
                  <a:cubicBezTo>
                    <a:pt x="107931" y="37326"/>
                    <a:pt x="99705" y="47727"/>
                    <a:pt x="86239" y="48548"/>
                  </a:cubicBezTo>
                  <a:cubicBezTo>
                    <a:pt x="78659" y="49019"/>
                    <a:pt x="71908" y="46050"/>
                    <a:pt x="65384" y="43195"/>
                  </a:cubicBezTo>
                  <a:cubicBezTo>
                    <a:pt x="63498" y="42365"/>
                    <a:pt x="61612" y="41544"/>
                    <a:pt x="59726" y="40810"/>
                  </a:cubicBezTo>
                  <a:cubicBezTo>
                    <a:pt x="52818" y="38147"/>
                    <a:pt x="43858" y="37143"/>
                    <a:pt x="39404" y="42286"/>
                  </a:cubicBezTo>
                  <a:cubicBezTo>
                    <a:pt x="37710" y="44251"/>
                    <a:pt x="36977" y="46496"/>
                    <a:pt x="37177" y="49151"/>
                  </a:cubicBezTo>
                  <a:cubicBezTo>
                    <a:pt x="37710" y="56355"/>
                    <a:pt x="44731" y="64808"/>
                    <a:pt x="51133" y="70310"/>
                  </a:cubicBezTo>
                  <a:lnTo>
                    <a:pt x="54181" y="72930"/>
                  </a:lnTo>
                  <a:lnTo>
                    <a:pt x="53665" y="73454"/>
                  </a:lnTo>
                  <a:cubicBezTo>
                    <a:pt x="54835" y="74144"/>
                    <a:pt x="55892" y="75009"/>
                    <a:pt x="56835" y="76074"/>
                  </a:cubicBezTo>
                  <a:lnTo>
                    <a:pt x="51246" y="81061"/>
                  </a:lnTo>
                  <a:cubicBezTo>
                    <a:pt x="50355" y="80065"/>
                    <a:pt x="49238" y="79480"/>
                    <a:pt x="47980" y="79200"/>
                  </a:cubicBezTo>
                  <a:lnTo>
                    <a:pt x="46417" y="80781"/>
                  </a:lnTo>
                  <a:lnTo>
                    <a:pt x="44696" y="79078"/>
                  </a:lnTo>
                  <a:cubicBezTo>
                    <a:pt x="39823" y="79602"/>
                    <a:pt x="34304" y="82763"/>
                    <a:pt x="32138" y="84100"/>
                  </a:cubicBezTo>
                  <a:cubicBezTo>
                    <a:pt x="24794" y="88667"/>
                    <a:pt x="16472" y="93837"/>
                    <a:pt x="11529" y="101181"/>
                  </a:cubicBezTo>
                  <a:cubicBezTo>
                    <a:pt x="7276" y="107495"/>
                    <a:pt x="5599" y="117110"/>
                    <a:pt x="10603" y="123258"/>
                  </a:cubicBezTo>
                  <a:cubicBezTo>
                    <a:pt x="16166" y="130096"/>
                    <a:pt x="27257" y="129982"/>
                    <a:pt x="35772" y="127589"/>
                  </a:cubicBezTo>
                  <a:cubicBezTo>
                    <a:pt x="49517" y="123730"/>
                    <a:pt x="61979" y="114778"/>
                    <a:pt x="69952" y="103024"/>
                  </a:cubicBezTo>
                  <a:lnTo>
                    <a:pt x="72729" y="989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52" name="Google Shape;3052;p18"/>
            <p:cNvSpPr/>
            <p:nvPr/>
          </p:nvSpPr>
          <p:spPr>
            <a:xfrm>
              <a:off x="3606956" y="5288126"/>
              <a:ext cx="620618" cy="208597"/>
            </a:xfrm>
            <a:custGeom>
              <a:rect b="b" l="l" r="r" t="t"/>
              <a:pathLst>
                <a:path extrusionOk="0" h="62175" w="184983">
                  <a:moveTo>
                    <a:pt x="158926" y="60918"/>
                  </a:moveTo>
                  <a:cubicBezTo>
                    <a:pt x="109498" y="63468"/>
                    <a:pt x="59711"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3"/>
                    <a:pt x="175544" y="21323"/>
                    <a:pt x="182260" y="32527"/>
                  </a:cubicBezTo>
                  <a:cubicBezTo>
                    <a:pt x="188976" y="43741"/>
                    <a:pt x="182714" y="62350"/>
                    <a:pt x="169571" y="62071"/>
                  </a:cubicBezTo>
                  <a:cubicBezTo>
                    <a:pt x="160847" y="61879"/>
                    <a:pt x="158926" y="60927"/>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53" name="Google Shape;3053;p18"/>
            <p:cNvSpPr/>
            <p:nvPr/>
          </p:nvSpPr>
          <p:spPr>
            <a:xfrm>
              <a:off x="3594375" y="5275509"/>
              <a:ext cx="645676" cy="233693"/>
            </a:xfrm>
            <a:custGeom>
              <a:rect b="b" l="l" r="r" t="t"/>
              <a:pathLst>
                <a:path extrusionOk="0" h="69655" w="192452">
                  <a:moveTo>
                    <a:pt x="149227" y="69655"/>
                  </a:moveTo>
                  <a:lnTo>
                    <a:pt x="149166" y="68948"/>
                  </a:lnTo>
                  <a:cubicBezTo>
                    <a:pt x="103886" y="70127"/>
                    <a:pt x="58597" y="65682"/>
                    <a:pt x="14373" y="55656"/>
                  </a:cubicBezTo>
                  <a:cubicBezTo>
                    <a:pt x="11291" y="54958"/>
                    <a:pt x="1929" y="52827"/>
                    <a:pt x="244" y="45081"/>
                  </a:cubicBezTo>
                  <a:cubicBezTo>
                    <a:pt x="-909" y="39806"/>
                    <a:pt x="2269" y="35239"/>
                    <a:pt x="4758" y="32261"/>
                  </a:cubicBezTo>
                  <a:cubicBezTo>
                    <a:pt x="20600" y="13275"/>
                    <a:pt x="46738" y="1573"/>
                    <a:pt x="76473" y="159"/>
                  </a:cubicBezTo>
                  <a:cubicBezTo>
                    <a:pt x="103309" y="-1116"/>
                    <a:pt x="129691" y="5495"/>
                    <a:pt x="154204" y="12821"/>
                  </a:cubicBezTo>
                  <a:cubicBezTo>
                    <a:pt x="167243" y="16725"/>
                    <a:pt x="181783" y="21930"/>
                    <a:pt x="189223" y="34348"/>
                  </a:cubicBezTo>
                  <a:cubicBezTo>
                    <a:pt x="193616" y="41692"/>
                    <a:pt x="193520" y="52277"/>
                    <a:pt x="188979" y="60093"/>
                  </a:cubicBezTo>
                  <a:cubicBezTo>
                    <a:pt x="185399" y="66249"/>
                    <a:pt x="179661" y="69708"/>
                    <a:pt x="173242" y="69559"/>
                  </a:cubicBezTo>
                  <a:cubicBezTo>
                    <a:pt x="170675" y="69507"/>
                    <a:pt x="168684" y="69384"/>
                    <a:pt x="166806" y="69271"/>
                  </a:cubicBezTo>
                  <a:cubicBezTo>
                    <a:pt x="162309" y="69000"/>
                    <a:pt x="158763" y="68791"/>
                    <a:pt x="149227" y="69647"/>
                  </a:cubicBezTo>
                  <a:close/>
                  <a:moveTo>
                    <a:pt x="162510" y="61569"/>
                  </a:moveTo>
                  <a:cubicBezTo>
                    <a:pt x="164195" y="61612"/>
                    <a:pt x="165688" y="61700"/>
                    <a:pt x="167251" y="61795"/>
                  </a:cubicBezTo>
                  <a:cubicBezTo>
                    <a:pt x="169042" y="61900"/>
                    <a:pt x="170937" y="62023"/>
                    <a:pt x="173391" y="62066"/>
                  </a:cubicBezTo>
                  <a:cubicBezTo>
                    <a:pt x="178272" y="62128"/>
                    <a:pt x="181215" y="58512"/>
                    <a:pt x="182490" y="56320"/>
                  </a:cubicBezTo>
                  <a:cubicBezTo>
                    <a:pt x="185678" y="50844"/>
                    <a:pt x="185800" y="43221"/>
                    <a:pt x="182787" y="38199"/>
                  </a:cubicBezTo>
                  <a:cubicBezTo>
                    <a:pt x="176718" y="28078"/>
                    <a:pt x="163741" y="23493"/>
                    <a:pt x="152048" y="20000"/>
                  </a:cubicBezTo>
                  <a:cubicBezTo>
                    <a:pt x="128172" y="12856"/>
                    <a:pt x="102541" y="6412"/>
                    <a:pt x="76822" y="7643"/>
                  </a:cubicBezTo>
                  <a:cubicBezTo>
                    <a:pt x="49174" y="8961"/>
                    <a:pt x="25010" y="19677"/>
                    <a:pt x="10505" y="37064"/>
                  </a:cubicBezTo>
                  <a:cubicBezTo>
                    <a:pt x="8182" y="39841"/>
                    <a:pt x="7221" y="41937"/>
                    <a:pt x="7562" y="43483"/>
                  </a:cubicBezTo>
                  <a:cubicBezTo>
                    <a:pt x="8007" y="45535"/>
                    <a:pt x="10854" y="47168"/>
                    <a:pt x="16033" y="48347"/>
                  </a:cubicBezTo>
                  <a:cubicBezTo>
                    <a:pt x="64037" y="59237"/>
                    <a:pt x="113300" y="63464"/>
                    <a:pt x="162483" y="60931"/>
                  </a:cubicBezTo>
                  <a:lnTo>
                    <a:pt x="162518" y="615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54" name="Google Shape;3054;p18"/>
            <p:cNvSpPr/>
            <p:nvPr/>
          </p:nvSpPr>
          <p:spPr>
            <a:xfrm>
              <a:off x="4213512" y="5079502"/>
              <a:ext cx="620618" cy="208597"/>
            </a:xfrm>
            <a:custGeom>
              <a:rect b="b" l="l" r="r" t="t"/>
              <a:pathLst>
                <a:path extrusionOk="0" h="62175" w="184983">
                  <a:moveTo>
                    <a:pt x="158926" y="60918"/>
                  </a:moveTo>
                  <a:cubicBezTo>
                    <a:pt x="109498" y="63468"/>
                    <a:pt x="59712"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2"/>
                    <a:pt x="175544" y="21323"/>
                    <a:pt x="182260" y="32527"/>
                  </a:cubicBezTo>
                  <a:cubicBezTo>
                    <a:pt x="188976" y="43740"/>
                    <a:pt x="182714" y="62350"/>
                    <a:pt x="169571" y="62071"/>
                  </a:cubicBezTo>
                  <a:cubicBezTo>
                    <a:pt x="160847" y="61878"/>
                    <a:pt x="163345" y="61119"/>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55" name="Google Shape;3055;p18"/>
            <p:cNvSpPr/>
            <p:nvPr/>
          </p:nvSpPr>
          <p:spPr>
            <a:xfrm>
              <a:off x="4200928" y="5066865"/>
              <a:ext cx="645676" cy="233713"/>
            </a:xfrm>
            <a:custGeom>
              <a:rect b="b" l="l" r="r" t="t"/>
              <a:pathLst>
                <a:path extrusionOk="0" h="69661" w="192452">
                  <a:moveTo>
                    <a:pt x="149104" y="69662"/>
                  </a:moveTo>
                  <a:lnTo>
                    <a:pt x="149061" y="68954"/>
                  </a:lnTo>
                  <a:cubicBezTo>
                    <a:pt x="103789" y="70133"/>
                    <a:pt x="58562" y="65680"/>
                    <a:pt x="14373" y="55654"/>
                  </a:cubicBezTo>
                  <a:cubicBezTo>
                    <a:pt x="11291" y="54956"/>
                    <a:pt x="1929" y="52825"/>
                    <a:pt x="244" y="45079"/>
                  </a:cubicBezTo>
                  <a:cubicBezTo>
                    <a:pt x="-909" y="39804"/>
                    <a:pt x="2269" y="35237"/>
                    <a:pt x="4758" y="32259"/>
                  </a:cubicBezTo>
                  <a:cubicBezTo>
                    <a:pt x="20600" y="13274"/>
                    <a:pt x="46737" y="1572"/>
                    <a:pt x="76473" y="157"/>
                  </a:cubicBezTo>
                  <a:cubicBezTo>
                    <a:pt x="103300" y="-1110"/>
                    <a:pt x="129691" y="5492"/>
                    <a:pt x="154204" y="12820"/>
                  </a:cubicBezTo>
                  <a:cubicBezTo>
                    <a:pt x="167243" y="16723"/>
                    <a:pt x="181783" y="21928"/>
                    <a:pt x="189223" y="34346"/>
                  </a:cubicBezTo>
                  <a:cubicBezTo>
                    <a:pt x="193616" y="41691"/>
                    <a:pt x="193520" y="52275"/>
                    <a:pt x="188979" y="60091"/>
                  </a:cubicBezTo>
                  <a:cubicBezTo>
                    <a:pt x="185398" y="66248"/>
                    <a:pt x="179617" y="69802"/>
                    <a:pt x="173242" y="69557"/>
                  </a:cubicBezTo>
                  <a:cubicBezTo>
                    <a:pt x="170613" y="69496"/>
                    <a:pt x="168980" y="69391"/>
                    <a:pt x="167505" y="69295"/>
                  </a:cubicBezTo>
                  <a:cubicBezTo>
                    <a:pt x="164169" y="69077"/>
                    <a:pt x="161750" y="68919"/>
                    <a:pt x="149113" y="69653"/>
                  </a:cubicBezTo>
                  <a:close/>
                  <a:moveTo>
                    <a:pt x="162640" y="61636"/>
                  </a:moveTo>
                  <a:cubicBezTo>
                    <a:pt x="164929" y="61636"/>
                    <a:pt x="166352" y="61724"/>
                    <a:pt x="167985" y="61837"/>
                  </a:cubicBezTo>
                  <a:cubicBezTo>
                    <a:pt x="169373" y="61925"/>
                    <a:pt x="170919" y="62029"/>
                    <a:pt x="173399" y="62082"/>
                  </a:cubicBezTo>
                  <a:cubicBezTo>
                    <a:pt x="178307" y="62108"/>
                    <a:pt x="181224" y="58527"/>
                    <a:pt x="182499" y="56336"/>
                  </a:cubicBezTo>
                  <a:cubicBezTo>
                    <a:pt x="185678" y="50860"/>
                    <a:pt x="185809" y="43236"/>
                    <a:pt x="182796" y="38215"/>
                  </a:cubicBezTo>
                  <a:cubicBezTo>
                    <a:pt x="176735" y="28093"/>
                    <a:pt x="163750" y="23508"/>
                    <a:pt x="152056" y="20015"/>
                  </a:cubicBezTo>
                  <a:cubicBezTo>
                    <a:pt x="128180" y="12872"/>
                    <a:pt x="102549" y="6436"/>
                    <a:pt x="76831" y="7658"/>
                  </a:cubicBezTo>
                  <a:cubicBezTo>
                    <a:pt x="49183" y="8977"/>
                    <a:pt x="25019" y="19692"/>
                    <a:pt x="10513" y="37079"/>
                  </a:cubicBezTo>
                  <a:cubicBezTo>
                    <a:pt x="8191" y="39857"/>
                    <a:pt x="7230" y="41961"/>
                    <a:pt x="7571" y="43507"/>
                  </a:cubicBezTo>
                  <a:cubicBezTo>
                    <a:pt x="8016" y="45559"/>
                    <a:pt x="10863" y="47192"/>
                    <a:pt x="16041" y="48362"/>
                  </a:cubicBezTo>
                  <a:cubicBezTo>
                    <a:pt x="64046" y="59252"/>
                    <a:pt x="113317" y="63479"/>
                    <a:pt x="162492" y="60946"/>
                  </a:cubicBezTo>
                  <a:lnTo>
                    <a:pt x="162527" y="61645"/>
                  </a:lnTo>
                  <a:lnTo>
                    <a:pt x="162649" y="6164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56" name="Google Shape;3056;p18"/>
            <p:cNvSpPr/>
            <p:nvPr/>
          </p:nvSpPr>
          <p:spPr>
            <a:xfrm>
              <a:off x="4683739" y="4281148"/>
              <a:ext cx="620618" cy="208597"/>
            </a:xfrm>
            <a:custGeom>
              <a:rect b="b" l="l" r="r" t="t"/>
              <a:pathLst>
                <a:path extrusionOk="0" h="62175" w="184983">
                  <a:moveTo>
                    <a:pt x="158926" y="60918"/>
                  </a:moveTo>
                  <a:cubicBezTo>
                    <a:pt x="109498" y="63468"/>
                    <a:pt x="59712" y="59189"/>
                    <a:pt x="11453" y="48247"/>
                  </a:cubicBezTo>
                  <a:cubicBezTo>
                    <a:pt x="6729" y="47172"/>
                    <a:pt x="1175" y="45225"/>
                    <a:pt x="153" y="40536"/>
                  </a:cubicBezTo>
                  <a:cubicBezTo>
                    <a:pt x="-607" y="37051"/>
                    <a:pt x="1594" y="33654"/>
                    <a:pt x="3882" y="30912"/>
                  </a:cubicBezTo>
                  <a:cubicBezTo>
                    <a:pt x="20440" y="11071"/>
                    <a:pt x="46961" y="1386"/>
                    <a:pt x="72898" y="155"/>
                  </a:cubicBezTo>
                  <a:cubicBezTo>
                    <a:pt x="98835" y="-1077"/>
                    <a:pt x="124518" y="5228"/>
                    <a:pt x="149381" y="12669"/>
                  </a:cubicBezTo>
                  <a:cubicBezTo>
                    <a:pt x="161974" y="16433"/>
                    <a:pt x="175544" y="21323"/>
                    <a:pt x="182260" y="32527"/>
                  </a:cubicBezTo>
                  <a:cubicBezTo>
                    <a:pt x="188976" y="43741"/>
                    <a:pt x="182715" y="62350"/>
                    <a:pt x="169571" y="62071"/>
                  </a:cubicBezTo>
                  <a:cubicBezTo>
                    <a:pt x="160847" y="61879"/>
                    <a:pt x="163345" y="61119"/>
                    <a:pt x="145146"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57" name="Google Shape;3057;p18"/>
            <p:cNvSpPr/>
            <p:nvPr/>
          </p:nvSpPr>
          <p:spPr>
            <a:xfrm>
              <a:off x="4671166" y="4268527"/>
              <a:ext cx="645666" cy="233726"/>
            </a:xfrm>
            <a:custGeom>
              <a:rect b="b" l="l" r="r" t="t"/>
              <a:pathLst>
                <a:path extrusionOk="0" h="69665" w="192449">
                  <a:moveTo>
                    <a:pt x="149102" y="69666"/>
                  </a:moveTo>
                  <a:lnTo>
                    <a:pt x="149058" y="68958"/>
                  </a:lnTo>
                  <a:cubicBezTo>
                    <a:pt x="103778" y="70155"/>
                    <a:pt x="58550" y="65683"/>
                    <a:pt x="14371" y="55658"/>
                  </a:cubicBezTo>
                  <a:cubicBezTo>
                    <a:pt x="11288" y="54959"/>
                    <a:pt x="1926" y="52829"/>
                    <a:pt x="241" y="45082"/>
                  </a:cubicBezTo>
                  <a:cubicBezTo>
                    <a:pt x="-903" y="39816"/>
                    <a:pt x="2267" y="35241"/>
                    <a:pt x="4756" y="32262"/>
                  </a:cubicBezTo>
                  <a:cubicBezTo>
                    <a:pt x="20597" y="13277"/>
                    <a:pt x="46735" y="1575"/>
                    <a:pt x="76470" y="161"/>
                  </a:cubicBezTo>
                  <a:cubicBezTo>
                    <a:pt x="103324" y="-1123"/>
                    <a:pt x="129697" y="5496"/>
                    <a:pt x="154202" y="12823"/>
                  </a:cubicBezTo>
                  <a:cubicBezTo>
                    <a:pt x="167240" y="16718"/>
                    <a:pt x="181772" y="21923"/>
                    <a:pt x="189221" y="34350"/>
                  </a:cubicBezTo>
                  <a:cubicBezTo>
                    <a:pt x="193614" y="41694"/>
                    <a:pt x="193517" y="52278"/>
                    <a:pt x="188976" y="60094"/>
                  </a:cubicBezTo>
                  <a:cubicBezTo>
                    <a:pt x="185396" y="66251"/>
                    <a:pt x="179658" y="69683"/>
                    <a:pt x="173240" y="69570"/>
                  </a:cubicBezTo>
                  <a:cubicBezTo>
                    <a:pt x="170620" y="69508"/>
                    <a:pt x="168978" y="69404"/>
                    <a:pt x="167511" y="69307"/>
                  </a:cubicBezTo>
                  <a:cubicBezTo>
                    <a:pt x="164175" y="69080"/>
                    <a:pt x="161764" y="68932"/>
                    <a:pt x="149111" y="69666"/>
                  </a:cubicBezTo>
                  <a:close/>
                  <a:moveTo>
                    <a:pt x="162655" y="61631"/>
                  </a:moveTo>
                  <a:cubicBezTo>
                    <a:pt x="164943" y="61631"/>
                    <a:pt x="166367" y="61727"/>
                    <a:pt x="168000" y="61832"/>
                  </a:cubicBezTo>
                  <a:cubicBezTo>
                    <a:pt x="169388" y="61919"/>
                    <a:pt x="170934" y="62024"/>
                    <a:pt x="173405" y="62077"/>
                  </a:cubicBezTo>
                  <a:cubicBezTo>
                    <a:pt x="173475" y="62077"/>
                    <a:pt x="173545" y="62077"/>
                    <a:pt x="173615" y="62077"/>
                  </a:cubicBezTo>
                  <a:cubicBezTo>
                    <a:pt x="178435" y="62077"/>
                    <a:pt x="181248" y="58488"/>
                    <a:pt x="182505" y="56330"/>
                  </a:cubicBezTo>
                  <a:cubicBezTo>
                    <a:pt x="185684" y="50855"/>
                    <a:pt x="185815" y="43231"/>
                    <a:pt x="182802" y="38201"/>
                  </a:cubicBezTo>
                  <a:cubicBezTo>
                    <a:pt x="176733" y="28079"/>
                    <a:pt x="163756" y="23504"/>
                    <a:pt x="152062" y="20010"/>
                  </a:cubicBezTo>
                  <a:cubicBezTo>
                    <a:pt x="128195" y="12867"/>
                    <a:pt x="102547" y="6430"/>
                    <a:pt x="76837" y="7653"/>
                  </a:cubicBezTo>
                  <a:cubicBezTo>
                    <a:pt x="49189" y="8972"/>
                    <a:pt x="25025" y="19687"/>
                    <a:pt x="10519" y="37074"/>
                  </a:cubicBezTo>
                  <a:cubicBezTo>
                    <a:pt x="8196" y="39851"/>
                    <a:pt x="7236" y="41956"/>
                    <a:pt x="7576" y="43502"/>
                  </a:cubicBezTo>
                  <a:cubicBezTo>
                    <a:pt x="8022" y="45554"/>
                    <a:pt x="10869" y="47187"/>
                    <a:pt x="16047" y="48357"/>
                  </a:cubicBezTo>
                  <a:cubicBezTo>
                    <a:pt x="64043" y="59247"/>
                    <a:pt x="113314" y="63483"/>
                    <a:pt x="162498" y="60942"/>
                  </a:cubicBezTo>
                  <a:lnTo>
                    <a:pt x="162533" y="61640"/>
                  </a:lnTo>
                  <a:lnTo>
                    <a:pt x="162664" y="616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58" name="Google Shape;3058;p18"/>
            <p:cNvSpPr/>
            <p:nvPr/>
          </p:nvSpPr>
          <p:spPr>
            <a:xfrm>
              <a:off x="3489130" y="5039888"/>
              <a:ext cx="856183" cy="287758"/>
            </a:xfrm>
            <a:custGeom>
              <a:rect b="b" l="l" r="r" t="t"/>
              <a:pathLst>
                <a:path extrusionOk="0" h="85770" w="255196">
                  <a:moveTo>
                    <a:pt x="219258" y="84050"/>
                  </a:moveTo>
                  <a:cubicBezTo>
                    <a:pt x="151063" y="87569"/>
                    <a:pt x="82370" y="81666"/>
                    <a:pt x="15799" y="66567"/>
                  </a:cubicBezTo>
                  <a:cubicBezTo>
                    <a:pt x="9285" y="65091"/>
                    <a:pt x="1626" y="62401"/>
                    <a:pt x="211" y="55921"/>
                  </a:cubicBezTo>
                  <a:cubicBezTo>
                    <a:pt x="-837" y="51118"/>
                    <a:pt x="2193" y="46428"/>
                    <a:pt x="5355" y="42647"/>
                  </a:cubicBezTo>
                  <a:cubicBezTo>
                    <a:pt x="28200" y="15270"/>
                    <a:pt x="64791" y="1917"/>
                    <a:pt x="100569" y="214"/>
                  </a:cubicBezTo>
                  <a:cubicBezTo>
                    <a:pt x="136348" y="-1489"/>
                    <a:pt x="171787" y="7218"/>
                    <a:pt x="206081" y="17470"/>
                  </a:cubicBezTo>
                  <a:cubicBezTo>
                    <a:pt x="223450" y="22666"/>
                    <a:pt x="242174" y="29408"/>
                    <a:pt x="251439" y="44874"/>
                  </a:cubicBezTo>
                  <a:cubicBezTo>
                    <a:pt x="260705" y="60340"/>
                    <a:pt x="252068" y="86015"/>
                    <a:pt x="233930" y="85631"/>
                  </a:cubicBezTo>
                  <a:cubicBezTo>
                    <a:pt x="221896" y="85369"/>
                    <a:pt x="219250" y="84050"/>
                    <a:pt x="200229" y="857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59" name="Google Shape;3059;p18"/>
            <p:cNvSpPr/>
            <p:nvPr/>
          </p:nvSpPr>
          <p:spPr>
            <a:xfrm>
              <a:off x="3476560" y="5027318"/>
              <a:ext cx="881295" cy="312834"/>
            </a:xfrm>
            <a:custGeom>
              <a:rect b="b" l="l" r="r" t="t"/>
              <a:pathLst>
                <a:path extrusionOk="0" h="93244" w="262681">
                  <a:moveTo>
                    <a:pt x="204325" y="93245"/>
                  </a:moveTo>
                  <a:lnTo>
                    <a:pt x="204238" y="92275"/>
                  </a:lnTo>
                  <a:cubicBezTo>
                    <a:pt x="141893" y="93943"/>
                    <a:pt x="79575" y="87778"/>
                    <a:pt x="18725" y="73971"/>
                  </a:cubicBezTo>
                  <a:cubicBezTo>
                    <a:pt x="11738" y="72390"/>
                    <a:pt x="2219" y="69264"/>
                    <a:pt x="298" y="60470"/>
                  </a:cubicBezTo>
                  <a:cubicBezTo>
                    <a:pt x="-1152" y="53815"/>
                    <a:pt x="2988" y="47877"/>
                    <a:pt x="6228" y="43991"/>
                  </a:cubicBezTo>
                  <a:cubicBezTo>
                    <a:pt x="27833" y="18098"/>
                    <a:pt x="63524" y="2143"/>
                    <a:pt x="104150" y="213"/>
                  </a:cubicBezTo>
                  <a:cubicBezTo>
                    <a:pt x="140942" y="-1516"/>
                    <a:pt x="177218" y="7549"/>
                    <a:pt x="210918" y="17626"/>
                  </a:cubicBezTo>
                  <a:cubicBezTo>
                    <a:pt x="228655" y="22928"/>
                    <a:pt x="248408" y="29984"/>
                    <a:pt x="258417" y="46690"/>
                  </a:cubicBezTo>
                  <a:cubicBezTo>
                    <a:pt x="264232" y="56392"/>
                    <a:pt x="264084" y="70399"/>
                    <a:pt x="258067" y="80757"/>
                  </a:cubicBezTo>
                  <a:cubicBezTo>
                    <a:pt x="253404" y="88782"/>
                    <a:pt x="245989" y="93297"/>
                    <a:pt x="237615" y="93114"/>
                  </a:cubicBezTo>
                  <a:cubicBezTo>
                    <a:pt x="234086" y="93035"/>
                    <a:pt x="231353" y="92878"/>
                    <a:pt x="228794" y="92721"/>
                  </a:cubicBezTo>
                  <a:cubicBezTo>
                    <a:pt x="222533" y="92345"/>
                    <a:pt x="217590" y="92039"/>
                    <a:pt x="204334" y="93245"/>
                  </a:cubicBezTo>
                  <a:close/>
                  <a:moveTo>
                    <a:pt x="222856" y="84940"/>
                  </a:moveTo>
                  <a:cubicBezTo>
                    <a:pt x="225109" y="85001"/>
                    <a:pt x="227127" y="85123"/>
                    <a:pt x="229231" y="85245"/>
                  </a:cubicBezTo>
                  <a:cubicBezTo>
                    <a:pt x="231711" y="85394"/>
                    <a:pt x="234357" y="85551"/>
                    <a:pt x="237763" y="85630"/>
                  </a:cubicBezTo>
                  <a:cubicBezTo>
                    <a:pt x="245291" y="85787"/>
                    <a:pt x="249666" y="80294"/>
                    <a:pt x="251579" y="77002"/>
                  </a:cubicBezTo>
                  <a:cubicBezTo>
                    <a:pt x="256285" y="68897"/>
                    <a:pt x="256452" y="58025"/>
                    <a:pt x="251980" y="50550"/>
                  </a:cubicBezTo>
                  <a:cubicBezTo>
                    <a:pt x="243352" y="36140"/>
                    <a:pt x="225144" y="29713"/>
                    <a:pt x="208761" y="24814"/>
                  </a:cubicBezTo>
                  <a:cubicBezTo>
                    <a:pt x="175698" y="14928"/>
                    <a:pt x="140208" y="6012"/>
                    <a:pt x="104499" y="7706"/>
                  </a:cubicBezTo>
                  <a:cubicBezTo>
                    <a:pt x="65970" y="9540"/>
                    <a:pt x="32243" y="24517"/>
                    <a:pt x="11983" y="48794"/>
                  </a:cubicBezTo>
                  <a:cubicBezTo>
                    <a:pt x="8437" y="53047"/>
                    <a:pt x="7049" y="56252"/>
                    <a:pt x="7625" y="58872"/>
                  </a:cubicBezTo>
                  <a:cubicBezTo>
                    <a:pt x="8385" y="62339"/>
                    <a:pt x="12559" y="64889"/>
                    <a:pt x="20384" y="66662"/>
                  </a:cubicBezTo>
                  <a:cubicBezTo>
                    <a:pt x="86736" y="81717"/>
                    <a:pt x="154835" y="87560"/>
                    <a:pt x="222821" y="84058"/>
                  </a:cubicBezTo>
                  <a:lnTo>
                    <a:pt x="222865" y="849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60" name="Google Shape;3060;p18"/>
            <p:cNvSpPr/>
            <p:nvPr/>
          </p:nvSpPr>
          <p:spPr>
            <a:xfrm>
              <a:off x="4180186" y="5309606"/>
              <a:ext cx="503458" cy="270098"/>
            </a:xfrm>
            <a:custGeom>
              <a:rect b="b" l="l" r="r" t="t"/>
              <a:pathLst>
                <a:path extrusionOk="0" h="80506" w="150062">
                  <a:moveTo>
                    <a:pt x="93046" y="79816"/>
                  </a:moveTo>
                  <a:cubicBezTo>
                    <a:pt x="49268" y="81781"/>
                    <a:pt x="21733" y="73249"/>
                    <a:pt x="5612" y="50264"/>
                  </a:cubicBezTo>
                  <a:cubicBezTo>
                    <a:pt x="1595" y="44535"/>
                    <a:pt x="-1164" y="37383"/>
                    <a:pt x="486" y="30598"/>
                  </a:cubicBezTo>
                  <a:cubicBezTo>
                    <a:pt x="2311" y="23079"/>
                    <a:pt x="9036" y="17752"/>
                    <a:pt x="15865" y="14023"/>
                  </a:cubicBezTo>
                  <a:cubicBezTo>
                    <a:pt x="36448" y="2775"/>
                    <a:pt x="60769" y="810"/>
                    <a:pt x="84261" y="76"/>
                  </a:cubicBezTo>
                  <a:cubicBezTo>
                    <a:pt x="109970" y="-727"/>
                    <a:pt x="142527" y="4556"/>
                    <a:pt x="149103" y="29218"/>
                  </a:cubicBezTo>
                  <a:cubicBezTo>
                    <a:pt x="153757" y="46675"/>
                    <a:pt x="140833" y="65040"/>
                    <a:pt x="124258" y="72507"/>
                  </a:cubicBezTo>
                  <a:cubicBezTo>
                    <a:pt x="107683" y="79965"/>
                    <a:pt x="105796" y="79519"/>
                    <a:pt x="71022" y="80471"/>
                  </a:cubicBezTo>
                  <a:cubicBezTo>
                    <a:pt x="47530"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61" name="Google Shape;3061;p18"/>
            <p:cNvSpPr/>
            <p:nvPr/>
          </p:nvSpPr>
          <p:spPr>
            <a:xfrm>
              <a:off x="4167613" y="5297052"/>
              <a:ext cx="528570" cy="295217"/>
            </a:xfrm>
            <a:custGeom>
              <a:rect b="b" l="l" r="r" t="t"/>
              <a:pathLst>
                <a:path extrusionOk="0" h="87993" w="157547">
                  <a:moveTo>
                    <a:pt x="72175" y="87993"/>
                  </a:moveTo>
                  <a:cubicBezTo>
                    <a:pt x="57443" y="87993"/>
                    <a:pt x="44073" y="84631"/>
                    <a:pt x="32152" y="77959"/>
                  </a:cubicBezTo>
                  <a:cubicBezTo>
                    <a:pt x="21402" y="72850"/>
                    <a:pt x="12932" y="65628"/>
                    <a:pt x="6286" y="56153"/>
                  </a:cubicBezTo>
                  <a:cubicBezTo>
                    <a:pt x="915" y="48494"/>
                    <a:pt x="-1111" y="40434"/>
                    <a:pt x="583" y="33447"/>
                  </a:cubicBezTo>
                  <a:cubicBezTo>
                    <a:pt x="2356" y="26129"/>
                    <a:pt x="8155" y="19746"/>
                    <a:pt x="17804" y="14471"/>
                  </a:cubicBezTo>
                  <a:cubicBezTo>
                    <a:pt x="39689" y="2516"/>
                    <a:pt x="65451" y="769"/>
                    <a:pt x="87877" y="70"/>
                  </a:cubicBezTo>
                  <a:cubicBezTo>
                    <a:pt x="105788" y="-480"/>
                    <a:pt x="148326" y="1502"/>
                    <a:pt x="156456" y="31989"/>
                  </a:cubicBezTo>
                  <a:cubicBezTo>
                    <a:pt x="161758" y="51857"/>
                    <a:pt x="146929" y="71829"/>
                    <a:pt x="129524" y="79662"/>
                  </a:cubicBezTo>
                  <a:cubicBezTo>
                    <a:pt x="116617" y="85469"/>
                    <a:pt x="112076" y="86692"/>
                    <a:pt x="96025" y="87338"/>
                  </a:cubicBezTo>
                  <a:cubicBezTo>
                    <a:pt x="95143" y="87373"/>
                    <a:pt x="94270" y="87408"/>
                    <a:pt x="93396" y="87434"/>
                  </a:cubicBezTo>
                  <a:cubicBezTo>
                    <a:pt x="89921" y="87557"/>
                    <a:pt x="85930" y="87661"/>
                    <a:pt x="81275" y="87784"/>
                  </a:cubicBezTo>
                  <a:lnTo>
                    <a:pt x="74848" y="87958"/>
                  </a:lnTo>
                  <a:cubicBezTo>
                    <a:pt x="73948" y="87985"/>
                    <a:pt x="73049" y="87993"/>
                    <a:pt x="72158" y="87993"/>
                  </a:cubicBezTo>
                  <a:close/>
                  <a:moveTo>
                    <a:pt x="35620" y="71252"/>
                  </a:moveTo>
                  <a:cubicBezTo>
                    <a:pt x="49837" y="77968"/>
                    <a:pt x="68551" y="80745"/>
                    <a:pt x="92995" y="79950"/>
                  </a:cubicBezTo>
                  <a:cubicBezTo>
                    <a:pt x="94200" y="79907"/>
                    <a:pt x="95344" y="79863"/>
                    <a:pt x="96427" y="79819"/>
                  </a:cubicBezTo>
                  <a:cubicBezTo>
                    <a:pt x="96497" y="79819"/>
                    <a:pt x="96558" y="79819"/>
                    <a:pt x="96619" y="79819"/>
                  </a:cubicBezTo>
                  <a:lnTo>
                    <a:pt x="96619" y="79819"/>
                  </a:lnTo>
                  <a:cubicBezTo>
                    <a:pt x="111010" y="79190"/>
                    <a:pt x="114975" y="78003"/>
                    <a:pt x="126459" y="72833"/>
                  </a:cubicBezTo>
                  <a:cubicBezTo>
                    <a:pt x="141008" y="66283"/>
                    <a:pt x="153496" y="49944"/>
                    <a:pt x="149217" y="33928"/>
                  </a:cubicBezTo>
                  <a:cubicBezTo>
                    <a:pt x="142466" y="8629"/>
                    <a:pt x="104251" y="7056"/>
                    <a:pt x="88113" y="7563"/>
                  </a:cubicBezTo>
                  <a:cubicBezTo>
                    <a:pt x="66552" y="8236"/>
                    <a:pt x="41837" y="9886"/>
                    <a:pt x="21402" y="21056"/>
                  </a:cubicBezTo>
                  <a:cubicBezTo>
                    <a:pt x="13683" y="25274"/>
                    <a:pt x="9124" y="30042"/>
                    <a:pt x="7866" y="35220"/>
                  </a:cubicBezTo>
                  <a:cubicBezTo>
                    <a:pt x="6714" y="39980"/>
                    <a:pt x="8373" y="44800"/>
                    <a:pt x="10285" y="48381"/>
                  </a:cubicBezTo>
                  <a:cubicBezTo>
                    <a:pt x="17691" y="58284"/>
                    <a:pt x="26162" y="65917"/>
                    <a:pt x="35620" y="71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62" name="Google Shape;3062;p18"/>
            <p:cNvSpPr/>
            <p:nvPr/>
          </p:nvSpPr>
          <p:spPr>
            <a:xfrm>
              <a:off x="4908561" y="4569157"/>
              <a:ext cx="503458" cy="270098"/>
            </a:xfrm>
            <a:custGeom>
              <a:rect b="b" l="l" r="r" t="t"/>
              <a:pathLst>
                <a:path extrusionOk="0" h="80506" w="150062">
                  <a:moveTo>
                    <a:pt x="93046" y="79816"/>
                  </a:moveTo>
                  <a:cubicBezTo>
                    <a:pt x="49268" y="81790"/>
                    <a:pt x="21734" y="73249"/>
                    <a:pt x="5613" y="50264"/>
                  </a:cubicBezTo>
                  <a:cubicBezTo>
                    <a:pt x="1595" y="44535"/>
                    <a:pt x="-1164" y="37383"/>
                    <a:pt x="486" y="30598"/>
                  </a:cubicBezTo>
                  <a:cubicBezTo>
                    <a:pt x="2311" y="23079"/>
                    <a:pt x="9036" y="17752"/>
                    <a:pt x="15865" y="14023"/>
                  </a:cubicBezTo>
                  <a:cubicBezTo>
                    <a:pt x="36449" y="2775"/>
                    <a:pt x="60769" y="810"/>
                    <a:pt x="84261" y="76"/>
                  </a:cubicBezTo>
                  <a:cubicBezTo>
                    <a:pt x="109971" y="-727"/>
                    <a:pt x="142527" y="4556"/>
                    <a:pt x="149103" y="29218"/>
                  </a:cubicBezTo>
                  <a:cubicBezTo>
                    <a:pt x="153757" y="46675"/>
                    <a:pt x="140833" y="65040"/>
                    <a:pt x="124258" y="72507"/>
                  </a:cubicBezTo>
                  <a:cubicBezTo>
                    <a:pt x="107674" y="79965"/>
                    <a:pt x="105796" y="79519"/>
                    <a:pt x="71022" y="80471"/>
                  </a:cubicBezTo>
                  <a:cubicBezTo>
                    <a:pt x="47531"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63" name="Google Shape;3063;p18"/>
            <p:cNvSpPr/>
            <p:nvPr/>
          </p:nvSpPr>
          <p:spPr>
            <a:xfrm>
              <a:off x="4896044" y="4556597"/>
              <a:ext cx="528570" cy="295220"/>
            </a:xfrm>
            <a:custGeom>
              <a:rect b="b" l="l" r="r" t="t"/>
              <a:pathLst>
                <a:path extrusionOk="0" h="87994" w="157547">
                  <a:moveTo>
                    <a:pt x="72167" y="87995"/>
                  </a:moveTo>
                  <a:cubicBezTo>
                    <a:pt x="57434" y="87995"/>
                    <a:pt x="44056" y="84633"/>
                    <a:pt x="32144" y="77952"/>
                  </a:cubicBezTo>
                  <a:cubicBezTo>
                    <a:pt x="21403" y="72835"/>
                    <a:pt x="12923" y="65621"/>
                    <a:pt x="6286" y="56146"/>
                  </a:cubicBezTo>
                  <a:cubicBezTo>
                    <a:pt x="915" y="48496"/>
                    <a:pt x="-1111" y="40436"/>
                    <a:pt x="583" y="33449"/>
                  </a:cubicBezTo>
                  <a:cubicBezTo>
                    <a:pt x="2365" y="26122"/>
                    <a:pt x="8155" y="19738"/>
                    <a:pt x="17805" y="14473"/>
                  </a:cubicBezTo>
                  <a:cubicBezTo>
                    <a:pt x="39698" y="2517"/>
                    <a:pt x="65451" y="771"/>
                    <a:pt x="87877" y="72"/>
                  </a:cubicBezTo>
                  <a:cubicBezTo>
                    <a:pt x="105789" y="-487"/>
                    <a:pt x="148326" y="1504"/>
                    <a:pt x="156457" y="31991"/>
                  </a:cubicBezTo>
                  <a:cubicBezTo>
                    <a:pt x="161758" y="51858"/>
                    <a:pt x="146929" y="71830"/>
                    <a:pt x="129533" y="79664"/>
                  </a:cubicBezTo>
                  <a:cubicBezTo>
                    <a:pt x="116626" y="85471"/>
                    <a:pt x="112085" y="86693"/>
                    <a:pt x="96034" y="87340"/>
                  </a:cubicBezTo>
                  <a:cubicBezTo>
                    <a:pt x="95161" y="87375"/>
                    <a:pt x="94287" y="87410"/>
                    <a:pt x="93423" y="87436"/>
                  </a:cubicBezTo>
                  <a:cubicBezTo>
                    <a:pt x="89938" y="87558"/>
                    <a:pt x="85947" y="87663"/>
                    <a:pt x="81293" y="87785"/>
                  </a:cubicBezTo>
                  <a:lnTo>
                    <a:pt x="74865" y="87960"/>
                  </a:lnTo>
                  <a:cubicBezTo>
                    <a:pt x="73966" y="87986"/>
                    <a:pt x="73066" y="87995"/>
                    <a:pt x="72175" y="87995"/>
                  </a:cubicBezTo>
                  <a:close/>
                  <a:moveTo>
                    <a:pt x="35585" y="71245"/>
                  </a:moveTo>
                  <a:cubicBezTo>
                    <a:pt x="49793" y="77969"/>
                    <a:pt x="68508" y="80755"/>
                    <a:pt x="92969" y="79952"/>
                  </a:cubicBezTo>
                  <a:cubicBezTo>
                    <a:pt x="94183" y="79908"/>
                    <a:pt x="95327" y="79864"/>
                    <a:pt x="96418" y="79821"/>
                  </a:cubicBezTo>
                  <a:cubicBezTo>
                    <a:pt x="96479" y="79821"/>
                    <a:pt x="96549" y="79821"/>
                    <a:pt x="96610" y="79821"/>
                  </a:cubicBezTo>
                  <a:lnTo>
                    <a:pt x="96610" y="79821"/>
                  </a:lnTo>
                  <a:cubicBezTo>
                    <a:pt x="111002" y="79192"/>
                    <a:pt x="114967" y="78004"/>
                    <a:pt x="126450" y="72835"/>
                  </a:cubicBezTo>
                  <a:cubicBezTo>
                    <a:pt x="140999" y="66285"/>
                    <a:pt x="153488" y="49946"/>
                    <a:pt x="149208" y="33929"/>
                  </a:cubicBezTo>
                  <a:cubicBezTo>
                    <a:pt x="142458" y="8630"/>
                    <a:pt x="104225" y="7058"/>
                    <a:pt x="88095" y="7565"/>
                  </a:cubicBezTo>
                  <a:cubicBezTo>
                    <a:pt x="66534" y="8237"/>
                    <a:pt x="41820" y="9888"/>
                    <a:pt x="21385" y="21057"/>
                  </a:cubicBezTo>
                  <a:cubicBezTo>
                    <a:pt x="13665" y="25266"/>
                    <a:pt x="9107" y="30034"/>
                    <a:pt x="7849" y="35222"/>
                  </a:cubicBezTo>
                  <a:cubicBezTo>
                    <a:pt x="6696" y="39981"/>
                    <a:pt x="8355" y="44802"/>
                    <a:pt x="10268" y="48383"/>
                  </a:cubicBezTo>
                  <a:cubicBezTo>
                    <a:pt x="17674" y="58286"/>
                    <a:pt x="26127" y="65909"/>
                    <a:pt x="35576" y="712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64" name="Google Shape;3064;p18"/>
            <p:cNvSpPr/>
            <p:nvPr/>
          </p:nvSpPr>
          <p:spPr>
            <a:xfrm>
              <a:off x="4949813" y="4935737"/>
              <a:ext cx="592131" cy="623013"/>
            </a:xfrm>
            <a:custGeom>
              <a:rect b="b" l="l" r="r" t="t"/>
              <a:pathLst>
                <a:path extrusionOk="0" h="185697" w="176492">
                  <a:moveTo>
                    <a:pt x="76256" y="154114"/>
                  </a:moveTo>
                  <a:cubicBezTo>
                    <a:pt x="85975" y="161388"/>
                    <a:pt x="97110" y="169056"/>
                    <a:pt x="109170" y="167379"/>
                  </a:cubicBezTo>
                  <a:cubicBezTo>
                    <a:pt x="119483" y="165947"/>
                    <a:pt x="128094" y="157083"/>
                    <a:pt x="129806" y="146901"/>
                  </a:cubicBezTo>
                  <a:cubicBezTo>
                    <a:pt x="131518" y="136709"/>
                    <a:pt x="126601" y="125889"/>
                    <a:pt x="118156" y="119846"/>
                  </a:cubicBezTo>
                  <a:cubicBezTo>
                    <a:pt x="109930" y="113960"/>
                    <a:pt x="99415" y="112571"/>
                    <a:pt x="89687" y="109733"/>
                  </a:cubicBezTo>
                  <a:cubicBezTo>
                    <a:pt x="71933" y="104555"/>
                    <a:pt x="55821" y="93953"/>
                    <a:pt x="44119" y="79736"/>
                  </a:cubicBezTo>
                  <a:cubicBezTo>
                    <a:pt x="54406" y="80094"/>
                    <a:pt x="60510" y="66759"/>
                    <a:pt x="57061" y="57135"/>
                  </a:cubicBezTo>
                  <a:cubicBezTo>
                    <a:pt x="53611" y="47511"/>
                    <a:pt x="44459" y="41250"/>
                    <a:pt x="35857" y="35652"/>
                  </a:cubicBezTo>
                  <a:cubicBezTo>
                    <a:pt x="25421" y="28867"/>
                    <a:pt x="14977" y="22073"/>
                    <a:pt x="4541" y="15287"/>
                  </a:cubicBezTo>
                  <a:cubicBezTo>
                    <a:pt x="2978" y="14274"/>
                    <a:pt x="1353" y="13182"/>
                    <a:pt x="542" y="11514"/>
                  </a:cubicBezTo>
                  <a:cubicBezTo>
                    <a:pt x="-2166" y="5943"/>
                    <a:pt x="5842" y="1340"/>
                    <a:pt x="12034" y="616"/>
                  </a:cubicBezTo>
                  <a:cubicBezTo>
                    <a:pt x="31316" y="-1620"/>
                    <a:pt x="51865" y="2109"/>
                    <a:pt x="67234" y="13863"/>
                  </a:cubicBezTo>
                  <a:cubicBezTo>
                    <a:pt x="82613" y="25618"/>
                    <a:pt x="91695" y="46149"/>
                    <a:pt x="86927" y="64811"/>
                  </a:cubicBezTo>
                  <a:cubicBezTo>
                    <a:pt x="96027" y="65370"/>
                    <a:pt x="100978" y="54882"/>
                    <a:pt x="107388" y="48455"/>
                  </a:cubicBezTo>
                  <a:cubicBezTo>
                    <a:pt x="114663" y="41154"/>
                    <a:pt x="126330" y="38543"/>
                    <a:pt x="136058" y="42044"/>
                  </a:cubicBezTo>
                  <a:cubicBezTo>
                    <a:pt x="145787" y="45546"/>
                    <a:pt x="153053" y="54969"/>
                    <a:pt x="153917" y="65195"/>
                  </a:cubicBezTo>
                  <a:cubicBezTo>
                    <a:pt x="155446" y="83316"/>
                    <a:pt x="138722" y="100441"/>
                    <a:pt x="143647" y="117951"/>
                  </a:cubicBezTo>
                  <a:cubicBezTo>
                    <a:pt x="146416" y="127802"/>
                    <a:pt x="155280" y="134491"/>
                    <a:pt x="162930" y="141355"/>
                  </a:cubicBezTo>
                  <a:cubicBezTo>
                    <a:pt x="170580" y="148210"/>
                    <a:pt x="177968" y="157493"/>
                    <a:pt x="176239" y="167571"/>
                  </a:cubicBezTo>
                  <a:cubicBezTo>
                    <a:pt x="174902" y="175370"/>
                    <a:pt x="168117" y="181439"/>
                    <a:pt x="160554" y="183928"/>
                  </a:cubicBezTo>
                  <a:cubicBezTo>
                    <a:pt x="152992" y="186425"/>
                    <a:pt x="144756" y="185901"/>
                    <a:pt x="136888" y="184661"/>
                  </a:cubicBezTo>
                  <a:cubicBezTo>
                    <a:pt x="121239" y="182199"/>
                    <a:pt x="106035" y="176968"/>
                    <a:pt x="92202" y="169292"/>
                  </a:cubicBezTo>
                  <a:cubicBezTo>
                    <a:pt x="85687" y="165676"/>
                    <a:pt x="78622" y="159598"/>
                    <a:pt x="80282" y="15238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65" name="Google Shape;3065;p18"/>
            <p:cNvSpPr/>
            <p:nvPr/>
          </p:nvSpPr>
          <p:spPr>
            <a:xfrm>
              <a:off x="4331216" y="5316539"/>
              <a:ext cx="345864" cy="260657"/>
            </a:xfrm>
            <a:custGeom>
              <a:rect b="b" l="l" r="r" t="t"/>
              <a:pathLst>
                <a:path extrusionOk="0" h="77692" w="103089">
                  <a:moveTo>
                    <a:pt x="24976" y="75060"/>
                  </a:moveTo>
                  <a:cubicBezTo>
                    <a:pt x="42809" y="77750"/>
                    <a:pt x="60213" y="58895"/>
                    <a:pt x="55943" y="41508"/>
                  </a:cubicBezTo>
                  <a:cubicBezTo>
                    <a:pt x="53244" y="30531"/>
                    <a:pt x="43830" y="22156"/>
                    <a:pt x="33359" y="17720"/>
                  </a:cubicBezTo>
                  <a:cubicBezTo>
                    <a:pt x="22889" y="13283"/>
                    <a:pt x="11344" y="12165"/>
                    <a:pt x="0" y="11100"/>
                  </a:cubicBezTo>
                  <a:cubicBezTo>
                    <a:pt x="12907" y="-637"/>
                    <a:pt x="32416" y="-497"/>
                    <a:pt x="49908" y="324"/>
                  </a:cubicBezTo>
                  <a:cubicBezTo>
                    <a:pt x="66553" y="1110"/>
                    <a:pt x="85416" y="2979"/>
                    <a:pt x="95546" y="16104"/>
                  </a:cubicBezTo>
                  <a:cubicBezTo>
                    <a:pt x="100419" y="22418"/>
                    <a:pt x="102419" y="30487"/>
                    <a:pt x="102961" y="38417"/>
                  </a:cubicBezTo>
                  <a:cubicBezTo>
                    <a:pt x="103258" y="42800"/>
                    <a:pt x="103127" y="47289"/>
                    <a:pt x="101668" y="51437"/>
                  </a:cubicBezTo>
                  <a:cubicBezTo>
                    <a:pt x="98629" y="60065"/>
                    <a:pt x="90368" y="65812"/>
                    <a:pt x="82002" y="69646"/>
                  </a:cubicBezTo>
                  <a:cubicBezTo>
                    <a:pt x="61130" y="79208"/>
                    <a:pt x="36468" y="80308"/>
                    <a:pt x="14819" y="72624"/>
                  </a:cubicBezTo>
                  <a:cubicBezTo>
                    <a:pt x="16706" y="69174"/>
                    <a:pt x="22941" y="69820"/>
                    <a:pt x="24067" y="7358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66" name="Google Shape;3066;p18"/>
            <p:cNvSpPr/>
            <p:nvPr/>
          </p:nvSpPr>
          <p:spPr>
            <a:xfrm>
              <a:off x="4489112" y="5072079"/>
              <a:ext cx="353053" cy="215374"/>
            </a:xfrm>
            <a:custGeom>
              <a:rect b="b" l="l" r="r" t="t"/>
              <a:pathLst>
                <a:path extrusionOk="0" h="64195" w="105232">
                  <a:moveTo>
                    <a:pt x="4882" y="57480"/>
                  </a:moveTo>
                  <a:cubicBezTo>
                    <a:pt x="12567" y="57934"/>
                    <a:pt x="20452" y="58371"/>
                    <a:pt x="27805" y="56091"/>
                  </a:cubicBezTo>
                  <a:cubicBezTo>
                    <a:pt x="35158" y="53812"/>
                    <a:pt x="41970" y="48214"/>
                    <a:pt x="43367" y="40704"/>
                  </a:cubicBezTo>
                  <a:cubicBezTo>
                    <a:pt x="45201" y="30836"/>
                    <a:pt x="37386" y="21692"/>
                    <a:pt x="28862" y="16295"/>
                  </a:cubicBezTo>
                  <a:cubicBezTo>
                    <a:pt x="20339" y="10890"/>
                    <a:pt x="10392" y="7336"/>
                    <a:pt x="3493" y="0"/>
                  </a:cubicBezTo>
                  <a:cubicBezTo>
                    <a:pt x="26653" y="4506"/>
                    <a:pt x="49577" y="10174"/>
                    <a:pt x="72160" y="16977"/>
                  </a:cubicBezTo>
                  <a:cubicBezTo>
                    <a:pt x="82805" y="20182"/>
                    <a:pt x="94045" y="24094"/>
                    <a:pt x="100786" y="32862"/>
                  </a:cubicBezTo>
                  <a:cubicBezTo>
                    <a:pt x="107537" y="41638"/>
                    <a:pt x="106891" y="56737"/>
                    <a:pt x="96848" y="61488"/>
                  </a:cubicBezTo>
                  <a:cubicBezTo>
                    <a:pt x="93669" y="62990"/>
                    <a:pt x="90062" y="63261"/>
                    <a:pt x="86552" y="63470"/>
                  </a:cubicBezTo>
                  <a:cubicBezTo>
                    <a:pt x="57672" y="65174"/>
                    <a:pt x="28609" y="63872"/>
                    <a:pt x="0" y="5959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67" name="Google Shape;3067;p18"/>
            <p:cNvSpPr/>
            <p:nvPr/>
          </p:nvSpPr>
          <p:spPr>
            <a:xfrm>
              <a:off x="3825147" y="5056469"/>
              <a:ext cx="497671" cy="283799"/>
            </a:xfrm>
            <a:custGeom>
              <a:rect b="b" l="l" r="r" t="t"/>
              <a:pathLst>
                <a:path extrusionOk="0" h="84590" w="148337">
                  <a:moveTo>
                    <a:pt x="1651" y="73799"/>
                  </a:moveTo>
                  <a:cubicBezTo>
                    <a:pt x="18435" y="80375"/>
                    <a:pt x="39412" y="73895"/>
                    <a:pt x="49472" y="59032"/>
                  </a:cubicBezTo>
                  <a:cubicBezTo>
                    <a:pt x="51612" y="55871"/>
                    <a:pt x="53297" y="52378"/>
                    <a:pt x="54231" y="48684"/>
                  </a:cubicBezTo>
                  <a:cubicBezTo>
                    <a:pt x="56895" y="38134"/>
                    <a:pt x="53096" y="26650"/>
                    <a:pt x="46066" y="18302"/>
                  </a:cubicBezTo>
                  <a:cubicBezTo>
                    <a:pt x="39036" y="9953"/>
                    <a:pt x="29133" y="4408"/>
                    <a:pt x="18837" y="644"/>
                  </a:cubicBezTo>
                  <a:cubicBezTo>
                    <a:pt x="46424" y="-2029"/>
                    <a:pt x="74143" y="3980"/>
                    <a:pt x="100647" y="12031"/>
                  </a:cubicBezTo>
                  <a:cubicBezTo>
                    <a:pt x="115205" y="16450"/>
                    <a:pt x="130286" y="21987"/>
                    <a:pt x="140102" y="33523"/>
                  </a:cubicBezTo>
                  <a:cubicBezTo>
                    <a:pt x="149918" y="45068"/>
                    <a:pt x="151996" y="64385"/>
                    <a:pt x="140617" y="74419"/>
                  </a:cubicBezTo>
                  <a:cubicBezTo>
                    <a:pt x="133858" y="80375"/>
                    <a:pt x="124278" y="81738"/>
                    <a:pt x="115283" y="82584"/>
                  </a:cubicBezTo>
                  <a:cubicBezTo>
                    <a:pt x="76902" y="86174"/>
                    <a:pt x="38067" y="84943"/>
                    <a:pt x="0" y="789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68" name="Google Shape;3068;p18"/>
            <p:cNvSpPr/>
            <p:nvPr/>
          </p:nvSpPr>
          <p:spPr>
            <a:xfrm>
              <a:off x="5048544" y="4558100"/>
              <a:ext cx="360136" cy="282528"/>
            </a:xfrm>
            <a:custGeom>
              <a:rect b="b" l="l" r="r" t="t"/>
              <a:pathLst>
                <a:path extrusionOk="0" h="84211" w="107343">
                  <a:moveTo>
                    <a:pt x="1677" y="77382"/>
                  </a:moveTo>
                  <a:cubicBezTo>
                    <a:pt x="6078" y="77077"/>
                    <a:pt x="10479" y="76762"/>
                    <a:pt x="14881" y="76457"/>
                  </a:cubicBezTo>
                  <a:cubicBezTo>
                    <a:pt x="19099" y="76160"/>
                    <a:pt x="23430" y="75837"/>
                    <a:pt x="27229" y="74003"/>
                  </a:cubicBezTo>
                  <a:cubicBezTo>
                    <a:pt x="38259" y="68676"/>
                    <a:pt x="39805" y="52887"/>
                    <a:pt x="34382" y="41971"/>
                  </a:cubicBezTo>
                  <a:cubicBezTo>
                    <a:pt x="28958" y="31054"/>
                    <a:pt x="18837" y="23335"/>
                    <a:pt x="10505" y="14409"/>
                  </a:cubicBezTo>
                  <a:cubicBezTo>
                    <a:pt x="8925" y="12715"/>
                    <a:pt x="7301" y="10532"/>
                    <a:pt x="7965" y="8322"/>
                  </a:cubicBezTo>
                  <a:cubicBezTo>
                    <a:pt x="8689" y="5912"/>
                    <a:pt x="11632" y="5065"/>
                    <a:pt x="14121" y="4593"/>
                  </a:cubicBezTo>
                  <a:cubicBezTo>
                    <a:pt x="34198" y="839"/>
                    <a:pt x="55262" y="-2864"/>
                    <a:pt x="74736" y="3266"/>
                  </a:cubicBezTo>
                  <a:cubicBezTo>
                    <a:pt x="94210" y="9397"/>
                    <a:pt x="111039" y="28897"/>
                    <a:pt x="106637" y="48686"/>
                  </a:cubicBezTo>
                  <a:cubicBezTo>
                    <a:pt x="104044" y="60336"/>
                    <a:pt x="94656" y="69663"/>
                    <a:pt x="83810" y="74832"/>
                  </a:cubicBezTo>
                  <a:cubicBezTo>
                    <a:pt x="72963" y="79994"/>
                    <a:pt x="60746" y="81539"/>
                    <a:pt x="48729" y="82212"/>
                  </a:cubicBezTo>
                  <a:cubicBezTo>
                    <a:pt x="32478" y="83120"/>
                    <a:pt x="16147" y="82561"/>
                    <a:pt x="0" y="80552"/>
                  </a:cubicBezTo>
                  <a:cubicBezTo>
                    <a:pt x="3249" y="81775"/>
                    <a:pt x="6489" y="82989"/>
                    <a:pt x="9737" y="842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69" name="Google Shape;3069;p18"/>
            <p:cNvSpPr/>
            <p:nvPr/>
          </p:nvSpPr>
          <p:spPr>
            <a:xfrm>
              <a:off x="4875293" y="4284604"/>
              <a:ext cx="420546" cy="201454"/>
            </a:xfrm>
            <a:custGeom>
              <a:rect b="b" l="l" r="r" t="t"/>
              <a:pathLst>
                <a:path extrusionOk="0" h="60046" w="125349">
                  <a:moveTo>
                    <a:pt x="0" y="53818"/>
                  </a:moveTo>
                  <a:cubicBezTo>
                    <a:pt x="8794" y="54482"/>
                    <a:pt x="17841" y="55110"/>
                    <a:pt x="26269" y="52534"/>
                  </a:cubicBezTo>
                  <a:cubicBezTo>
                    <a:pt x="34696" y="49950"/>
                    <a:pt x="42485" y="43373"/>
                    <a:pt x="43769" y="34719"/>
                  </a:cubicBezTo>
                  <a:cubicBezTo>
                    <a:pt x="45498" y="23017"/>
                    <a:pt x="35499" y="13184"/>
                    <a:pt x="26400" y="5551"/>
                  </a:cubicBezTo>
                  <a:cubicBezTo>
                    <a:pt x="29832" y="-579"/>
                    <a:pt x="38626" y="-544"/>
                    <a:pt x="45603" y="582"/>
                  </a:cubicBezTo>
                  <a:cubicBezTo>
                    <a:pt x="63410" y="3473"/>
                    <a:pt x="80910" y="8189"/>
                    <a:pt x="97747" y="14634"/>
                  </a:cubicBezTo>
                  <a:cubicBezTo>
                    <a:pt x="105948" y="17777"/>
                    <a:pt x="114288" y="21550"/>
                    <a:pt x="119903" y="28248"/>
                  </a:cubicBezTo>
                  <a:cubicBezTo>
                    <a:pt x="125518" y="34955"/>
                    <a:pt x="127544" y="45365"/>
                    <a:pt x="122348" y="52386"/>
                  </a:cubicBezTo>
                  <a:cubicBezTo>
                    <a:pt x="115991" y="60979"/>
                    <a:pt x="103162" y="60534"/>
                    <a:pt x="92464" y="59503"/>
                  </a:cubicBezTo>
                  <a:cubicBezTo>
                    <a:pt x="61759" y="56560"/>
                    <a:pt x="30818" y="56001"/>
                    <a:pt x="26" y="578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70" name="Google Shape;3070;p18"/>
            <p:cNvSpPr/>
            <p:nvPr/>
          </p:nvSpPr>
          <p:spPr>
            <a:xfrm>
              <a:off x="3865439" y="5318515"/>
              <a:ext cx="378837" cy="181495"/>
            </a:xfrm>
            <a:custGeom>
              <a:rect b="b" l="l" r="r" t="t"/>
              <a:pathLst>
                <a:path extrusionOk="0" h="54097" w="112917">
                  <a:moveTo>
                    <a:pt x="6158" y="47863"/>
                  </a:moveTo>
                  <a:cubicBezTo>
                    <a:pt x="13292" y="50989"/>
                    <a:pt x="22165" y="45653"/>
                    <a:pt x="24479" y="38274"/>
                  </a:cubicBezTo>
                  <a:cubicBezTo>
                    <a:pt x="26802" y="30886"/>
                    <a:pt x="23780" y="22677"/>
                    <a:pt x="18707" y="16800"/>
                  </a:cubicBezTo>
                  <a:cubicBezTo>
                    <a:pt x="13633" y="10931"/>
                    <a:pt x="6751" y="6940"/>
                    <a:pt x="1" y="3063"/>
                  </a:cubicBezTo>
                  <a:cubicBezTo>
                    <a:pt x="-51" y="539"/>
                    <a:pt x="3459" y="-142"/>
                    <a:pt x="5992" y="23"/>
                  </a:cubicBezTo>
                  <a:cubicBezTo>
                    <a:pt x="41631" y="2382"/>
                    <a:pt x="77278" y="4731"/>
                    <a:pt x="112917" y="7089"/>
                  </a:cubicBezTo>
                  <a:cubicBezTo>
                    <a:pt x="106210" y="13158"/>
                    <a:pt x="99992" y="20144"/>
                    <a:pt x="96971" y="28633"/>
                  </a:cubicBezTo>
                  <a:cubicBezTo>
                    <a:pt x="93949" y="37121"/>
                    <a:pt x="94692" y="47373"/>
                    <a:pt x="100726" y="54098"/>
                  </a:cubicBezTo>
                  <a:cubicBezTo>
                    <a:pt x="71244" y="53512"/>
                    <a:pt x="41753" y="52927"/>
                    <a:pt x="12271" y="5235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71" name="Google Shape;3071;p18"/>
            <p:cNvSpPr/>
            <p:nvPr/>
          </p:nvSpPr>
          <p:spPr>
            <a:xfrm>
              <a:off x="4538461" y="4598805"/>
              <a:ext cx="324351" cy="248267"/>
            </a:xfrm>
            <a:custGeom>
              <a:rect b="b" l="l" r="r" t="t"/>
              <a:pathLst>
                <a:path extrusionOk="0" h="73999" w="96677">
                  <a:moveTo>
                    <a:pt x="0" y="44119"/>
                  </a:moveTo>
                  <a:cubicBezTo>
                    <a:pt x="6366" y="49908"/>
                    <a:pt x="13012" y="55864"/>
                    <a:pt x="21238" y="58466"/>
                  </a:cubicBezTo>
                  <a:cubicBezTo>
                    <a:pt x="29465" y="61069"/>
                    <a:pt x="39770" y="59322"/>
                    <a:pt x="44494" y="52153"/>
                  </a:cubicBezTo>
                  <a:cubicBezTo>
                    <a:pt x="48633" y="45883"/>
                    <a:pt x="47332" y="37254"/>
                    <a:pt x="43324" y="30897"/>
                  </a:cubicBezTo>
                  <a:cubicBezTo>
                    <a:pt x="39316" y="24539"/>
                    <a:pt x="33072" y="19954"/>
                    <a:pt x="26967" y="15527"/>
                  </a:cubicBezTo>
                  <a:cubicBezTo>
                    <a:pt x="34687" y="14034"/>
                    <a:pt x="43315" y="21753"/>
                    <a:pt x="49804" y="17343"/>
                  </a:cubicBezTo>
                  <a:cubicBezTo>
                    <a:pt x="55017" y="13798"/>
                    <a:pt x="53506" y="5921"/>
                    <a:pt x="51419" y="0"/>
                  </a:cubicBezTo>
                  <a:cubicBezTo>
                    <a:pt x="69942" y="2201"/>
                    <a:pt x="86796" y="15047"/>
                    <a:pt x="93704" y="32233"/>
                  </a:cubicBezTo>
                  <a:cubicBezTo>
                    <a:pt x="97258" y="41088"/>
                    <a:pt x="98158" y="51585"/>
                    <a:pt x="93433" y="59890"/>
                  </a:cubicBezTo>
                  <a:cubicBezTo>
                    <a:pt x="85259" y="74247"/>
                    <a:pt x="64955" y="75854"/>
                    <a:pt x="48668" y="72553"/>
                  </a:cubicBezTo>
                  <a:cubicBezTo>
                    <a:pt x="33098" y="69392"/>
                    <a:pt x="18121" y="63366"/>
                    <a:pt x="4733" y="54869"/>
                  </a:cubicBezTo>
                </a:path>
              </a:pathLst>
            </a:custGeom>
            <a:solidFill>
              <a:srgbClr val="004B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72" name="Google Shape;3072;p18"/>
            <p:cNvSpPr/>
            <p:nvPr/>
          </p:nvSpPr>
          <p:spPr>
            <a:xfrm>
              <a:off x="5225953" y="3704870"/>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2" y="101385"/>
                  </a:cubicBezTo>
                  <a:cubicBezTo>
                    <a:pt x="89627" y="125470"/>
                    <a:pt x="118725" y="142124"/>
                    <a:pt x="149945" y="147556"/>
                  </a:cubicBezTo>
                  <a:cubicBezTo>
                    <a:pt x="164520" y="150088"/>
                    <a:pt x="183435" y="147730"/>
                    <a:pt x="188142" y="133819"/>
                  </a:cubicBezTo>
                  <a:cubicBezTo>
                    <a:pt x="195661" y="111585"/>
                    <a:pt x="158730" y="98363"/>
                    <a:pt x="154765" y="75238"/>
                  </a:cubicBezTo>
                  <a:cubicBezTo>
                    <a:pt x="151840" y="58192"/>
                    <a:pt x="168109" y="42944"/>
                    <a:pt x="167690" y="25653"/>
                  </a:cubicBezTo>
                  <a:cubicBezTo>
                    <a:pt x="167271" y="8327"/>
                    <a:pt x="146303" y="-5017"/>
                    <a:pt x="130243" y="1830"/>
                  </a:cubicBezTo>
                  <a:cubicBezTo>
                    <a:pt x="110699" y="10161"/>
                    <a:pt x="103459" y="39765"/>
                    <a:pt x="82230" y="41049"/>
                  </a:cubicBezTo>
                  <a:cubicBezTo>
                    <a:pt x="73471" y="41582"/>
                    <a:pt x="65463" y="36709"/>
                    <a:pt x="57289" y="33556"/>
                  </a:cubicBezTo>
                  <a:cubicBezTo>
                    <a:pt x="49115" y="30404"/>
                    <a:pt x="38496" y="29469"/>
                    <a:pt x="32784" y="36080"/>
                  </a:cubicBezTo>
                  <a:cubicBezTo>
                    <a:pt x="24139" y="46088"/>
                    <a:pt x="34863" y="60751"/>
                    <a:pt x="44905" y="69387"/>
                  </a:cubicBezTo>
                  <a:cubicBezTo>
                    <a:pt x="43264"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73" name="Google Shape;3073;p18"/>
            <p:cNvSpPr/>
            <p:nvPr/>
          </p:nvSpPr>
          <p:spPr>
            <a:xfrm>
              <a:off x="5213262" y="3692219"/>
              <a:ext cx="659952" cy="523222"/>
            </a:xfrm>
            <a:custGeom>
              <a:rect b="b" l="l" r="r" t="t"/>
              <a:pathLst>
                <a:path extrusionOk="0" h="155953" w="196707">
                  <a:moveTo>
                    <a:pt x="163936" y="155954"/>
                  </a:moveTo>
                  <a:cubicBezTo>
                    <a:pt x="160311" y="155954"/>
                    <a:pt x="156643" y="155622"/>
                    <a:pt x="153080" y="155002"/>
                  </a:cubicBezTo>
                  <a:cubicBezTo>
                    <a:pt x="122760" y="149727"/>
                    <a:pt x="93941" y="133825"/>
                    <a:pt x="73297" y="111110"/>
                  </a:cubicBezTo>
                  <a:cubicBezTo>
                    <a:pt x="64363" y="122384"/>
                    <a:pt x="51656" y="130908"/>
                    <a:pt x="37780" y="134803"/>
                  </a:cubicBezTo>
                  <a:cubicBezTo>
                    <a:pt x="26968" y="137833"/>
                    <a:pt x="12629" y="137632"/>
                    <a:pt x="4778" y="127991"/>
                  </a:cubicBezTo>
                  <a:cubicBezTo>
                    <a:pt x="-2872" y="118594"/>
                    <a:pt x="-313" y="105338"/>
                    <a:pt x="5302" y="96998"/>
                  </a:cubicBezTo>
                  <a:cubicBezTo>
                    <a:pt x="11145" y="88317"/>
                    <a:pt x="20192" y="82694"/>
                    <a:pt x="28174" y="77733"/>
                  </a:cubicBezTo>
                  <a:cubicBezTo>
                    <a:pt x="33125" y="74659"/>
                    <a:pt x="37771" y="72720"/>
                    <a:pt x="41937" y="71926"/>
                  </a:cubicBezTo>
                  <a:cubicBezTo>
                    <a:pt x="37003" y="66860"/>
                    <a:pt x="30348" y="58486"/>
                    <a:pt x="29702" y="49700"/>
                  </a:cubicBezTo>
                  <a:cubicBezTo>
                    <a:pt x="29353" y="45028"/>
                    <a:pt x="30706" y="40880"/>
                    <a:pt x="33728" y="37387"/>
                  </a:cubicBezTo>
                  <a:cubicBezTo>
                    <a:pt x="40714" y="29292"/>
                    <a:pt x="53132" y="30244"/>
                    <a:pt x="62416" y="33815"/>
                  </a:cubicBezTo>
                  <a:cubicBezTo>
                    <a:pt x="64407" y="34584"/>
                    <a:pt x="66398" y="35457"/>
                    <a:pt x="68389" y="36322"/>
                  </a:cubicBezTo>
                  <a:cubicBezTo>
                    <a:pt x="74371" y="38942"/>
                    <a:pt x="80003" y="41396"/>
                    <a:pt x="85785" y="41063"/>
                  </a:cubicBezTo>
                  <a:cubicBezTo>
                    <a:pt x="95906" y="40452"/>
                    <a:pt x="102753" y="31789"/>
                    <a:pt x="110010" y="22620"/>
                  </a:cubicBezTo>
                  <a:cubicBezTo>
                    <a:pt x="116394" y="14551"/>
                    <a:pt x="122995" y="6211"/>
                    <a:pt x="132558" y="2133"/>
                  </a:cubicBezTo>
                  <a:cubicBezTo>
                    <a:pt x="141300" y="-1596"/>
                    <a:pt x="151849" y="-383"/>
                    <a:pt x="160774" y="5363"/>
                  </a:cubicBezTo>
                  <a:cubicBezTo>
                    <a:pt x="169585" y="11040"/>
                    <a:pt x="174991" y="19991"/>
                    <a:pt x="175218" y="29309"/>
                  </a:cubicBezTo>
                  <a:cubicBezTo>
                    <a:pt x="175437" y="38260"/>
                    <a:pt x="171751" y="46408"/>
                    <a:pt x="168188" y="54277"/>
                  </a:cubicBezTo>
                  <a:cubicBezTo>
                    <a:pt x="164433" y="62573"/>
                    <a:pt x="160888" y="70415"/>
                    <a:pt x="162250" y="78353"/>
                  </a:cubicBezTo>
                  <a:cubicBezTo>
                    <a:pt x="163813" y="87470"/>
                    <a:pt x="171664" y="95356"/>
                    <a:pt x="179262" y="102989"/>
                  </a:cubicBezTo>
                  <a:cubicBezTo>
                    <a:pt x="189654" y="113425"/>
                    <a:pt x="200395" y="124218"/>
                    <a:pt x="195478" y="138759"/>
                  </a:cubicBezTo>
                  <a:cubicBezTo>
                    <a:pt x="191339" y="150994"/>
                    <a:pt x="177969" y="155936"/>
                    <a:pt x="163944" y="155936"/>
                  </a:cubicBezTo>
                  <a:close/>
                  <a:moveTo>
                    <a:pt x="72720" y="98954"/>
                  </a:moveTo>
                  <a:lnTo>
                    <a:pt x="75908" y="102727"/>
                  </a:lnTo>
                  <a:cubicBezTo>
                    <a:pt x="95592" y="126008"/>
                    <a:pt x="124192" y="142374"/>
                    <a:pt x="154364" y="147622"/>
                  </a:cubicBezTo>
                  <a:cubicBezTo>
                    <a:pt x="164957" y="149474"/>
                    <a:pt x="184039" y="149168"/>
                    <a:pt x="188370" y="136374"/>
                  </a:cubicBezTo>
                  <a:cubicBezTo>
                    <a:pt x="191802" y="126236"/>
                    <a:pt x="183523" y="117913"/>
                    <a:pt x="173934" y="108289"/>
                  </a:cubicBezTo>
                  <a:cubicBezTo>
                    <a:pt x="165516" y="99836"/>
                    <a:pt x="156809" y="91086"/>
                    <a:pt x="154844" y="79637"/>
                  </a:cubicBezTo>
                  <a:cubicBezTo>
                    <a:pt x="153098" y="69437"/>
                    <a:pt x="157290" y="60171"/>
                    <a:pt x="161351" y="51211"/>
                  </a:cubicBezTo>
                  <a:cubicBezTo>
                    <a:pt x="164712" y="43780"/>
                    <a:pt x="167900" y="36749"/>
                    <a:pt x="167717" y="29510"/>
                  </a:cubicBezTo>
                  <a:cubicBezTo>
                    <a:pt x="167551" y="22672"/>
                    <a:pt x="163437" y="16009"/>
                    <a:pt x="156713" y="11686"/>
                  </a:cubicBezTo>
                  <a:cubicBezTo>
                    <a:pt x="149875" y="7285"/>
                    <a:pt x="141937" y="6298"/>
                    <a:pt x="135484" y="9049"/>
                  </a:cubicBezTo>
                  <a:cubicBezTo>
                    <a:pt x="127677" y="12385"/>
                    <a:pt x="121677" y="19965"/>
                    <a:pt x="115878" y="27292"/>
                  </a:cubicBezTo>
                  <a:cubicBezTo>
                    <a:pt x="107923" y="37343"/>
                    <a:pt x="99696" y="47744"/>
                    <a:pt x="86239" y="48565"/>
                  </a:cubicBezTo>
                  <a:cubicBezTo>
                    <a:pt x="78641" y="49045"/>
                    <a:pt x="71908" y="46067"/>
                    <a:pt x="65376" y="43212"/>
                  </a:cubicBezTo>
                  <a:cubicBezTo>
                    <a:pt x="63490" y="42391"/>
                    <a:pt x="61603" y="41562"/>
                    <a:pt x="59717" y="40828"/>
                  </a:cubicBezTo>
                  <a:cubicBezTo>
                    <a:pt x="53124" y="38278"/>
                    <a:pt x="43849" y="37143"/>
                    <a:pt x="39395" y="42304"/>
                  </a:cubicBezTo>
                  <a:cubicBezTo>
                    <a:pt x="37701" y="44269"/>
                    <a:pt x="36968" y="46513"/>
                    <a:pt x="37169" y="49168"/>
                  </a:cubicBezTo>
                  <a:cubicBezTo>
                    <a:pt x="37701" y="56372"/>
                    <a:pt x="44723" y="64817"/>
                    <a:pt x="51115" y="70319"/>
                  </a:cubicBezTo>
                  <a:lnTo>
                    <a:pt x="54154" y="72939"/>
                  </a:lnTo>
                  <a:lnTo>
                    <a:pt x="53639" y="73463"/>
                  </a:lnTo>
                  <a:cubicBezTo>
                    <a:pt x="54809" y="74153"/>
                    <a:pt x="55874" y="75026"/>
                    <a:pt x="56818" y="76082"/>
                  </a:cubicBezTo>
                  <a:lnTo>
                    <a:pt x="51229" y="81069"/>
                  </a:lnTo>
                  <a:cubicBezTo>
                    <a:pt x="50338" y="80074"/>
                    <a:pt x="49220" y="79488"/>
                    <a:pt x="47962" y="79209"/>
                  </a:cubicBezTo>
                  <a:lnTo>
                    <a:pt x="46408" y="80781"/>
                  </a:lnTo>
                  <a:lnTo>
                    <a:pt x="44679" y="79078"/>
                  </a:lnTo>
                  <a:cubicBezTo>
                    <a:pt x="39806" y="79602"/>
                    <a:pt x="34287" y="82763"/>
                    <a:pt x="32121" y="84108"/>
                  </a:cubicBezTo>
                  <a:cubicBezTo>
                    <a:pt x="24777" y="88675"/>
                    <a:pt x="16454" y="93845"/>
                    <a:pt x="11511" y="101190"/>
                  </a:cubicBezTo>
                  <a:cubicBezTo>
                    <a:pt x="7258" y="107503"/>
                    <a:pt x="5582" y="117119"/>
                    <a:pt x="10586" y="123267"/>
                  </a:cubicBezTo>
                  <a:cubicBezTo>
                    <a:pt x="16157" y="130104"/>
                    <a:pt x="27239" y="129991"/>
                    <a:pt x="35754" y="127598"/>
                  </a:cubicBezTo>
                  <a:cubicBezTo>
                    <a:pt x="49500" y="123738"/>
                    <a:pt x="61961" y="114787"/>
                    <a:pt x="69934" y="103041"/>
                  </a:cubicBezTo>
                  <a:lnTo>
                    <a:pt x="72712" y="989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74" name="Google Shape;3074;p18"/>
            <p:cNvSpPr/>
            <p:nvPr/>
          </p:nvSpPr>
          <p:spPr>
            <a:xfrm>
              <a:off x="5328668" y="3711601"/>
              <a:ext cx="543309" cy="506816"/>
            </a:xfrm>
            <a:custGeom>
              <a:rect b="b" l="l" r="r" t="t"/>
              <a:pathLst>
                <a:path extrusionOk="0" h="151063" w="161940">
                  <a:moveTo>
                    <a:pt x="18112" y="114146"/>
                  </a:moveTo>
                  <a:cubicBezTo>
                    <a:pt x="15518" y="119333"/>
                    <a:pt x="7283" y="119752"/>
                    <a:pt x="3222" y="115587"/>
                  </a:cubicBezTo>
                  <a:cubicBezTo>
                    <a:pt x="-838" y="111421"/>
                    <a:pt x="-847" y="104478"/>
                    <a:pt x="2000" y="99422"/>
                  </a:cubicBezTo>
                  <a:cubicBezTo>
                    <a:pt x="4847" y="94366"/>
                    <a:pt x="9982" y="90960"/>
                    <a:pt x="15317" y="88611"/>
                  </a:cubicBezTo>
                  <a:cubicBezTo>
                    <a:pt x="23806" y="84882"/>
                    <a:pt x="33543" y="83406"/>
                    <a:pt x="42486" y="85878"/>
                  </a:cubicBezTo>
                  <a:cubicBezTo>
                    <a:pt x="50266" y="88026"/>
                    <a:pt x="57340" y="93056"/>
                    <a:pt x="65410" y="93222"/>
                  </a:cubicBezTo>
                  <a:cubicBezTo>
                    <a:pt x="73479" y="93388"/>
                    <a:pt x="82089" y="84306"/>
                    <a:pt x="77208" y="77922"/>
                  </a:cubicBezTo>
                  <a:cubicBezTo>
                    <a:pt x="75601" y="75826"/>
                    <a:pt x="73033" y="74743"/>
                    <a:pt x="70579" y="73739"/>
                  </a:cubicBezTo>
                  <a:cubicBezTo>
                    <a:pt x="62353" y="70385"/>
                    <a:pt x="54126" y="67041"/>
                    <a:pt x="45909" y="63687"/>
                  </a:cubicBezTo>
                  <a:cubicBezTo>
                    <a:pt x="55061" y="65224"/>
                    <a:pt x="64807" y="66709"/>
                    <a:pt x="73348" y="63094"/>
                  </a:cubicBezTo>
                  <a:cubicBezTo>
                    <a:pt x="81888" y="59487"/>
                    <a:pt x="87984" y="48649"/>
                    <a:pt x="83163" y="40781"/>
                  </a:cubicBezTo>
                  <a:cubicBezTo>
                    <a:pt x="82054" y="38973"/>
                    <a:pt x="80491" y="37471"/>
                    <a:pt x="79461" y="35620"/>
                  </a:cubicBezTo>
                  <a:cubicBezTo>
                    <a:pt x="76806" y="30834"/>
                    <a:pt x="78299" y="24817"/>
                    <a:pt x="80753" y="19936"/>
                  </a:cubicBezTo>
                  <a:cubicBezTo>
                    <a:pt x="85277" y="10958"/>
                    <a:pt x="93241" y="3387"/>
                    <a:pt x="103031" y="845"/>
                  </a:cubicBezTo>
                  <a:cubicBezTo>
                    <a:pt x="112820" y="-1696"/>
                    <a:pt x="124287" y="1553"/>
                    <a:pt x="130085" y="9779"/>
                  </a:cubicBezTo>
                  <a:cubicBezTo>
                    <a:pt x="144512" y="30275"/>
                    <a:pt x="117178" y="59889"/>
                    <a:pt x="128164" y="82384"/>
                  </a:cubicBezTo>
                  <a:cubicBezTo>
                    <a:pt x="135299" y="96986"/>
                    <a:pt x="156083" y="102147"/>
                    <a:pt x="161017" y="117622"/>
                  </a:cubicBezTo>
                  <a:cubicBezTo>
                    <a:pt x="165733" y="132424"/>
                    <a:pt x="151621" y="147916"/>
                    <a:pt x="136181" y="150492"/>
                  </a:cubicBezTo>
                  <a:cubicBezTo>
                    <a:pt x="120741" y="153060"/>
                    <a:pt x="105345" y="146545"/>
                    <a:pt x="91407" y="139480"/>
                  </a:cubicBezTo>
                  <a:cubicBezTo>
                    <a:pt x="71112" y="129193"/>
                    <a:pt x="51149" y="117010"/>
                    <a:pt x="36958" y="99309"/>
                  </a:cubicBezTo>
                  <a:cubicBezTo>
                    <a:pt x="30609" y="105334"/>
                    <a:pt x="24269" y="111360"/>
                    <a:pt x="17920" y="11738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75" name="Google Shape;3075;p18"/>
            <p:cNvSpPr/>
            <p:nvPr/>
          </p:nvSpPr>
          <p:spPr>
            <a:xfrm>
              <a:off x="4899447" y="4927187"/>
              <a:ext cx="367654" cy="272607"/>
            </a:xfrm>
            <a:custGeom>
              <a:rect b="b" l="l" r="r" t="t"/>
              <a:pathLst>
                <a:path extrusionOk="0" h="81254" w="109584">
                  <a:moveTo>
                    <a:pt x="45592" y="10238"/>
                  </a:moveTo>
                  <a:cubicBezTo>
                    <a:pt x="38003" y="-4530"/>
                    <a:pt x="13115" y="-2626"/>
                    <a:pt x="4338" y="11487"/>
                  </a:cubicBezTo>
                  <a:cubicBezTo>
                    <a:pt x="-4430" y="25599"/>
                    <a:pt x="967" y="45064"/>
                    <a:pt x="12721" y="56854"/>
                  </a:cubicBezTo>
                  <a:cubicBezTo>
                    <a:pt x="24476" y="68643"/>
                    <a:pt x="41042" y="74285"/>
                    <a:pt x="57259" y="78293"/>
                  </a:cubicBezTo>
                  <a:cubicBezTo>
                    <a:pt x="72411" y="82040"/>
                    <a:pt x="90532" y="83970"/>
                    <a:pt x="101727" y="73176"/>
                  </a:cubicBezTo>
                  <a:cubicBezTo>
                    <a:pt x="111997" y="63273"/>
                    <a:pt x="111561" y="45912"/>
                    <a:pt x="104111" y="33773"/>
                  </a:cubicBezTo>
                  <a:cubicBezTo>
                    <a:pt x="96662" y="21634"/>
                    <a:pt x="83860" y="13775"/>
                    <a:pt x="70953"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76" name="Google Shape;3076;p18"/>
            <p:cNvSpPr/>
            <p:nvPr/>
          </p:nvSpPr>
          <p:spPr>
            <a:xfrm>
              <a:off x="4886920" y="4914590"/>
              <a:ext cx="392629" cy="297649"/>
            </a:xfrm>
            <a:custGeom>
              <a:rect b="b" l="l" r="r" t="t"/>
              <a:pathLst>
                <a:path extrusionOk="0" h="88718" w="117028">
                  <a:moveTo>
                    <a:pt x="82021" y="88718"/>
                  </a:moveTo>
                  <a:cubicBezTo>
                    <a:pt x="75576" y="88718"/>
                    <a:pt x="68275" y="87706"/>
                    <a:pt x="60084" y="85679"/>
                  </a:cubicBezTo>
                  <a:cubicBezTo>
                    <a:pt x="44382" y="81802"/>
                    <a:pt x="26602" y="76100"/>
                    <a:pt x="13791" y="63254"/>
                  </a:cubicBezTo>
                  <a:cubicBezTo>
                    <a:pt x="1853" y="51281"/>
                    <a:pt x="-5326" y="29684"/>
                    <a:pt x="4875" y="13258"/>
                  </a:cubicBezTo>
                  <a:cubicBezTo>
                    <a:pt x="10149" y="4769"/>
                    <a:pt x="20716" y="-427"/>
                    <a:pt x="31746" y="28"/>
                  </a:cubicBezTo>
                  <a:cubicBezTo>
                    <a:pt x="34287" y="132"/>
                    <a:pt x="36697" y="525"/>
                    <a:pt x="38941" y="1198"/>
                  </a:cubicBezTo>
                  <a:cubicBezTo>
                    <a:pt x="43439" y="2053"/>
                    <a:pt x="47674" y="2350"/>
                    <a:pt x="51797" y="2638"/>
                  </a:cubicBezTo>
                  <a:cubicBezTo>
                    <a:pt x="59490" y="3180"/>
                    <a:pt x="67437" y="3739"/>
                    <a:pt x="76292" y="7966"/>
                  </a:cubicBezTo>
                  <a:cubicBezTo>
                    <a:pt x="88029" y="13581"/>
                    <a:pt x="102587" y="21790"/>
                    <a:pt x="111032" y="35553"/>
                  </a:cubicBezTo>
                  <a:cubicBezTo>
                    <a:pt x="118725" y="48093"/>
                    <a:pt x="120297" y="67803"/>
                    <a:pt x="108054" y="79610"/>
                  </a:cubicBezTo>
                  <a:cubicBezTo>
                    <a:pt x="101748" y="85688"/>
                    <a:pt x="93146" y="88710"/>
                    <a:pt x="82021" y="88710"/>
                  </a:cubicBezTo>
                  <a:close/>
                  <a:moveTo>
                    <a:pt x="30462" y="7494"/>
                  </a:moveTo>
                  <a:cubicBezTo>
                    <a:pt x="22541" y="7494"/>
                    <a:pt x="14909" y="11319"/>
                    <a:pt x="11249" y="17214"/>
                  </a:cubicBezTo>
                  <a:cubicBezTo>
                    <a:pt x="3076" y="30365"/>
                    <a:pt x="9197" y="48024"/>
                    <a:pt x="19101" y="57961"/>
                  </a:cubicBezTo>
                  <a:cubicBezTo>
                    <a:pt x="30610" y="69498"/>
                    <a:pt x="47185" y="74772"/>
                    <a:pt x="61883" y="78405"/>
                  </a:cubicBezTo>
                  <a:cubicBezTo>
                    <a:pt x="81497" y="83260"/>
                    <a:pt x="94902" y="81890"/>
                    <a:pt x="102849" y="74222"/>
                  </a:cubicBezTo>
                  <a:cubicBezTo>
                    <a:pt x="112280" y="65131"/>
                    <a:pt x="110814" y="49534"/>
                    <a:pt x="104648" y="39482"/>
                  </a:cubicBezTo>
                  <a:cubicBezTo>
                    <a:pt x="97225" y="27387"/>
                    <a:pt x="83872" y="19903"/>
                    <a:pt x="73061" y="14734"/>
                  </a:cubicBezTo>
                  <a:cubicBezTo>
                    <a:pt x="65533" y="11136"/>
                    <a:pt x="58966" y="10655"/>
                    <a:pt x="51377" y="10122"/>
                  </a:cubicBezTo>
                  <a:cubicBezTo>
                    <a:pt x="51840" y="10812"/>
                    <a:pt x="52259" y="11529"/>
                    <a:pt x="52643" y="12271"/>
                  </a:cubicBezTo>
                  <a:lnTo>
                    <a:pt x="45980" y="15703"/>
                  </a:lnTo>
                  <a:cubicBezTo>
                    <a:pt x="44199" y="12245"/>
                    <a:pt x="41064" y="9738"/>
                    <a:pt x="37029" y="8463"/>
                  </a:cubicBezTo>
                  <a:cubicBezTo>
                    <a:pt x="35981" y="8254"/>
                    <a:pt x="34916" y="8018"/>
                    <a:pt x="33824" y="7747"/>
                  </a:cubicBezTo>
                  <a:lnTo>
                    <a:pt x="33824" y="7747"/>
                  </a:lnTo>
                  <a:cubicBezTo>
                    <a:pt x="33056" y="7625"/>
                    <a:pt x="32261" y="7555"/>
                    <a:pt x="31440" y="7520"/>
                  </a:cubicBezTo>
                  <a:cubicBezTo>
                    <a:pt x="31108" y="7503"/>
                    <a:pt x="30776" y="7503"/>
                    <a:pt x="30444" y="7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77" name="Google Shape;3077;p18"/>
            <p:cNvSpPr/>
            <p:nvPr/>
          </p:nvSpPr>
          <p:spPr>
            <a:xfrm>
              <a:off x="4499874" y="4567909"/>
              <a:ext cx="367651" cy="272607"/>
            </a:xfrm>
            <a:custGeom>
              <a:rect b="b" l="l" r="r" t="t"/>
              <a:pathLst>
                <a:path extrusionOk="0" h="81254" w="109583">
                  <a:moveTo>
                    <a:pt x="45592" y="10238"/>
                  </a:moveTo>
                  <a:cubicBezTo>
                    <a:pt x="38003" y="-4530"/>
                    <a:pt x="13114" y="-2626"/>
                    <a:pt x="4338" y="11486"/>
                  </a:cubicBezTo>
                  <a:cubicBezTo>
                    <a:pt x="-4430" y="25599"/>
                    <a:pt x="967" y="45065"/>
                    <a:pt x="12721" y="56854"/>
                  </a:cubicBezTo>
                  <a:cubicBezTo>
                    <a:pt x="24476" y="68643"/>
                    <a:pt x="41042" y="74285"/>
                    <a:pt x="57259" y="78293"/>
                  </a:cubicBezTo>
                  <a:cubicBezTo>
                    <a:pt x="72411" y="82040"/>
                    <a:pt x="90531" y="83970"/>
                    <a:pt x="101727" y="73176"/>
                  </a:cubicBezTo>
                  <a:cubicBezTo>
                    <a:pt x="111997" y="63272"/>
                    <a:pt x="111560" y="45920"/>
                    <a:pt x="104111" y="33773"/>
                  </a:cubicBezTo>
                  <a:cubicBezTo>
                    <a:pt x="96662" y="21634"/>
                    <a:pt x="83859" y="13775"/>
                    <a:pt x="70952"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78" name="Google Shape;3078;p18"/>
            <p:cNvSpPr/>
            <p:nvPr/>
          </p:nvSpPr>
          <p:spPr>
            <a:xfrm>
              <a:off x="4487347" y="4555332"/>
              <a:ext cx="392599" cy="297632"/>
            </a:xfrm>
            <a:custGeom>
              <a:rect b="b" l="l" r="r" t="t"/>
              <a:pathLst>
                <a:path extrusionOk="0" h="88713" w="117019">
                  <a:moveTo>
                    <a:pt x="82021" y="88713"/>
                  </a:moveTo>
                  <a:cubicBezTo>
                    <a:pt x="75576" y="88713"/>
                    <a:pt x="68276" y="87700"/>
                    <a:pt x="60084" y="85674"/>
                  </a:cubicBezTo>
                  <a:cubicBezTo>
                    <a:pt x="44374" y="81788"/>
                    <a:pt x="26593" y="76086"/>
                    <a:pt x="13791" y="63239"/>
                  </a:cubicBezTo>
                  <a:cubicBezTo>
                    <a:pt x="1853" y="51266"/>
                    <a:pt x="-5326" y="29679"/>
                    <a:pt x="4875" y="13252"/>
                  </a:cubicBezTo>
                  <a:cubicBezTo>
                    <a:pt x="10149" y="4764"/>
                    <a:pt x="20725" y="-380"/>
                    <a:pt x="31754" y="22"/>
                  </a:cubicBezTo>
                  <a:cubicBezTo>
                    <a:pt x="34296" y="127"/>
                    <a:pt x="36706" y="529"/>
                    <a:pt x="38941" y="1192"/>
                  </a:cubicBezTo>
                  <a:cubicBezTo>
                    <a:pt x="43439" y="2048"/>
                    <a:pt x="47674" y="2345"/>
                    <a:pt x="51788" y="2633"/>
                  </a:cubicBezTo>
                  <a:cubicBezTo>
                    <a:pt x="59481" y="3174"/>
                    <a:pt x="67437" y="3733"/>
                    <a:pt x="76284" y="7969"/>
                  </a:cubicBezTo>
                  <a:cubicBezTo>
                    <a:pt x="88021" y="13584"/>
                    <a:pt x="102570" y="21784"/>
                    <a:pt x="111023" y="35556"/>
                  </a:cubicBezTo>
                  <a:cubicBezTo>
                    <a:pt x="118717" y="48096"/>
                    <a:pt x="120289" y="67807"/>
                    <a:pt x="108045" y="79614"/>
                  </a:cubicBezTo>
                  <a:cubicBezTo>
                    <a:pt x="101740" y="85692"/>
                    <a:pt x="93138" y="88713"/>
                    <a:pt x="82003" y="88713"/>
                  </a:cubicBezTo>
                  <a:close/>
                  <a:moveTo>
                    <a:pt x="30462" y="7497"/>
                  </a:moveTo>
                  <a:cubicBezTo>
                    <a:pt x="22541" y="7497"/>
                    <a:pt x="14909" y="11322"/>
                    <a:pt x="11249" y="17217"/>
                  </a:cubicBezTo>
                  <a:cubicBezTo>
                    <a:pt x="3076" y="30369"/>
                    <a:pt x="9197" y="48026"/>
                    <a:pt x="19101" y="57965"/>
                  </a:cubicBezTo>
                  <a:cubicBezTo>
                    <a:pt x="30602" y="69501"/>
                    <a:pt x="47177" y="74776"/>
                    <a:pt x="61883" y="78408"/>
                  </a:cubicBezTo>
                  <a:cubicBezTo>
                    <a:pt x="81506" y="83264"/>
                    <a:pt x="94902" y="81893"/>
                    <a:pt x="102858" y="74225"/>
                  </a:cubicBezTo>
                  <a:cubicBezTo>
                    <a:pt x="112289" y="65134"/>
                    <a:pt x="110822" y="49537"/>
                    <a:pt x="104657" y="39486"/>
                  </a:cubicBezTo>
                  <a:cubicBezTo>
                    <a:pt x="97234" y="27391"/>
                    <a:pt x="83881" y="19907"/>
                    <a:pt x="73070" y="14737"/>
                  </a:cubicBezTo>
                  <a:cubicBezTo>
                    <a:pt x="65542" y="11139"/>
                    <a:pt x="58975" y="10658"/>
                    <a:pt x="51386" y="10126"/>
                  </a:cubicBezTo>
                  <a:cubicBezTo>
                    <a:pt x="51849" y="10816"/>
                    <a:pt x="52268" y="11532"/>
                    <a:pt x="52652" y="12283"/>
                  </a:cubicBezTo>
                  <a:lnTo>
                    <a:pt x="45989" y="15706"/>
                  </a:lnTo>
                  <a:cubicBezTo>
                    <a:pt x="44208" y="12248"/>
                    <a:pt x="41072" y="9742"/>
                    <a:pt x="37038" y="8467"/>
                  </a:cubicBezTo>
                  <a:cubicBezTo>
                    <a:pt x="35990" y="8257"/>
                    <a:pt x="34925" y="8021"/>
                    <a:pt x="33833" y="7751"/>
                  </a:cubicBezTo>
                  <a:lnTo>
                    <a:pt x="33833" y="7751"/>
                  </a:lnTo>
                  <a:cubicBezTo>
                    <a:pt x="33064" y="7628"/>
                    <a:pt x="32270" y="7558"/>
                    <a:pt x="31449" y="7523"/>
                  </a:cubicBezTo>
                  <a:cubicBezTo>
                    <a:pt x="31117" y="7506"/>
                    <a:pt x="30785" y="7506"/>
                    <a:pt x="30453" y="75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079" name="Google Shape;3079;p18"/>
          <p:cNvGrpSpPr/>
          <p:nvPr/>
        </p:nvGrpSpPr>
        <p:grpSpPr>
          <a:xfrm>
            <a:off x="8660007" y="3149077"/>
            <a:ext cx="624584" cy="1202321"/>
            <a:chOff x="3758991" y="3330465"/>
            <a:chExt cx="1530844" cy="2946866"/>
          </a:xfrm>
        </p:grpSpPr>
        <p:sp>
          <p:nvSpPr>
            <p:cNvPr id="3080" name="Google Shape;3080;p18"/>
            <p:cNvSpPr/>
            <p:nvPr/>
          </p:nvSpPr>
          <p:spPr>
            <a:xfrm>
              <a:off x="5045829" y="4923867"/>
              <a:ext cx="223961" cy="1244626"/>
            </a:xfrm>
            <a:custGeom>
              <a:rect b="b" l="l" r="r" t="t"/>
              <a:pathLst>
                <a:path extrusionOk="0" h="348879" w="62778">
                  <a:moveTo>
                    <a:pt x="4908" y="343893"/>
                  </a:moveTo>
                  <a:cubicBezTo>
                    <a:pt x="1773" y="244600"/>
                    <a:pt x="10759" y="144940"/>
                    <a:pt x="31613" y="47778"/>
                  </a:cubicBezTo>
                  <a:cubicBezTo>
                    <a:pt x="35386" y="30181"/>
                    <a:pt x="40364" y="11326"/>
                    <a:pt x="54458" y="0"/>
                  </a:cubicBezTo>
                  <a:cubicBezTo>
                    <a:pt x="62213" y="5641"/>
                    <a:pt x="62999" y="16671"/>
                    <a:pt x="62737" y="26199"/>
                  </a:cubicBezTo>
                  <a:cubicBezTo>
                    <a:pt x="59969" y="127256"/>
                    <a:pt x="19387" y="224959"/>
                    <a:pt x="20636" y="326051"/>
                  </a:cubicBezTo>
                  <a:cubicBezTo>
                    <a:pt x="20723" y="332933"/>
                    <a:pt x="20741" y="340566"/>
                    <a:pt x="16121" y="345700"/>
                  </a:cubicBezTo>
                  <a:cubicBezTo>
                    <a:pt x="11501" y="350835"/>
                    <a:pt x="533" y="349665"/>
                    <a:pt x="0" y="34280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81" name="Google Shape;3081;p18"/>
            <p:cNvSpPr/>
            <p:nvPr/>
          </p:nvSpPr>
          <p:spPr>
            <a:xfrm>
              <a:off x="4678523" y="4266799"/>
              <a:ext cx="196184" cy="1916515"/>
            </a:xfrm>
            <a:custGeom>
              <a:rect b="b" l="l" r="r" t="t"/>
              <a:pathLst>
                <a:path extrusionOk="0" h="537215" w="54992">
                  <a:moveTo>
                    <a:pt x="46914" y="528527"/>
                  </a:moveTo>
                  <a:cubicBezTo>
                    <a:pt x="17641" y="369073"/>
                    <a:pt x="1931" y="207165"/>
                    <a:pt x="10" y="45100"/>
                  </a:cubicBezTo>
                  <a:cubicBezTo>
                    <a:pt x="-200" y="27695"/>
                    <a:pt x="2944" y="5732"/>
                    <a:pt x="19781" y="806"/>
                  </a:cubicBezTo>
                  <a:cubicBezTo>
                    <a:pt x="32671" y="-2966"/>
                    <a:pt x="46346" y="7050"/>
                    <a:pt x="51385" y="19416"/>
                  </a:cubicBezTo>
                  <a:cubicBezTo>
                    <a:pt x="56424" y="31782"/>
                    <a:pt x="55106" y="45658"/>
                    <a:pt x="53813" y="58932"/>
                  </a:cubicBezTo>
                  <a:cubicBezTo>
                    <a:pt x="39997" y="201235"/>
                    <a:pt x="38958" y="344751"/>
                    <a:pt x="50730" y="487229"/>
                  </a:cubicBezTo>
                  <a:cubicBezTo>
                    <a:pt x="52154" y="504415"/>
                    <a:pt x="53307" y="523296"/>
                    <a:pt x="43054" y="53721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82" name="Google Shape;3082;p18"/>
            <p:cNvSpPr/>
            <p:nvPr/>
          </p:nvSpPr>
          <p:spPr>
            <a:xfrm>
              <a:off x="4901049" y="4144721"/>
              <a:ext cx="309295" cy="2048951"/>
            </a:xfrm>
            <a:custGeom>
              <a:rect b="b" l="l" r="r" t="t"/>
              <a:pathLst>
                <a:path extrusionOk="0" h="574338" w="86698">
                  <a:moveTo>
                    <a:pt x="1912" y="570936"/>
                  </a:moveTo>
                  <a:cubicBezTo>
                    <a:pt x="1554" y="395326"/>
                    <a:pt x="12733" y="219699"/>
                    <a:pt x="35360" y="45539"/>
                  </a:cubicBezTo>
                  <a:cubicBezTo>
                    <a:pt x="37062" y="32457"/>
                    <a:pt x="39202" y="18536"/>
                    <a:pt x="48066" y="8703"/>
                  </a:cubicBezTo>
                  <a:cubicBezTo>
                    <a:pt x="56930" y="-1130"/>
                    <a:pt x="74981" y="-3811"/>
                    <a:pt x="82788" y="6861"/>
                  </a:cubicBezTo>
                  <a:cubicBezTo>
                    <a:pt x="87477" y="13262"/>
                    <a:pt x="86997" y="21934"/>
                    <a:pt x="86150" y="29802"/>
                  </a:cubicBezTo>
                  <a:cubicBezTo>
                    <a:pt x="79758" y="89177"/>
                    <a:pt x="63811" y="147059"/>
                    <a:pt x="51218" y="205447"/>
                  </a:cubicBezTo>
                  <a:cubicBezTo>
                    <a:pt x="27037" y="317551"/>
                    <a:pt x="15143" y="432257"/>
                    <a:pt x="15789" y="546894"/>
                  </a:cubicBezTo>
                  <a:cubicBezTo>
                    <a:pt x="15859" y="558753"/>
                    <a:pt x="11947" y="574883"/>
                    <a:pt x="0" y="57432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83" name="Google Shape;3083;p18"/>
            <p:cNvSpPr/>
            <p:nvPr/>
          </p:nvSpPr>
          <p:spPr>
            <a:xfrm>
              <a:off x="3787226" y="4457806"/>
              <a:ext cx="315891" cy="1755745"/>
            </a:xfrm>
            <a:custGeom>
              <a:rect b="b" l="l" r="r" t="t"/>
              <a:pathLst>
                <a:path extrusionOk="0" h="492150" w="88547">
                  <a:moveTo>
                    <a:pt x="81649" y="485104"/>
                  </a:moveTo>
                  <a:cubicBezTo>
                    <a:pt x="86076" y="345037"/>
                    <a:pt x="73396" y="204455"/>
                    <a:pt x="43975" y="67392"/>
                  </a:cubicBezTo>
                  <a:cubicBezTo>
                    <a:pt x="38648" y="42573"/>
                    <a:pt x="31627" y="15973"/>
                    <a:pt x="11742" y="0"/>
                  </a:cubicBezTo>
                  <a:cubicBezTo>
                    <a:pt x="808" y="7965"/>
                    <a:pt x="-310" y="23509"/>
                    <a:pt x="57" y="36966"/>
                  </a:cubicBezTo>
                  <a:cubicBezTo>
                    <a:pt x="3961" y="179522"/>
                    <a:pt x="61205" y="317354"/>
                    <a:pt x="59441" y="459944"/>
                  </a:cubicBezTo>
                  <a:cubicBezTo>
                    <a:pt x="59319" y="469656"/>
                    <a:pt x="59293" y="480414"/>
                    <a:pt x="65816" y="487663"/>
                  </a:cubicBezTo>
                  <a:cubicBezTo>
                    <a:pt x="72339" y="494911"/>
                    <a:pt x="87805" y="493260"/>
                    <a:pt x="88548" y="4835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84" name="Google Shape;3084;p18"/>
            <p:cNvSpPr/>
            <p:nvPr/>
          </p:nvSpPr>
          <p:spPr>
            <a:xfrm>
              <a:off x="4344589" y="3530932"/>
              <a:ext cx="276752" cy="2703484"/>
            </a:xfrm>
            <a:custGeom>
              <a:rect b="b" l="l" r="r" t="t"/>
              <a:pathLst>
                <a:path extrusionOk="0" h="757809" w="77576">
                  <a:moveTo>
                    <a:pt x="11395" y="745557"/>
                  </a:moveTo>
                  <a:cubicBezTo>
                    <a:pt x="52693" y="520624"/>
                    <a:pt x="74848" y="292232"/>
                    <a:pt x="77564" y="63623"/>
                  </a:cubicBezTo>
                  <a:cubicBezTo>
                    <a:pt x="77852" y="39066"/>
                    <a:pt x="73425" y="8090"/>
                    <a:pt x="49671" y="1139"/>
                  </a:cubicBezTo>
                  <a:cubicBezTo>
                    <a:pt x="31480" y="-4188"/>
                    <a:pt x="12198" y="9950"/>
                    <a:pt x="5090" y="27390"/>
                  </a:cubicBezTo>
                  <a:cubicBezTo>
                    <a:pt x="-2019" y="44830"/>
                    <a:pt x="-159" y="64409"/>
                    <a:pt x="1658" y="83132"/>
                  </a:cubicBezTo>
                  <a:cubicBezTo>
                    <a:pt x="21149" y="283866"/>
                    <a:pt x="22608" y="486313"/>
                    <a:pt x="6007" y="687300"/>
                  </a:cubicBezTo>
                  <a:cubicBezTo>
                    <a:pt x="4007" y="711542"/>
                    <a:pt x="2374" y="738178"/>
                    <a:pt x="16835" y="75780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85" name="Google Shape;3085;p18"/>
            <p:cNvSpPr/>
            <p:nvPr/>
          </p:nvSpPr>
          <p:spPr>
            <a:xfrm>
              <a:off x="3871139" y="3358717"/>
              <a:ext cx="436277" cy="2890360"/>
            </a:xfrm>
            <a:custGeom>
              <a:rect b="b" l="l" r="r" t="t"/>
              <a:pathLst>
                <a:path extrusionOk="0" h="810192" w="122292">
                  <a:moveTo>
                    <a:pt x="119602" y="805378"/>
                  </a:moveTo>
                  <a:cubicBezTo>
                    <a:pt x="120109" y="557660"/>
                    <a:pt x="104337" y="309917"/>
                    <a:pt x="72418" y="64234"/>
                  </a:cubicBezTo>
                  <a:cubicBezTo>
                    <a:pt x="70017" y="45782"/>
                    <a:pt x="66995" y="26141"/>
                    <a:pt x="54498" y="12273"/>
                  </a:cubicBezTo>
                  <a:cubicBezTo>
                    <a:pt x="42002" y="-1594"/>
                    <a:pt x="16528" y="-5376"/>
                    <a:pt x="5516" y="9680"/>
                  </a:cubicBezTo>
                  <a:cubicBezTo>
                    <a:pt x="-1095" y="18719"/>
                    <a:pt x="-423" y="30945"/>
                    <a:pt x="774" y="42044"/>
                  </a:cubicBezTo>
                  <a:cubicBezTo>
                    <a:pt x="9795" y="125801"/>
                    <a:pt x="32291" y="207454"/>
                    <a:pt x="50053" y="289823"/>
                  </a:cubicBezTo>
                  <a:cubicBezTo>
                    <a:pt x="84164" y="447958"/>
                    <a:pt x="100949" y="609770"/>
                    <a:pt x="100023" y="771477"/>
                  </a:cubicBezTo>
                  <a:cubicBezTo>
                    <a:pt x="99927" y="788209"/>
                    <a:pt x="105437" y="810958"/>
                    <a:pt x="122292" y="81017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86" name="Google Shape;3086;p18"/>
            <p:cNvSpPr/>
            <p:nvPr/>
          </p:nvSpPr>
          <p:spPr>
            <a:xfrm>
              <a:off x="5025894" y="4898700"/>
              <a:ext cx="263941" cy="1289954"/>
            </a:xfrm>
            <a:custGeom>
              <a:rect b="b" l="l" r="r" t="t"/>
              <a:pathLst>
                <a:path extrusionOk="0" h="361585" w="73985">
                  <a:moveTo>
                    <a:pt x="13903" y="361577"/>
                  </a:moveTo>
                  <a:cubicBezTo>
                    <a:pt x="12086" y="361577"/>
                    <a:pt x="10244" y="361289"/>
                    <a:pt x="8497" y="360695"/>
                  </a:cubicBezTo>
                  <a:cubicBezTo>
                    <a:pt x="3554" y="359010"/>
                    <a:pt x="375" y="355123"/>
                    <a:pt x="0" y="350303"/>
                  </a:cubicBezTo>
                  <a:lnTo>
                    <a:pt x="4847" y="349927"/>
                  </a:lnTo>
                  <a:cubicBezTo>
                    <a:pt x="1808" y="250564"/>
                    <a:pt x="10846" y="150896"/>
                    <a:pt x="31709" y="53663"/>
                  </a:cubicBezTo>
                  <a:cubicBezTo>
                    <a:pt x="35604" y="35525"/>
                    <a:pt x="41053" y="15125"/>
                    <a:pt x="56528" y="2690"/>
                  </a:cubicBezTo>
                  <a:lnTo>
                    <a:pt x="59881" y="0"/>
                  </a:lnTo>
                  <a:lnTo>
                    <a:pt x="63357" y="2532"/>
                  </a:lnTo>
                  <a:cubicBezTo>
                    <a:pt x="73295" y="9772"/>
                    <a:pt x="74238" y="22845"/>
                    <a:pt x="73941" y="33429"/>
                  </a:cubicBezTo>
                  <a:cubicBezTo>
                    <a:pt x="72614" y="81958"/>
                    <a:pt x="62545" y="130242"/>
                    <a:pt x="52808" y="176946"/>
                  </a:cubicBezTo>
                  <a:cubicBezTo>
                    <a:pt x="42180" y="227920"/>
                    <a:pt x="31194" y="280623"/>
                    <a:pt x="31840" y="333055"/>
                  </a:cubicBezTo>
                  <a:cubicBezTo>
                    <a:pt x="31928" y="340076"/>
                    <a:pt x="32041" y="349683"/>
                    <a:pt x="25884" y="356529"/>
                  </a:cubicBezTo>
                  <a:cubicBezTo>
                    <a:pt x="22959" y="359778"/>
                    <a:pt x="18470" y="361585"/>
                    <a:pt x="13894" y="361585"/>
                  </a:cubicBezTo>
                  <a:close/>
                  <a:moveTo>
                    <a:pt x="59750" y="14968"/>
                  </a:moveTo>
                  <a:cubicBezTo>
                    <a:pt x="49969" y="25334"/>
                    <a:pt x="45944" y="40852"/>
                    <a:pt x="42686" y="56013"/>
                  </a:cubicBezTo>
                  <a:cubicBezTo>
                    <a:pt x="21981" y="152476"/>
                    <a:pt x="13029" y="251359"/>
                    <a:pt x="16077" y="349936"/>
                  </a:cubicBezTo>
                  <a:cubicBezTo>
                    <a:pt x="16671" y="349709"/>
                    <a:pt x="17186" y="349394"/>
                    <a:pt x="17536" y="349001"/>
                  </a:cubicBezTo>
                  <a:cubicBezTo>
                    <a:pt x="20758" y="345421"/>
                    <a:pt x="20679" y="338915"/>
                    <a:pt x="20610" y="333186"/>
                  </a:cubicBezTo>
                  <a:cubicBezTo>
                    <a:pt x="19946" y="279523"/>
                    <a:pt x="31063" y="226208"/>
                    <a:pt x="41813" y="174640"/>
                  </a:cubicBezTo>
                  <a:cubicBezTo>
                    <a:pt x="51446" y="128426"/>
                    <a:pt x="61410" y="80631"/>
                    <a:pt x="62711" y="33106"/>
                  </a:cubicBezTo>
                  <a:cubicBezTo>
                    <a:pt x="62877" y="26967"/>
                    <a:pt x="62615" y="19780"/>
                    <a:pt x="59750" y="149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87" name="Google Shape;3087;p18"/>
            <p:cNvSpPr/>
            <p:nvPr/>
          </p:nvSpPr>
          <p:spPr>
            <a:xfrm>
              <a:off x="4658460" y="4246754"/>
              <a:ext cx="236226" cy="1948465"/>
            </a:xfrm>
            <a:custGeom>
              <a:rect b="b" l="l" r="r" t="t"/>
              <a:pathLst>
                <a:path extrusionOk="0" h="546171" w="66216">
                  <a:moveTo>
                    <a:pt x="53193" y="546171"/>
                  </a:moveTo>
                  <a:lnTo>
                    <a:pt x="44146" y="539508"/>
                  </a:lnTo>
                  <a:cubicBezTo>
                    <a:pt x="45220" y="538050"/>
                    <a:pt x="46155" y="536522"/>
                    <a:pt x="46967" y="534923"/>
                  </a:cubicBezTo>
                  <a:cubicBezTo>
                    <a:pt x="17729" y="375600"/>
                    <a:pt x="1931" y="212714"/>
                    <a:pt x="10" y="50789"/>
                  </a:cubicBezTo>
                  <a:cubicBezTo>
                    <a:pt x="-409" y="15552"/>
                    <a:pt x="12725" y="4286"/>
                    <a:pt x="23816" y="1038"/>
                  </a:cubicBezTo>
                  <a:cubicBezTo>
                    <a:pt x="40076" y="-3731"/>
                    <a:pt x="56398" y="8687"/>
                    <a:pt x="62197" y="22913"/>
                  </a:cubicBezTo>
                  <a:cubicBezTo>
                    <a:pt x="67786" y="36624"/>
                    <a:pt x="66319" y="51749"/>
                    <a:pt x="65017" y="65093"/>
                  </a:cubicBezTo>
                  <a:cubicBezTo>
                    <a:pt x="51263" y="206776"/>
                    <a:pt x="50224" y="350537"/>
                    <a:pt x="61943" y="492386"/>
                  </a:cubicBezTo>
                  <a:cubicBezTo>
                    <a:pt x="63253" y="508288"/>
                    <a:pt x="65052" y="530059"/>
                    <a:pt x="53185" y="546163"/>
                  </a:cubicBezTo>
                  <a:close/>
                  <a:moveTo>
                    <a:pt x="31055" y="11238"/>
                  </a:moveTo>
                  <a:cubicBezTo>
                    <a:pt x="29693" y="11238"/>
                    <a:pt x="28331" y="11421"/>
                    <a:pt x="26977" y="11814"/>
                  </a:cubicBezTo>
                  <a:cubicBezTo>
                    <a:pt x="13642" y="15718"/>
                    <a:pt x="11057" y="35087"/>
                    <a:pt x="11241" y="50649"/>
                  </a:cubicBezTo>
                  <a:cubicBezTo>
                    <a:pt x="12978" y="197432"/>
                    <a:pt x="26165" y="345009"/>
                    <a:pt x="50477" y="489984"/>
                  </a:cubicBezTo>
                  <a:cubicBezTo>
                    <a:pt x="38994" y="348546"/>
                    <a:pt x="40129" y="205248"/>
                    <a:pt x="53839" y="64010"/>
                  </a:cubicBezTo>
                  <a:cubicBezTo>
                    <a:pt x="55071" y="51365"/>
                    <a:pt x="56337" y="38301"/>
                    <a:pt x="51796" y="27158"/>
                  </a:cubicBezTo>
                  <a:cubicBezTo>
                    <a:pt x="48355" y="18730"/>
                    <a:pt x="39727" y="11238"/>
                    <a:pt x="31047" y="112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88" name="Google Shape;3088;p18"/>
            <p:cNvSpPr/>
            <p:nvPr/>
          </p:nvSpPr>
          <p:spPr>
            <a:xfrm>
              <a:off x="4887784" y="4124702"/>
              <a:ext cx="342594" cy="2089082"/>
            </a:xfrm>
            <a:custGeom>
              <a:rect b="b" l="l" r="r" t="t"/>
              <a:pathLst>
                <a:path extrusionOk="0" h="585587" w="96032">
                  <a:moveTo>
                    <a:pt x="4314" y="585570"/>
                  </a:moveTo>
                  <a:cubicBezTo>
                    <a:pt x="4034" y="585570"/>
                    <a:pt x="3746" y="585570"/>
                    <a:pt x="3458" y="585553"/>
                  </a:cubicBezTo>
                  <a:lnTo>
                    <a:pt x="3877" y="576557"/>
                  </a:lnTo>
                  <a:lnTo>
                    <a:pt x="8" y="576557"/>
                  </a:lnTo>
                  <a:cubicBezTo>
                    <a:pt x="-350" y="401279"/>
                    <a:pt x="10916" y="224264"/>
                    <a:pt x="33508" y="50435"/>
                  </a:cubicBezTo>
                  <a:cubicBezTo>
                    <a:pt x="35062" y="38489"/>
                    <a:pt x="37184" y="22123"/>
                    <a:pt x="47611" y="10561"/>
                  </a:cubicBezTo>
                  <a:cubicBezTo>
                    <a:pt x="53803" y="3697"/>
                    <a:pt x="63811" y="-442"/>
                    <a:pt x="73172" y="38"/>
                  </a:cubicBezTo>
                  <a:cubicBezTo>
                    <a:pt x="80665" y="422"/>
                    <a:pt x="87014" y="3662"/>
                    <a:pt x="91040" y="9164"/>
                  </a:cubicBezTo>
                  <a:cubicBezTo>
                    <a:pt x="96917" y="17198"/>
                    <a:pt x="96393" y="27241"/>
                    <a:pt x="95450" y="36026"/>
                  </a:cubicBezTo>
                  <a:cubicBezTo>
                    <a:pt x="90682" y="80319"/>
                    <a:pt x="80499" y="124351"/>
                    <a:pt x="70666" y="166932"/>
                  </a:cubicBezTo>
                  <a:cubicBezTo>
                    <a:pt x="67234" y="181787"/>
                    <a:pt x="63689" y="197139"/>
                    <a:pt x="60423" y="212256"/>
                  </a:cubicBezTo>
                  <a:cubicBezTo>
                    <a:pt x="36346" y="323871"/>
                    <a:pt x="24469" y="438342"/>
                    <a:pt x="25124" y="552489"/>
                  </a:cubicBezTo>
                  <a:cubicBezTo>
                    <a:pt x="25150" y="557066"/>
                    <a:pt x="24574" y="572637"/>
                    <a:pt x="16051" y="580819"/>
                  </a:cubicBezTo>
                  <a:cubicBezTo>
                    <a:pt x="12793" y="583945"/>
                    <a:pt x="8750" y="585588"/>
                    <a:pt x="4314" y="585588"/>
                  </a:cubicBezTo>
                  <a:close/>
                  <a:moveTo>
                    <a:pt x="71688" y="11225"/>
                  </a:moveTo>
                  <a:cubicBezTo>
                    <a:pt x="65933" y="11225"/>
                    <a:pt x="59715" y="13905"/>
                    <a:pt x="55960" y="18071"/>
                  </a:cubicBezTo>
                  <a:cubicBezTo>
                    <a:pt x="48484" y="26359"/>
                    <a:pt x="46415" y="38288"/>
                    <a:pt x="44651" y="51876"/>
                  </a:cubicBezTo>
                  <a:cubicBezTo>
                    <a:pt x="22495" y="222403"/>
                    <a:pt x="11256" y="396014"/>
                    <a:pt x="11239" y="568017"/>
                  </a:cubicBezTo>
                  <a:cubicBezTo>
                    <a:pt x="12933" y="563991"/>
                    <a:pt x="13928" y="558419"/>
                    <a:pt x="13894" y="552533"/>
                  </a:cubicBezTo>
                  <a:cubicBezTo>
                    <a:pt x="13239" y="437573"/>
                    <a:pt x="25203" y="322282"/>
                    <a:pt x="49445" y="209872"/>
                  </a:cubicBezTo>
                  <a:cubicBezTo>
                    <a:pt x="52720" y="194676"/>
                    <a:pt x="56283" y="179272"/>
                    <a:pt x="59724" y="164382"/>
                  </a:cubicBezTo>
                  <a:cubicBezTo>
                    <a:pt x="69487" y="122124"/>
                    <a:pt x="79591" y="78424"/>
                    <a:pt x="84289" y="34803"/>
                  </a:cubicBezTo>
                  <a:cubicBezTo>
                    <a:pt x="85041" y="27809"/>
                    <a:pt x="85486" y="20569"/>
                    <a:pt x="81984" y="15783"/>
                  </a:cubicBezTo>
                  <a:cubicBezTo>
                    <a:pt x="79434" y="12299"/>
                    <a:pt x="75478" y="11390"/>
                    <a:pt x="72605" y="11242"/>
                  </a:cubicBezTo>
                  <a:cubicBezTo>
                    <a:pt x="72299" y="11225"/>
                    <a:pt x="71994" y="11216"/>
                    <a:pt x="71688" y="112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89" name="Google Shape;3089;p18"/>
            <p:cNvSpPr/>
            <p:nvPr/>
          </p:nvSpPr>
          <p:spPr>
            <a:xfrm>
              <a:off x="3758991" y="4422204"/>
              <a:ext cx="372358" cy="1819678"/>
            </a:xfrm>
            <a:custGeom>
              <a:rect b="b" l="l" r="r" t="t"/>
              <a:pathLst>
                <a:path extrusionOk="0" h="510071" w="104375">
                  <a:moveTo>
                    <a:pt x="84761" y="510071"/>
                  </a:moveTo>
                  <a:cubicBezTo>
                    <a:pt x="78316" y="510071"/>
                    <a:pt x="71985" y="507530"/>
                    <a:pt x="67854" y="502936"/>
                  </a:cubicBezTo>
                  <a:cubicBezTo>
                    <a:pt x="59156" y="493278"/>
                    <a:pt x="59322" y="479715"/>
                    <a:pt x="59444" y="469821"/>
                  </a:cubicBezTo>
                  <a:cubicBezTo>
                    <a:pt x="60361" y="395854"/>
                    <a:pt x="44861" y="321502"/>
                    <a:pt x="29866" y="249604"/>
                  </a:cubicBezTo>
                  <a:cubicBezTo>
                    <a:pt x="16129" y="183723"/>
                    <a:pt x="1930" y="115606"/>
                    <a:pt x="61" y="47158"/>
                  </a:cubicBezTo>
                  <a:cubicBezTo>
                    <a:pt x="-350" y="32224"/>
                    <a:pt x="978" y="13780"/>
                    <a:pt x="14994" y="3572"/>
                  </a:cubicBezTo>
                  <a:lnTo>
                    <a:pt x="19893" y="0"/>
                  </a:lnTo>
                  <a:lnTo>
                    <a:pt x="24618" y="3799"/>
                  </a:lnTo>
                  <a:cubicBezTo>
                    <a:pt x="46450" y="21343"/>
                    <a:pt x="54144" y="50109"/>
                    <a:pt x="59637" y="75705"/>
                  </a:cubicBezTo>
                  <a:cubicBezTo>
                    <a:pt x="89075" y="212864"/>
                    <a:pt x="101825" y="353464"/>
                    <a:pt x="97537" y="493627"/>
                  </a:cubicBezTo>
                  <a:lnTo>
                    <a:pt x="104375" y="494151"/>
                  </a:lnTo>
                  <a:cubicBezTo>
                    <a:pt x="103851" y="500963"/>
                    <a:pt x="99371" y="506438"/>
                    <a:pt x="92393" y="508813"/>
                  </a:cubicBezTo>
                  <a:cubicBezTo>
                    <a:pt x="89922" y="509652"/>
                    <a:pt x="87337" y="510062"/>
                    <a:pt x="84761" y="510062"/>
                  </a:cubicBezTo>
                  <a:close/>
                  <a:moveTo>
                    <a:pt x="20085" y="21133"/>
                  </a:moveTo>
                  <a:cubicBezTo>
                    <a:pt x="16033" y="27928"/>
                    <a:pt x="15666" y="38058"/>
                    <a:pt x="15902" y="46730"/>
                  </a:cubicBezTo>
                  <a:cubicBezTo>
                    <a:pt x="17736" y="113763"/>
                    <a:pt x="31787" y="181181"/>
                    <a:pt x="45384" y="246381"/>
                  </a:cubicBezTo>
                  <a:cubicBezTo>
                    <a:pt x="60545" y="319118"/>
                    <a:pt x="76229" y="394334"/>
                    <a:pt x="75294" y="470031"/>
                  </a:cubicBezTo>
                  <a:cubicBezTo>
                    <a:pt x="75198" y="478117"/>
                    <a:pt x="75085" y="487296"/>
                    <a:pt x="79635" y="492352"/>
                  </a:cubicBezTo>
                  <a:cubicBezTo>
                    <a:pt x="80132" y="492902"/>
                    <a:pt x="80857" y="493347"/>
                    <a:pt x="81696" y="493662"/>
                  </a:cubicBezTo>
                  <a:cubicBezTo>
                    <a:pt x="85992" y="354608"/>
                    <a:pt x="73364" y="215118"/>
                    <a:pt x="44153" y="79041"/>
                  </a:cubicBezTo>
                  <a:cubicBezTo>
                    <a:pt x="39559" y="57655"/>
                    <a:pt x="33883" y="35761"/>
                    <a:pt x="20085" y="211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90" name="Google Shape;3090;p18"/>
            <p:cNvSpPr/>
            <p:nvPr/>
          </p:nvSpPr>
          <p:spPr>
            <a:xfrm>
              <a:off x="4316354" y="3502676"/>
              <a:ext cx="333222" cy="2748538"/>
            </a:xfrm>
            <a:custGeom>
              <a:rect b="b" l="l" r="r" t="t"/>
              <a:pathLst>
                <a:path extrusionOk="0" h="770438" w="93405">
                  <a:moveTo>
                    <a:pt x="18376" y="770439"/>
                  </a:moveTo>
                  <a:cubicBezTo>
                    <a:pt x="1635" y="747716"/>
                    <a:pt x="4176" y="717002"/>
                    <a:pt x="6028" y="694576"/>
                  </a:cubicBezTo>
                  <a:cubicBezTo>
                    <a:pt x="22550" y="494471"/>
                    <a:pt x="21092" y="291675"/>
                    <a:pt x="1688" y="91823"/>
                  </a:cubicBezTo>
                  <a:cubicBezTo>
                    <a:pt x="-138" y="72994"/>
                    <a:pt x="-2216" y="51660"/>
                    <a:pt x="5661" y="32325"/>
                  </a:cubicBezTo>
                  <a:cubicBezTo>
                    <a:pt x="13844" y="12249"/>
                    <a:pt x="36881" y="-5261"/>
                    <a:pt x="59805" y="1463"/>
                  </a:cubicBezTo>
                  <a:cubicBezTo>
                    <a:pt x="75454" y="6048"/>
                    <a:pt x="93977" y="21942"/>
                    <a:pt x="93392" y="71641"/>
                  </a:cubicBezTo>
                  <a:cubicBezTo>
                    <a:pt x="90684" y="300067"/>
                    <a:pt x="68398" y="529839"/>
                    <a:pt x="27153" y="754580"/>
                  </a:cubicBezTo>
                  <a:cubicBezTo>
                    <a:pt x="28288" y="756824"/>
                    <a:pt x="29607" y="758981"/>
                    <a:pt x="31126" y="761042"/>
                  </a:cubicBezTo>
                  <a:lnTo>
                    <a:pt x="18367" y="770439"/>
                  </a:lnTo>
                  <a:close/>
                  <a:moveTo>
                    <a:pt x="49614" y="15846"/>
                  </a:moveTo>
                  <a:cubicBezTo>
                    <a:pt x="37361" y="15846"/>
                    <a:pt x="25188" y="26405"/>
                    <a:pt x="20341" y="38299"/>
                  </a:cubicBezTo>
                  <a:cubicBezTo>
                    <a:pt x="13940" y="54018"/>
                    <a:pt x="15730" y="72453"/>
                    <a:pt x="17459" y="90286"/>
                  </a:cubicBezTo>
                  <a:cubicBezTo>
                    <a:pt x="36803" y="289527"/>
                    <a:pt x="38401" y="491676"/>
                    <a:pt x="22201" y="691205"/>
                  </a:cubicBezTo>
                  <a:cubicBezTo>
                    <a:pt x="56487" y="486707"/>
                    <a:pt x="75096" y="278515"/>
                    <a:pt x="77550" y="71440"/>
                  </a:cubicBezTo>
                  <a:cubicBezTo>
                    <a:pt x="77812" y="49485"/>
                    <a:pt x="74171" y="22160"/>
                    <a:pt x="55360" y="16650"/>
                  </a:cubicBezTo>
                  <a:cubicBezTo>
                    <a:pt x="53456" y="16091"/>
                    <a:pt x="51535" y="15838"/>
                    <a:pt x="49614" y="1583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91" name="Google Shape;3091;p18"/>
            <p:cNvSpPr/>
            <p:nvPr/>
          </p:nvSpPr>
          <p:spPr>
            <a:xfrm>
              <a:off x="3842865" y="3330465"/>
              <a:ext cx="483289" cy="2946866"/>
            </a:xfrm>
            <a:custGeom>
              <a:rect b="b" l="l" r="r" t="t"/>
              <a:pathLst>
                <a:path extrusionOk="0" h="826031" w="135470">
                  <a:moveTo>
                    <a:pt x="129389" y="826022"/>
                  </a:moveTo>
                  <a:cubicBezTo>
                    <a:pt x="123136" y="826022"/>
                    <a:pt x="117425" y="823708"/>
                    <a:pt x="112831" y="819298"/>
                  </a:cubicBezTo>
                  <a:cubicBezTo>
                    <a:pt x="100806" y="807753"/>
                    <a:pt x="99994" y="785799"/>
                    <a:pt x="100029" y="779345"/>
                  </a:cubicBezTo>
                  <a:cubicBezTo>
                    <a:pt x="100946" y="618337"/>
                    <a:pt x="84196" y="456856"/>
                    <a:pt x="50234" y="299402"/>
                  </a:cubicBezTo>
                  <a:cubicBezTo>
                    <a:pt x="45631" y="278077"/>
                    <a:pt x="40627" y="256419"/>
                    <a:pt x="35789" y="235469"/>
                  </a:cubicBezTo>
                  <a:cubicBezTo>
                    <a:pt x="21913" y="175404"/>
                    <a:pt x="7556" y="113296"/>
                    <a:pt x="823" y="50812"/>
                  </a:cubicBezTo>
                  <a:cubicBezTo>
                    <a:pt x="-513" y="38420"/>
                    <a:pt x="-1247" y="24255"/>
                    <a:pt x="7050" y="12928"/>
                  </a:cubicBezTo>
                  <a:cubicBezTo>
                    <a:pt x="12726" y="5165"/>
                    <a:pt x="21677" y="597"/>
                    <a:pt x="32253" y="56"/>
                  </a:cubicBezTo>
                  <a:cubicBezTo>
                    <a:pt x="45466" y="-643"/>
                    <a:pt x="59578" y="5209"/>
                    <a:pt x="68311" y="14893"/>
                  </a:cubicBezTo>
                  <a:cubicBezTo>
                    <a:pt x="83017" y="31207"/>
                    <a:pt x="86013" y="54287"/>
                    <a:pt x="88204" y="71142"/>
                  </a:cubicBezTo>
                  <a:cubicBezTo>
                    <a:pt x="120071" y="316371"/>
                    <a:pt x="135965" y="566079"/>
                    <a:pt x="135458" y="813325"/>
                  </a:cubicBezTo>
                  <a:lnTo>
                    <a:pt x="130009" y="813325"/>
                  </a:lnTo>
                  <a:cubicBezTo>
                    <a:pt x="130009" y="813325"/>
                    <a:pt x="130603" y="826005"/>
                    <a:pt x="130603" y="826005"/>
                  </a:cubicBezTo>
                  <a:cubicBezTo>
                    <a:pt x="130201" y="826022"/>
                    <a:pt x="129799" y="826031"/>
                    <a:pt x="129398" y="826031"/>
                  </a:cubicBezTo>
                  <a:close/>
                  <a:moveTo>
                    <a:pt x="34349" y="15837"/>
                  </a:moveTo>
                  <a:cubicBezTo>
                    <a:pt x="33912" y="15837"/>
                    <a:pt x="33484" y="15845"/>
                    <a:pt x="33048" y="15872"/>
                  </a:cubicBezTo>
                  <a:cubicBezTo>
                    <a:pt x="29004" y="16081"/>
                    <a:pt x="23424" y="17356"/>
                    <a:pt x="19826" y="22273"/>
                  </a:cubicBezTo>
                  <a:cubicBezTo>
                    <a:pt x="14883" y="29032"/>
                    <a:pt x="15503" y="39241"/>
                    <a:pt x="16569" y="49109"/>
                  </a:cubicBezTo>
                  <a:cubicBezTo>
                    <a:pt x="23197" y="110649"/>
                    <a:pt x="37440" y="172286"/>
                    <a:pt x="51221" y="231897"/>
                  </a:cubicBezTo>
                  <a:cubicBezTo>
                    <a:pt x="56076" y="252900"/>
                    <a:pt x="61098" y="274619"/>
                    <a:pt x="65717" y="296058"/>
                  </a:cubicBezTo>
                  <a:cubicBezTo>
                    <a:pt x="99915" y="454639"/>
                    <a:pt x="116796" y="617271"/>
                    <a:pt x="115870" y="779433"/>
                  </a:cubicBezTo>
                  <a:cubicBezTo>
                    <a:pt x="115827" y="787729"/>
                    <a:pt x="117233" y="795588"/>
                    <a:pt x="119617" y="801265"/>
                  </a:cubicBezTo>
                  <a:cubicBezTo>
                    <a:pt x="119591" y="558639"/>
                    <a:pt x="103740" y="313742"/>
                    <a:pt x="72485" y="73177"/>
                  </a:cubicBezTo>
                  <a:cubicBezTo>
                    <a:pt x="69997" y="54008"/>
                    <a:pt x="67071" y="37189"/>
                    <a:pt x="56530" y="25495"/>
                  </a:cubicBezTo>
                  <a:cubicBezTo>
                    <a:pt x="51238" y="19618"/>
                    <a:pt x="42461" y="15837"/>
                    <a:pt x="34349" y="15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092" name="Google Shape;3092;p18"/>
          <p:cNvGrpSpPr/>
          <p:nvPr/>
        </p:nvGrpSpPr>
        <p:grpSpPr>
          <a:xfrm flipH="1">
            <a:off x="8660005" y="1425722"/>
            <a:ext cx="550787" cy="683293"/>
            <a:chOff x="4540424" y="3559530"/>
            <a:chExt cx="2333842" cy="2895311"/>
          </a:xfrm>
        </p:grpSpPr>
        <p:sp>
          <p:nvSpPr>
            <p:cNvPr id="3093" name="Google Shape;3093;p18"/>
            <p:cNvSpPr/>
            <p:nvPr/>
          </p:nvSpPr>
          <p:spPr>
            <a:xfrm>
              <a:off x="4556921" y="3579209"/>
              <a:ext cx="2299621" cy="2776956"/>
            </a:xfrm>
            <a:custGeom>
              <a:rect b="b" l="l" r="r" t="t"/>
              <a:pathLst>
                <a:path extrusionOk="0" h="643186" w="532628">
                  <a:moveTo>
                    <a:pt x="23325" y="579638"/>
                  </a:moveTo>
                  <a:cubicBezTo>
                    <a:pt x="-20339" y="460102"/>
                    <a:pt x="-1825" y="319991"/>
                    <a:pt x="71531" y="215703"/>
                  </a:cubicBezTo>
                  <a:cubicBezTo>
                    <a:pt x="93625" y="249840"/>
                    <a:pt x="115632" y="283985"/>
                    <a:pt x="137726" y="318122"/>
                  </a:cubicBezTo>
                  <a:cubicBezTo>
                    <a:pt x="125151" y="274938"/>
                    <a:pt x="110480" y="232391"/>
                    <a:pt x="93625" y="190692"/>
                  </a:cubicBezTo>
                  <a:cubicBezTo>
                    <a:pt x="129780" y="151743"/>
                    <a:pt x="171436" y="117859"/>
                    <a:pt x="217109" y="90359"/>
                  </a:cubicBezTo>
                  <a:cubicBezTo>
                    <a:pt x="230819" y="111738"/>
                    <a:pt x="241299" y="135247"/>
                    <a:pt x="247761" y="159777"/>
                  </a:cubicBezTo>
                  <a:cubicBezTo>
                    <a:pt x="242696" y="133544"/>
                    <a:pt x="238854" y="102743"/>
                    <a:pt x="257455" y="83399"/>
                  </a:cubicBezTo>
                  <a:cubicBezTo>
                    <a:pt x="266275" y="74230"/>
                    <a:pt x="278676" y="69505"/>
                    <a:pt x="290640" y="65200"/>
                  </a:cubicBezTo>
                  <a:cubicBezTo>
                    <a:pt x="369323" y="37054"/>
                    <a:pt x="450364" y="15230"/>
                    <a:pt x="532628" y="0"/>
                  </a:cubicBezTo>
                  <a:cubicBezTo>
                    <a:pt x="526690" y="75470"/>
                    <a:pt x="512717" y="150320"/>
                    <a:pt x="491060" y="222890"/>
                  </a:cubicBezTo>
                  <a:cubicBezTo>
                    <a:pt x="488178" y="232487"/>
                    <a:pt x="484859" y="242530"/>
                    <a:pt x="477436" y="249289"/>
                  </a:cubicBezTo>
                  <a:cubicBezTo>
                    <a:pt x="468616" y="257306"/>
                    <a:pt x="454469" y="260223"/>
                    <a:pt x="449666" y="271104"/>
                  </a:cubicBezTo>
                  <a:cubicBezTo>
                    <a:pt x="447308" y="276528"/>
                    <a:pt x="447832" y="282841"/>
                    <a:pt x="445824" y="288395"/>
                  </a:cubicBezTo>
                  <a:cubicBezTo>
                    <a:pt x="438138" y="308891"/>
                    <a:pt x="407311" y="302176"/>
                    <a:pt x="387924" y="291758"/>
                  </a:cubicBezTo>
                  <a:cubicBezTo>
                    <a:pt x="397268" y="304307"/>
                    <a:pt x="406526" y="316865"/>
                    <a:pt x="415869" y="329414"/>
                  </a:cubicBezTo>
                  <a:cubicBezTo>
                    <a:pt x="388273" y="369175"/>
                    <a:pt x="360678" y="408935"/>
                    <a:pt x="333081" y="448697"/>
                  </a:cubicBezTo>
                  <a:cubicBezTo>
                    <a:pt x="318497" y="469786"/>
                    <a:pt x="303215" y="491479"/>
                    <a:pt x="281295" y="505041"/>
                  </a:cubicBezTo>
                  <a:cubicBezTo>
                    <a:pt x="259463" y="518603"/>
                    <a:pt x="228898" y="521948"/>
                    <a:pt x="208725" y="506036"/>
                  </a:cubicBezTo>
                  <a:cubicBezTo>
                    <a:pt x="212567" y="513958"/>
                    <a:pt x="216410" y="521887"/>
                    <a:pt x="220165" y="529808"/>
                  </a:cubicBezTo>
                  <a:cubicBezTo>
                    <a:pt x="162266" y="575289"/>
                    <a:pt x="98516" y="613486"/>
                    <a:pt x="31011" y="643187"/>
                  </a:cubicBezTo>
                  <a:cubicBezTo>
                    <a:pt x="26906" y="620604"/>
                    <a:pt x="23500" y="597889"/>
                    <a:pt x="20880" y="575096"/>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94" name="Google Shape;3094;p18"/>
            <p:cNvSpPr/>
            <p:nvPr/>
          </p:nvSpPr>
          <p:spPr>
            <a:xfrm>
              <a:off x="4540424" y="3559530"/>
              <a:ext cx="2333842" cy="2819638"/>
            </a:xfrm>
            <a:custGeom>
              <a:rect b="b" l="l" r="r" t="t"/>
              <a:pathLst>
                <a:path extrusionOk="0" h="653072" w="540554">
                  <a:moveTo>
                    <a:pt x="32038" y="653072"/>
                  </a:moveTo>
                  <a:lnTo>
                    <a:pt x="31164" y="648426"/>
                  </a:lnTo>
                  <a:cubicBezTo>
                    <a:pt x="27060" y="625861"/>
                    <a:pt x="23654" y="602876"/>
                    <a:pt x="21034" y="580100"/>
                  </a:cubicBezTo>
                  <a:lnTo>
                    <a:pt x="21733" y="580013"/>
                  </a:lnTo>
                  <a:cubicBezTo>
                    <a:pt x="-20011" y="460241"/>
                    <a:pt x="-799" y="322104"/>
                    <a:pt x="72296" y="218113"/>
                  </a:cubicBezTo>
                  <a:lnTo>
                    <a:pt x="75527" y="213589"/>
                  </a:lnTo>
                  <a:lnTo>
                    <a:pt x="130370" y="298552"/>
                  </a:lnTo>
                  <a:cubicBezTo>
                    <a:pt x="119628" y="264144"/>
                    <a:pt x="107402" y="229972"/>
                    <a:pt x="93953" y="196647"/>
                  </a:cubicBezTo>
                  <a:lnTo>
                    <a:pt x="93080" y="194455"/>
                  </a:lnTo>
                  <a:lnTo>
                    <a:pt x="94653" y="192717"/>
                  </a:lnTo>
                  <a:cubicBezTo>
                    <a:pt x="131156" y="153428"/>
                    <a:pt x="172986" y="119457"/>
                    <a:pt x="219009" y="91730"/>
                  </a:cubicBezTo>
                  <a:lnTo>
                    <a:pt x="222065" y="89861"/>
                  </a:lnTo>
                  <a:lnTo>
                    <a:pt x="224074" y="92900"/>
                  </a:lnTo>
                  <a:cubicBezTo>
                    <a:pt x="231671" y="104733"/>
                    <a:pt x="238221" y="117126"/>
                    <a:pt x="243723" y="129989"/>
                  </a:cubicBezTo>
                  <a:cubicBezTo>
                    <a:pt x="243549" y="112960"/>
                    <a:pt x="247129" y="97293"/>
                    <a:pt x="258569" y="85364"/>
                  </a:cubicBezTo>
                  <a:cubicBezTo>
                    <a:pt x="267651" y="75897"/>
                    <a:pt x="280139" y="70920"/>
                    <a:pt x="293238" y="66239"/>
                  </a:cubicBezTo>
                  <a:cubicBezTo>
                    <a:pt x="371922" y="38102"/>
                    <a:pt x="453487" y="16112"/>
                    <a:pt x="535751" y="882"/>
                  </a:cubicBezTo>
                  <a:lnTo>
                    <a:pt x="540554" y="0"/>
                  </a:lnTo>
                  <a:lnTo>
                    <a:pt x="540118" y="4838"/>
                  </a:lnTo>
                  <a:cubicBezTo>
                    <a:pt x="534179" y="80491"/>
                    <a:pt x="520207" y="155742"/>
                    <a:pt x="498461" y="228505"/>
                  </a:cubicBezTo>
                  <a:cubicBezTo>
                    <a:pt x="495230" y="239185"/>
                    <a:pt x="491737" y="249368"/>
                    <a:pt x="483790" y="256599"/>
                  </a:cubicBezTo>
                  <a:cubicBezTo>
                    <a:pt x="480122" y="259926"/>
                    <a:pt x="475756" y="262362"/>
                    <a:pt x="471564" y="264729"/>
                  </a:cubicBezTo>
                  <a:cubicBezTo>
                    <a:pt x="465276" y="268231"/>
                    <a:pt x="459425" y="271541"/>
                    <a:pt x="456980" y="277165"/>
                  </a:cubicBezTo>
                  <a:cubicBezTo>
                    <a:pt x="455845" y="279558"/>
                    <a:pt x="455495" y="282334"/>
                    <a:pt x="455059" y="285278"/>
                  </a:cubicBezTo>
                  <a:cubicBezTo>
                    <a:pt x="454710" y="288212"/>
                    <a:pt x="454273" y="291260"/>
                    <a:pt x="453138" y="294264"/>
                  </a:cubicBezTo>
                  <a:cubicBezTo>
                    <a:pt x="450605" y="300848"/>
                    <a:pt x="446064" y="305442"/>
                    <a:pt x="439427" y="307931"/>
                  </a:cubicBezTo>
                  <a:cubicBezTo>
                    <a:pt x="428860" y="311878"/>
                    <a:pt x="415150" y="309669"/>
                    <a:pt x="403186" y="305407"/>
                  </a:cubicBezTo>
                  <a:lnTo>
                    <a:pt x="424320" y="333902"/>
                  </a:lnTo>
                  <a:lnTo>
                    <a:pt x="339959" y="455386"/>
                  </a:lnTo>
                  <a:cubicBezTo>
                    <a:pt x="325987" y="475637"/>
                    <a:pt x="310006" y="498587"/>
                    <a:pt x="287125" y="512778"/>
                  </a:cubicBezTo>
                  <a:cubicBezTo>
                    <a:pt x="269311" y="523799"/>
                    <a:pt x="242937" y="529633"/>
                    <a:pt x="221280" y="520166"/>
                  </a:cubicBezTo>
                  <a:lnTo>
                    <a:pt x="228703" y="535458"/>
                  </a:lnTo>
                  <a:lnTo>
                    <a:pt x="226345" y="537309"/>
                  </a:lnTo>
                  <a:cubicBezTo>
                    <a:pt x="168096" y="583017"/>
                    <a:pt x="104171" y="621319"/>
                    <a:pt x="36316" y="651168"/>
                  </a:cubicBezTo>
                  <a:lnTo>
                    <a:pt x="32038" y="653072"/>
                  </a:lnTo>
                  <a:close/>
                  <a:moveTo>
                    <a:pt x="28893" y="583558"/>
                  </a:moveTo>
                  <a:cubicBezTo>
                    <a:pt x="31251" y="603190"/>
                    <a:pt x="34221" y="622952"/>
                    <a:pt x="37626" y="642427"/>
                  </a:cubicBezTo>
                  <a:cubicBezTo>
                    <a:pt x="102425" y="613521"/>
                    <a:pt x="163555" y="576834"/>
                    <a:pt x="219358" y="533300"/>
                  </a:cubicBezTo>
                  <a:lnTo>
                    <a:pt x="202154" y="497670"/>
                  </a:lnTo>
                  <a:lnTo>
                    <a:pt x="214817" y="507678"/>
                  </a:lnTo>
                  <a:cubicBezTo>
                    <a:pt x="234903" y="523485"/>
                    <a:pt x="264333" y="518114"/>
                    <a:pt x="283196" y="506447"/>
                  </a:cubicBezTo>
                  <a:cubicBezTo>
                    <a:pt x="304766" y="493068"/>
                    <a:pt x="320223" y="470791"/>
                    <a:pt x="333846" y="451142"/>
                  </a:cubicBezTo>
                  <a:lnTo>
                    <a:pt x="415062" y="334051"/>
                  </a:lnTo>
                  <a:lnTo>
                    <a:pt x="378821" y="285147"/>
                  </a:lnTo>
                  <a:lnTo>
                    <a:pt x="393580" y="293041"/>
                  </a:lnTo>
                  <a:cubicBezTo>
                    <a:pt x="406679" y="300123"/>
                    <a:pt x="425193" y="305311"/>
                    <a:pt x="436808" y="300962"/>
                  </a:cubicBezTo>
                  <a:cubicBezTo>
                    <a:pt x="441349" y="299241"/>
                    <a:pt x="444405" y="296194"/>
                    <a:pt x="446152" y="291652"/>
                  </a:cubicBezTo>
                  <a:cubicBezTo>
                    <a:pt x="446937" y="289417"/>
                    <a:pt x="447287" y="286902"/>
                    <a:pt x="447724" y="284247"/>
                  </a:cubicBezTo>
                  <a:cubicBezTo>
                    <a:pt x="448160" y="280929"/>
                    <a:pt x="448597" y="277505"/>
                    <a:pt x="450082" y="274169"/>
                  </a:cubicBezTo>
                  <a:cubicBezTo>
                    <a:pt x="453575" y="266283"/>
                    <a:pt x="460823" y="262196"/>
                    <a:pt x="467896" y="258249"/>
                  </a:cubicBezTo>
                  <a:cubicBezTo>
                    <a:pt x="471914" y="255987"/>
                    <a:pt x="475669" y="253857"/>
                    <a:pt x="478725" y="251106"/>
                  </a:cubicBezTo>
                  <a:cubicBezTo>
                    <a:pt x="485275" y="245159"/>
                    <a:pt x="488419" y="236024"/>
                    <a:pt x="491300" y="226400"/>
                  </a:cubicBezTo>
                  <a:cubicBezTo>
                    <a:pt x="512434" y="155699"/>
                    <a:pt x="526232" y="82622"/>
                    <a:pt x="532345" y="9135"/>
                  </a:cubicBezTo>
                  <a:cubicBezTo>
                    <a:pt x="452090" y="24251"/>
                    <a:pt x="372533" y="45821"/>
                    <a:pt x="295771" y="73277"/>
                  </a:cubicBezTo>
                  <a:cubicBezTo>
                    <a:pt x="283109" y="77810"/>
                    <a:pt x="271931" y="82238"/>
                    <a:pt x="263983" y="90551"/>
                  </a:cubicBezTo>
                  <a:cubicBezTo>
                    <a:pt x="247216" y="107947"/>
                    <a:pt x="249924" y="135953"/>
                    <a:pt x="255250" y="163637"/>
                  </a:cubicBezTo>
                  <a:lnTo>
                    <a:pt x="248002" y="165305"/>
                  </a:lnTo>
                  <a:cubicBezTo>
                    <a:pt x="241889" y="142241"/>
                    <a:pt x="232370" y="120287"/>
                    <a:pt x="219707" y="100018"/>
                  </a:cubicBezTo>
                  <a:cubicBezTo>
                    <a:pt x="176218" y="126618"/>
                    <a:pt x="136571" y="158921"/>
                    <a:pt x="101726" y="196071"/>
                  </a:cubicBezTo>
                  <a:cubicBezTo>
                    <a:pt x="118232" y="237054"/>
                    <a:pt x="132815" y="279295"/>
                    <a:pt x="145129" y="321659"/>
                  </a:cubicBezTo>
                  <a:lnTo>
                    <a:pt x="152202" y="346041"/>
                  </a:lnTo>
                  <a:lnTo>
                    <a:pt x="75266" y="226976"/>
                  </a:lnTo>
                  <a:cubicBezTo>
                    <a:pt x="5053" y="330060"/>
                    <a:pt x="-12063" y="465900"/>
                    <a:pt x="30640" y="582930"/>
                  </a:cubicBezTo>
                  <a:lnTo>
                    <a:pt x="28893" y="5835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95" name="Google Shape;3095;p18"/>
            <p:cNvSpPr/>
            <p:nvPr/>
          </p:nvSpPr>
          <p:spPr>
            <a:xfrm>
              <a:off x="4626331" y="3575893"/>
              <a:ext cx="2246041" cy="2878948"/>
            </a:xfrm>
            <a:custGeom>
              <a:rect b="b" l="l" r="r" t="t"/>
              <a:pathLst>
                <a:path extrusionOk="0" h="666809" w="520218">
                  <a:moveTo>
                    <a:pt x="6463" y="666801"/>
                  </a:moveTo>
                  <a:lnTo>
                    <a:pt x="0" y="663203"/>
                  </a:lnTo>
                  <a:cubicBezTo>
                    <a:pt x="117109" y="450338"/>
                    <a:pt x="342155" y="195827"/>
                    <a:pt x="450356" y="73522"/>
                  </a:cubicBezTo>
                  <a:cubicBezTo>
                    <a:pt x="484327" y="35097"/>
                    <a:pt x="511136" y="4742"/>
                    <a:pt x="512883" y="0"/>
                  </a:cubicBezTo>
                  <a:cubicBezTo>
                    <a:pt x="512883" y="0"/>
                    <a:pt x="512796" y="166"/>
                    <a:pt x="512796" y="437"/>
                  </a:cubicBezTo>
                  <a:lnTo>
                    <a:pt x="520219" y="1109"/>
                  </a:lnTo>
                  <a:cubicBezTo>
                    <a:pt x="519782" y="5825"/>
                    <a:pt x="508517" y="19029"/>
                    <a:pt x="455945" y="78465"/>
                  </a:cubicBezTo>
                  <a:cubicBezTo>
                    <a:pt x="347919" y="200577"/>
                    <a:pt x="123222" y="454661"/>
                    <a:pt x="6463" y="666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96" name="Google Shape;3096;p18"/>
            <p:cNvSpPr/>
            <p:nvPr/>
          </p:nvSpPr>
          <p:spPr>
            <a:xfrm>
              <a:off x="6011932" y="3896303"/>
              <a:ext cx="539169" cy="580643"/>
            </a:xfrm>
            <a:custGeom>
              <a:rect b="b" l="l" r="r" t="t"/>
              <a:pathLst>
                <a:path extrusionOk="0" h="134486" w="124880">
                  <a:moveTo>
                    <a:pt x="21920" y="134487"/>
                  </a:moveTo>
                  <a:lnTo>
                    <a:pt x="0" y="1205"/>
                  </a:lnTo>
                  <a:lnTo>
                    <a:pt x="7423" y="0"/>
                  </a:lnTo>
                  <a:lnTo>
                    <a:pt x="28207" y="126636"/>
                  </a:lnTo>
                  <a:lnTo>
                    <a:pt x="124357" y="120741"/>
                  </a:lnTo>
                  <a:lnTo>
                    <a:pt x="124880" y="128182"/>
                  </a:lnTo>
                  <a:lnTo>
                    <a:pt x="21920" y="1344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97" name="Google Shape;3097;p18"/>
            <p:cNvSpPr/>
            <p:nvPr/>
          </p:nvSpPr>
          <p:spPr>
            <a:xfrm>
              <a:off x="5285387" y="4236470"/>
              <a:ext cx="833265" cy="956667"/>
            </a:xfrm>
            <a:custGeom>
              <a:rect b="b" l="l" r="r" t="t"/>
              <a:pathLst>
                <a:path extrusionOk="0" h="221579" w="192997">
                  <a:moveTo>
                    <a:pt x="191600" y="221580"/>
                  </a:moveTo>
                  <a:lnTo>
                    <a:pt x="86194" y="202044"/>
                  </a:lnTo>
                  <a:lnTo>
                    <a:pt x="85321" y="200219"/>
                  </a:lnTo>
                  <a:lnTo>
                    <a:pt x="0" y="2960"/>
                  </a:lnTo>
                  <a:lnTo>
                    <a:pt x="6812" y="0"/>
                  </a:lnTo>
                  <a:lnTo>
                    <a:pt x="91434" y="195434"/>
                  </a:lnTo>
                  <a:lnTo>
                    <a:pt x="192997" y="214253"/>
                  </a:lnTo>
                  <a:lnTo>
                    <a:pt x="191600" y="2215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98" name="Google Shape;3098;p18"/>
            <p:cNvSpPr/>
            <p:nvPr/>
          </p:nvSpPr>
          <p:spPr>
            <a:xfrm>
              <a:off x="4766591" y="4979810"/>
              <a:ext cx="621742" cy="919830"/>
            </a:xfrm>
            <a:custGeom>
              <a:rect b="b" l="l" r="r" t="t"/>
              <a:pathLst>
                <a:path extrusionOk="0" h="213047" w="144005">
                  <a:moveTo>
                    <a:pt x="139552" y="213048"/>
                  </a:moveTo>
                  <a:lnTo>
                    <a:pt x="82701" y="170597"/>
                  </a:lnTo>
                  <a:lnTo>
                    <a:pt x="0" y="3301"/>
                  </a:lnTo>
                  <a:lnTo>
                    <a:pt x="6725" y="0"/>
                  </a:lnTo>
                  <a:lnTo>
                    <a:pt x="88552" y="165698"/>
                  </a:lnTo>
                  <a:lnTo>
                    <a:pt x="144006" y="207066"/>
                  </a:lnTo>
                  <a:lnTo>
                    <a:pt x="139552" y="2130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99" name="Google Shape;3099;p18"/>
            <p:cNvSpPr/>
            <p:nvPr/>
          </p:nvSpPr>
          <p:spPr>
            <a:xfrm>
              <a:off x="4671958" y="3595386"/>
              <a:ext cx="2163845" cy="2776766"/>
            </a:xfrm>
            <a:custGeom>
              <a:rect b="b" l="l" r="r" t="t"/>
              <a:pathLst>
                <a:path extrusionOk="0" h="643142" w="501180">
                  <a:moveTo>
                    <a:pt x="6550" y="618962"/>
                  </a:moveTo>
                  <a:cubicBezTo>
                    <a:pt x="26897" y="484423"/>
                    <a:pt x="93791" y="359438"/>
                    <a:pt x="183216" y="256258"/>
                  </a:cubicBezTo>
                  <a:cubicBezTo>
                    <a:pt x="272553" y="153079"/>
                    <a:pt x="383898" y="70457"/>
                    <a:pt x="501181" y="0"/>
                  </a:cubicBezTo>
                  <a:cubicBezTo>
                    <a:pt x="496639" y="45254"/>
                    <a:pt x="492011" y="90516"/>
                    <a:pt x="487383" y="135771"/>
                  </a:cubicBezTo>
                  <a:cubicBezTo>
                    <a:pt x="484064" y="169017"/>
                    <a:pt x="479873" y="204254"/>
                    <a:pt x="459001" y="230461"/>
                  </a:cubicBezTo>
                  <a:cubicBezTo>
                    <a:pt x="442932" y="250547"/>
                    <a:pt x="416821" y="266712"/>
                    <a:pt x="416123" y="292316"/>
                  </a:cubicBezTo>
                  <a:cubicBezTo>
                    <a:pt x="397172" y="296150"/>
                    <a:pt x="377261" y="295094"/>
                    <a:pt x="358834" y="289286"/>
                  </a:cubicBezTo>
                  <a:cubicBezTo>
                    <a:pt x="373942" y="291749"/>
                    <a:pt x="382675" y="309110"/>
                    <a:pt x="381103" y="324226"/>
                  </a:cubicBezTo>
                  <a:cubicBezTo>
                    <a:pt x="379444" y="339343"/>
                    <a:pt x="370449" y="352521"/>
                    <a:pt x="361629" y="364983"/>
                  </a:cubicBezTo>
                  <a:cubicBezTo>
                    <a:pt x="341630" y="393365"/>
                    <a:pt x="321633" y="421747"/>
                    <a:pt x="301634" y="450128"/>
                  </a:cubicBezTo>
                  <a:cubicBezTo>
                    <a:pt x="286788" y="471201"/>
                    <a:pt x="270982" y="493129"/>
                    <a:pt x="247752" y="504517"/>
                  </a:cubicBezTo>
                  <a:cubicBezTo>
                    <a:pt x="224522" y="515905"/>
                    <a:pt x="191599" y="512368"/>
                    <a:pt x="178675" y="490090"/>
                  </a:cubicBezTo>
                  <a:cubicBezTo>
                    <a:pt x="178413" y="502474"/>
                    <a:pt x="182954" y="514901"/>
                    <a:pt x="191250" y="524201"/>
                  </a:cubicBezTo>
                  <a:cubicBezTo>
                    <a:pt x="133177" y="572031"/>
                    <a:pt x="68640" y="612150"/>
                    <a:pt x="0" y="643143"/>
                  </a:cubicBezTo>
                  <a:cubicBezTo>
                    <a:pt x="524" y="630026"/>
                    <a:pt x="10217" y="617774"/>
                    <a:pt x="22967" y="61423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100" name="Google Shape;3100;p18"/>
          <p:cNvGrpSpPr/>
          <p:nvPr/>
        </p:nvGrpSpPr>
        <p:grpSpPr>
          <a:xfrm>
            <a:off x="8478537" y="3827923"/>
            <a:ext cx="1083073" cy="1057209"/>
            <a:chOff x="4720463" y="3639783"/>
            <a:chExt cx="2406294" cy="2349354"/>
          </a:xfrm>
        </p:grpSpPr>
        <p:sp>
          <p:nvSpPr>
            <p:cNvPr id="3101" name="Google Shape;3101;p18"/>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02" name="Google Shape;3102;p18"/>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03" name="Google Shape;3103;p18"/>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04" name="Google Shape;3104;p18"/>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05" name="Google Shape;3105;p18"/>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06" name="Google Shape;3106;p18"/>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07" name="Google Shape;3107;p18"/>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08" name="Google Shape;3108;p18"/>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09" name="Google Shape;3109;p18"/>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10" name="Google Shape;3110;p18"/>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11" name="Google Shape;3111;p18"/>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112" name="Google Shape;3112;p18"/>
          <p:cNvGrpSpPr/>
          <p:nvPr/>
        </p:nvGrpSpPr>
        <p:grpSpPr>
          <a:xfrm flipH="1">
            <a:off x="8575535" y="1847113"/>
            <a:ext cx="938280" cy="830698"/>
            <a:chOff x="5784272" y="3460887"/>
            <a:chExt cx="2333450" cy="2065899"/>
          </a:xfrm>
        </p:grpSpPr>
        <p:sp>
          <p:nvSpPr>
            <p:cNvPr id="3113" name="Google Shape;3113;p18"/>
            <p:cNvSpPr/>
            <p:nvPr/>
          </p:nvSpPr>
          <p:spPr>
            <a:xfrm>
              <a:off x="5793638" y="3469779"/>
              <a:ext cx="2311224" cy="2053345"/>
            </a:xfrm>
            <a:custGeom>
              <a:rect b="b" l="l" r="r" t="t"/>
              <a:pathLst>
                <a:path extrusionOk="0" h="697231" w="784796">
                  <a:moveTo>
                    <a:pt x="21279" y="686481"/>
                  </a:moveTo>
                  <a:cubicBezTo>
                    <a:pt x="-21337" y="531149"/>
                    <a:pt x="757" y="359390"/>
                    <a:pt x="81275" y="219646"/>
                  </a:cubicBezTo>
                  <a:cubicBezTo>
                    <a:pt x="83720" y="215481"/>
                    <a:pt x="86601" y="210983"/>
                    <a:pt x="91317" y="209796"/>
                  </a:cubicBezTo>
                  <a:cubicBezTo>
                    <a:pt x="96033" y="208582"/>
                    <a:pt x="100924" y="211271"/>
                    <a:pt x="105115" y="213856"/>
                  </a:cubicBezTo>
                  <a:cubicBezTo>
                    <a:pt x="121446" y="223908"/>
                    <a:pt x="137776" y="233951"/>
                    <a:pt x="154020" y="244002"/>
                  </a:cubicBezTo>
                  <a:cubicBezTo>
                    <a:pt x="132187" y="221358"/>
                    <a:pt x="134632" y="183256"/>
                    <a:pt x="151400" y="156665"/>
                  </a:cubicBezTo>
                  <a:cubicBezTo>
                    <a:pt x="168254" y="130073"/>
                    <a:pt x="196024" y="112502"/>
                    <a:pt x="223271" y="96635"/>
                  </a:cubicBezTo>
                  <a:cubicBezTo>
                    <a:pt x="268420" y="70436"/>
                    <a:pt x="314792" y="46403"/>
                    <a:pt x="362211" y="24667"/>
                  </a:cubicBezTo>
                  <a:cubicBezTo>
                    <a:pt x="366054" y="50385"/>
                    <a:pt x="369809" y="76104"/>
                    <a:pt x="373652" y="101822"/>
                  </a:cubicBezTo>
                  <a:cubicBezTo>
                    <a:pt x="392776" y="50132"/>
                    <a:pt x="445785" y="16781"/>
                    <a:pt x="500191" y="5673"/>
                  </a:cubicBezTo>
                  <a:cubicBezTo>
                    <a:pt x="554510" y="-5444"/>
                    <a:pt x="610837" y="1953"/>
                    <a:pt x="665854" y="9376"/>
                  </a:cubicBezTo>
                  <a:cubicBezTo>
                    <a:pt x="705502" y="14729"/>
                    <a:pt x="745149" y="20082"/>
                    <a:pt x="784797" y="25435"/>
                  </a:cubicBezTo>
                  <a:cubicBezTo>
                    <a:pt x="760345" y="78418"/>
                    <a:pt x="710392" y="116004"/>
                    <a:pt x="657035" y="140509"/>
                  </a:cubicBezTo>
                  <a:cubicBezTo>
                    <a:pt x="603764" y="165013"/>
                    <a:pt x="546127" y="178462"/>
                    <a:pt x="490498" y="197124"/>
                  </a:cubicBezTo>
                  <a:cubicBezTo>
                    <a:pt x="376184" y="235462"/>
                    <a:pt x="268769" y="297055"/>
                    <a:pt x="184497" y="382724"/>
                  </a:cubicBezTo>
                  <a:cubicBezTo>
                    <a:pt x="100312" y="468394"/>
                    <a:pt x="40055" y="578813"/>
                    <a:pt x="22589" y="697231"/>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14" name="Google Shape;3114;p18"/>
            <p:cNvSpPr/>
            <p:nvPr/>
          </p:nvSpPr>
          <p:spPr>
            <a:xfrm>
              <a:off x="5834827" y="3589477"/>
              <a:ext cx="2246640" cy="1931991"/>
            </a:xfrm>
            <a:custGeom>
              <a:rect b="b" l="l" r="r" t="t"/>
              <a:pathLst>
                <a:path extrusionOk="0" h="656024" w="762866">
                  <a:moveTo>
                    <a:pt x="3104" y="656024"/>
                  </a:moveTo>
                  <a:cubicBezTo>
                    <a:pt x="-7550" y="527371"/>
                    <a:pt x="9304" y="396517"/>
                    <a:pt x="52357" y="274685"/>
                  </a:cubicBezTo>
                  <a:cubicBezTo>
                    <a:pt x="54716" y="267812"/>
                    <a:pt x="57510" y="260581"/>
                    <a:pt x="63361" y="256118"/>
                  </a:cubicBezTo>
                  <a:cubicBezTo>
                    <a:pt x="68863" y="251918"/>
                    <a:pt x="76024" y="250896"/>
                    <a:pt x="82923" y="250075"/>
                  </a:cubicBezTo>
                  <a:cubicBezTo>
                    <a:pt x="125277" y="245036"/>
                    <a:pt x="168068" y="242661"/>
                    <a:pt x="210773" y="242967"/>
                  </a:cubicBezTo>
                  <a:cubicBezTo>
                    <a:pt x="210074" y="210114"/>
                    <a:pt x="209986" y="175147"/>
                    <a:pt x="227540" y="147280"/>
                  </a:cubicBezTo>
                  <a:cubicBezTo>
                    <a:pt x="235487" y="134609"/>
                    <a:pt x="246752" y="124208"/>
                    <a:pt x="259065" y="115580"/>
                  </a:cubicBezTo>
                  <a:cubicBezTo>
                    <a:pt x="359930" y="44843"/>
                    <a:pt x="510573" y="97512"/>
                    <a:pt x="615106" y="32364"/>
                  </a:cubicBezTo>
                  <a:cubicBezTo>
                    <a:pt x="602792" y="44625"/>
                    <a:pt x="590479" y="56886"/>
                    <a:pt x="578166" y="69147"/>
                  </a:cubicBezTo>
                  <a:cubicBezTo>
                    <a:pt x="615106" y="60423"/>
                    <a:pt x="651871" y="51245"/>
                    <a:pt x="688549" y="41595"/>
                  </a:cubicBezTo>
                  <a:cubicBezTo>
                    <a:pt x="713613" y="35001"/>
                    <a:pt x="748894" y="21684"/>
                    <a:pt x="762867" y="0"/>
                  </a:cubicBezTo>
                  <a:cubicBezTo>
                    <a:pt x="746798" y="51367"/>
                    <a:pt x="679904" y="78858"/>
                    <a:pt x="628991" y="97433"/>
                  </a:cubicBezTo>
                  <a:cubicBezTo>
                    <a:pt x="448831" y="163227"/>
                    <a:pt x="281421" y="263227"/>
                    <a:pt x="138551" y="390413"/>
                  </a:cubicBezTo>
                  <a:cubicBezTo>
                    <a:pt x="114711" y="411616"/>
                    <a:pt x="91307" y="433833"/>
                    <a:pt x="73841" y="460442"/>
                  </a:cubicBezTo>
                  <a:cubicBezTo>
                    <a:pt x="59257" y="482790"/>
                    <a:pt x="49126" y="507731"/>
                    <a:pt x="40131" y="532829"/>
                  </a:cubicBezTo>
                  <a:cubicBezTo>
                    <a:pt x="26595" y="570433"/>
                    <a:pt x="15243" y="608823"/>
                    <a:pt x="6248" y="64774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15" name="Google Shape;3115;p18"/>
            <p:cNvSpPr/>
            <p:nvPr/>
          </p:nvSpPr>
          <p:spPr>
            <a:xfrm>
              <a:off x="5836765" y="3544618"/>
              <a:ext cx="2268104" cy="1981420"/>
            </a:xfrm>
            <a:custGeom>
              <a:rect b="b" l="l" r="r" t="t"/>
              <a:pathLst>
                <a:path extrusionOk="0" h="672808" w="770154">
                  <a:moveTo>
                    <a:pt x="2271" y="672809"/>
                  </a:moveTo>
                  <a:cubicBezTo>
                    <a:pt x="13362" y="544444"/>
                    <a:pt x="53620" y="418629"/>
                    <a:pt x="119204" y="307433"/>
                  </a:cubicBezTo>
                  <a:cubicBezTo>
                    <a:pt x="124182" y="298988"/>
                    <a:pt x="129858" y="290098"/>
                    <a:pt x="139028" y="286387"/>
                  </a:cubicBezTo>
                  <a:cubicBezTo>
                    <a:pt x="145229" y="283854"/>
                    <a:pt x="152215" y="284116"/>
                    <a:pt x="158939" y="284422"/>
                  </a:cubicBezTo>
                  <a:cubicBezTo>
                    <a:pt x="183217" y="285513"/>
                    <a:pt x="207494" y="286605"/>
                    <a:pt x="231771" y="287697"/>
                  </a:cubicBezTo>
                  <a:cubicBezTo>
                    <a:pt x="209503" y="237037"/>
                    <a:pt x="250285" y="177601"/>
                    <a:pt x="301373" y="155585"/>
                  </a:cubicBezTo>
                  <a:cubicBezTo>
                    <a:pt x="352460" y="133570"/>
                    <a:pt x="410359" y="137072"/>
                    <a:pt x="465988" y="133762"/>
                  </a:cubicBezTo>
                  <a:cubicBezTo>
                    <a:pt x="540218" y="129352"/>
                    <a:pt x="613574" y="111999"/>
                    <a:pt x="681865" y="82744"/>
                  </a:cubicBezTo>
                  <a:cubicBezTo>
                    <a:pt x="722735" y="65200"/>
                    <a:pt x="754522" y="41420"/>
                    <a:pt x="770155" y="0"/>
                  </a:cubicBezTo>
                  <a:cubicBezTo>
                    <a:pt x="746489" y="75304"/>
                    <a:pt x="682476" y="120427"/>
                    <a:pt x="612439" y="157664"/>
                  </a:cubicBezTo>
                  <a:cubicBezTo>
                    <a:pt x="492449" y="221362"/>
                    <a:pt x="368005" y="277942"/>
                    <a:pt x="256660" y="355534"/>
                  </a:cubicBezTo>
                  <a:cubicBezTo>
                    <a:pt x="145403" y="433126"/>
                    <a:pt x="46110" y="535073"/>
                    <a:pt x="0" y="662032"/>
                  </a:cubicBezTo>
                  <a:cubicBezTo>
                    <a:pt x="4541" y="659255"/>
                    <a:pt x="9257" y="656469"/>
                    <a:pt x="13799" y="6536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16" name="Google Shape;3116;p18"/>
            <p:cNvSpPr/>
            <p:nvPr/>
          </p:nvSpPr>
          <p:spPr>
            <a:xfrm>
              <a:off x="5834968" y="3618312"/>
              <a:ext cx="2228237" cy="1903209"/>
            </a:xfrm>
            <a:custGeom>
              <a:rect b="b" l="l" r="r" t="t"/>
              <a:pathLst>
                <a:path extrusionOk="0" h="646251" w="756617">
                  <a:moveTo>
                    <a:pt x="0" y="627040"/>
                  </a:moveTo>
                  <a:cubicBezTo>
                    <a:pt x="30129" y="541143"/>
                    <a:pt x="64449" y="476546"/>
                    <a:pt x="122609" y="406228"/>
                  </a:cubicBezTo>
                  <a:cubicBezTo>
                    <a:pt x="182430" y="333876"/>
                    <a:pt x="263646" y="281767"/>
                    <a:pt x="347918" y="239823"/>
                  </a:cubicBezTo>
                  <a:cubicBezTo>
                    <a:pt x="432279" y="197879"/>
                    <a:pt x="520917" y="164956"/>
                    <a:pt x="605627" y="123675"/>
                  </a:cubicBezTo>
                  <a:cubicBezTo>
                    <a:pt x="661691" y="96341"/>
                    <a:pt x="728236" y="55183"/>
                    <a:pt x="756618" y="0"/>
                  </a:cubicBezTo>
                  <a:cubicBezTo>
                    <a:pt x="750243" y="25334"/>
                    <a:pt x="723521" y="53646"/>
                    <a:pt x="704570" y="71758"/>
                  </a:cubicBezTo>
                  <a:cubicBezTo>
                    <a:pt x="620210" y="152258"/>
                    <a:pt x="505809" y="191207"/>
                    <a:pt x="401102" y="242984"/>
                  </a:cubicBezTo>
                  <a:cubicBezTo>
                    <a:pt x="267663" y="308926"/>
                    <a:pt x="147498" y="401766"/>
                    <a:pt x="57986" y="519948"/>
                  </a:cubicBezTo>
                  <a:cubicBezTo>
                    <a:pt x="30129" y="556635"/>
                    <a:pt x="9518" y="600815"/>
                    <a:pt x="3057" y="64625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17" name="Google Shape;3117;p18"/>
            <p:cNvSpPr/>
            <p:nvPr/>
          </p:nvSpPr>
          <p:spPr>
            <a:xfrm>
              <a:off x="5784272" y="3460887"/>
              <a:ext cx="2333450" cy="2063497"/>
            </a:xfrm>
            <a:custGeom>
              <a:rect b="b" l="l" r="r" t="t"/>
              <a:pathLst>
                <a:path extrusionOk="0" h="700678" w="792343">
                  <a:moveTo>
                    <a:pt x="28652" y="700669"/>
                  </a:moveTo>
                  <a:lnTo>
                    <a:pt x="22800" y="699796"/>
                  </a:lnTo>
                  <a:cubicBezTo>
                    <a:pt x="23237" y="696355"/>
                    <a:pt x="23849" y="692932"/>
                    <a:pt x="24372" y="689491"/>
                  </a:cubicBezTo>
                  <a:lnTo>
                    <a:pt x="21578" y="690277"/>
                  </a:lnTo>
                  <a:cubicBezTo>
                    <a:pt x="-21476" y="533338"/>
                    <a:pt x="532" y="362357"/>
                    <a:pt x="81922" y="221172"/>
                  </a:cubicBezTo>
                  <a:cubicBezTo>
                    <a:pt x="84542" y="216500"/>
                    <a:pt x="87948" y="211391"/>
                    <a:pt x="93712" y="209924"/>
                  </a:cubicBezTo>
                  <a:cubicBezTo>
                    <a:pt x="99563" y="208431"/>
                    <a:pt x="105151" y="211426"/>
                    <a:pt x="109868" y="214334"/>
                  </a:cubicBezTo>
                  <a:lnTo>
                    <a:pt x="145847" y="236533"/>
                  </a:lnTo>
                  <a:cubicBezTo>
                    <a:pt x="132748" y="212221"/>
                    <a:pt x="137988" y="180398"/>
                    <a:pt x="152047" y="158086"/>
                  </a:cubicBezTo>
                  <a:cubicBezTo>
                    <a:pt x="169251" y="130900"/>
                    <a:pt x="197546" y="113041"/>
                    <a:pt x="224967" y="97078"/>
                  </a:cubicBezTo>
                  <a:cubicBezTo>
                    <a:pt x="270029" y="70923"/>
                    <a:pt x="316837" y="46671"/>
                    <a:pt x="364170" y="24970"/>
                  </a:cubicBezTo>
                  <a:lnTo>
                    <a:pt x="367750" y="23320"/>
                  </a:lnTo>
                  <a:lnTo>
                    <a:pt x="378142" y="93873"/>
                  </a:lnTo>
                  <a:cubicBezTo>
                    <a:pt x="402245" y="42995"/>
                    <a:pt x="457262" y="15067"/>
                    <a:pt x="502761" y="5766"/>
                  </a:cubicBezTo>
                  <a:cubicBezTo>
                    <a:pt x="558215" y="-5569"/>
                    <a:pt x="614804" y="2064"/>
                    <a:pt x="669385" y="9434"/>
                  </a:cubicBezTo>
                  <a:lnTo>
                    <a:pt x="792344" y="26035"/>
                  </a:lnTo>
                  <a:lnTo>
                    <a:pt x="790684" y="29686"/>
                  </a:lnTo>
                  <a:cubicBezTo>
                    <a:pt x="763001" y="89628"/>
                    <a:pt x="705189" y="126141"/>
                    <a:pt x="661525" y="146218"/>
                  </a:cubicBezTo>
                  <a:cubicBezTo>
                    <a:pt x="625022" y="162967"/>
                    <a:pt x="586072" y="174748"/>
                    <a:pt x="548346" y="186136"/>
                  </a:cubicBezTo>
                  <a:cubicBezTo>
                    <a:pt x="530618" y="191472"/>
                    <a:pt x="512367" y="196999"/>
                    <a:pt x="494552" y="202955"/>
                  </a:cubicBezTo>
                  <a:cubicBezTo>
                    <a:pt x="374561" y="243214"/>
                    <a:pt x="269156" y="307139"/>
                    <a:pt x="189861" y="387822"/>
                  </a:cubicBezTo>
                  <a:cubicBezTo>
                    <a:pt x="102619" y="476513"/>
                    <a:pt x="45419" y="587622"/>
                    <a:pt x="28652" y="700678"/>
                  </a:cubicBezTo>
                  <a:close/>
                  <a:moveTo>
                    <a:pt x="96943" y="215478"/>
                  </a:moveTo>
                  <a:cubicBezTo>
                    <a:pt x="96332" y="215478"/>
                    <a:pt x="95808" y="215539"/>
                    <a:pt x="95196" y="215688"/>
                  </a:cubicBezTo>
                  <a:cubicBezTo>
                    <a:pt x="91703" y="216587"/>
                    <a:pt x="89170" y="220526"/>
                    <a:pt x="87075" y="224150"/>
                  </a:cubicBezTo>
                  <a:cubicBezTo>
                    <a:pt x="7518" y="362139"/>
                    <a:pt x="-14751" y="528850"/>
                    <a:pt x="25595" y="682584"/>
                  </a:cubicBezTo>
                  <a:cubicBezTo>
                    <a:pt x="45594" y="574278"/>
                    <a:pt x="101921" y="468732"/>
                    <a:pt x="185582" y="383648"/>
                  </a:cubicBezTo>
                  <a:cubicBezTo>
                    <a:pt x="265575" y="302301"/>
                    <a:pt x="371768" y="237861"/>
                    <a:pt x="492718" y="197314"/>
                  </a:cubicBezTo>
                  <a:cubicBezTo>
                    <a:pt x="510533" y="191332"/>
                    <a:pt x="528872" y="185795"/>
                    <a:pt x="546600" y="180442"/>
                  </a:cubicBezTo>
                  <a:cubicBezTo>
                    <a:pt x="584151" y="169115"/>
                    <a:pt x="622925" y="157396"/>
                    <a:pt x="658992" y="140821"/>
                  </a:cubicBezTo>
                  <a:cubicBezTo>
                    <a:pt x="700910" y="121573"/>
                    <a:pt x="756015" y="86982"/>
                    <a:pt x="783524" y="30847"/>
                  </a:cubicBezTo>
                  <a:lnTo>
                    <a:pt x="668598" y="15338"/>
                  </a:lnTo>
                  <a:cubicBezTo>
                    <a:pt x="614454" y="8020"/>
                    <a:pt x="558477" y="466"/>
                    <a:pt x="503983" y="11600"/>
                  </a:cubicBezTo>
                  <a:cubicBezTo>
                    <a:pt x="457175" y="21163"/>
                    <a:pt x="399975" y="50959"/>
                    <a:pt x="379627" y="105872"/>
                  </a:cubicBezTo>
                  <a:lnTo>
                    <a:pt x="375523" y="116762"/>
                  </a:lnTo>
                  <a:lnTo>
                    <a:pt x="363035" y="32044"/>
                  </a:lnTo>
                  <a:cubicBezTo>
                    <a:pt x="317099" y="53238"/>
                    <a:pt x="271688" y="76835"/>
                    <a:pt x="228024" y="102221"/>
                  </a:cubicBezTo>
                  <a:cubicBezTo>
                    <a:pt x="201126" y="117818"/>
                    <a:pt x="173618" y="135214"/>
                    <a:pt x="157112" y="161273"/>
                  </a:cubicBezTo>
                  <a:cubicBezTo>
                    <a:pt x="142004" y="185123"/>
                    <a:pt x="137726" y="222561"/>
                    <a:pt x="159383" y="244952"/>
                  </a:cubicBezTo>
                  <a:lnTo>
                    <a:pt x="175888" y="261972"/>
                  </a:lnTo>
                  <a:lnTo>
                    <a:pt x="106724" y="219417"/>
                  </a:lnTo>
                  <a:cubicBezTo>
                    <a:pt x="103493" y="217408"/>
                    <a:pt x="100087" y="215496"/>
                    <a:pt x="96943" y="2154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18" name="Google Shape;3118;p18"/>
            <p:cNvSpPr/>
            <p:nvPr/>
          </p:nvSpPr>
          <p:spPr>
            <a:xfrm>
              <a:off x="5820047" y="3541558"/>
              <a:ext cx="2293051" cy="1985227"/>
            </a:xfrm>
            <a:custGeom>
              <a:rect b="b" l="l" r="r" t="t"/>
              <a:pathLst>
                <a:path extrusionOk="0" h="674101" w="778625">
                  <a:moveTo>
                    <a:pt x="10916" y="674101"/>
                  </a:moveTo>
                  <a:lnTo>
                    <a:pt x="5066" y="673595"/>
                  </a:lnTo>
                  <a:cubicBezTo>
                    <a:pt x="5240" y="671246"/>
                    <a:pt x="5415" y="668896"/>
                    <a:pt x="5676" y="666547"/>
                  </a:cubicBezTo>
                  <a:lnTo>
                    <a:pt x="0" y="669953"/>
                  </a:lnTo>
                  <a:lnTo>
                    <a:pt x="2883" y="662067"/>
                  </a:lnTo>
                  <a:cubicBezTo>
                    <a:pt x="4279" y="658085"/>
                    <a:pt x="5851" y="654112"/>
                    <a:pt x="7336" y="650147"/>
                  </a:cubicBezTo>
                  <a:cubicBezTo>
                    <a:pt x="21134" y="529694"/>
                    <a:pt x="60607" y="411520"/>
                    <a:pt x="122348" y="306961"/>
                  </a:cubicBezTo>
                  <a:cubicBezTo>
                    <a:pt x="127675" y="297879"/>
                    <a:pt x="133701" y="288675"/>
                    <a:pt x="143569" y="284675"/>
                  </a:cubicBezTo>
                  <a:cubicBezTo>
                    <a:pt x="150556" y="281854"/>
                    <a:pt x="158065" y="282204"/>
                    <a:pt x="164790" y="282492"/>
                  </a:cubicBezTo>
                  <a:lnTo>
                    <a:pt x="232994" y="285566"/>
                  </a:lnTo>
                  <a:cubicBezTo>
                    <a:pt x="226095" y="266886"/>
                    <a:pt x="226794" y="246215"/>
                    <a:pt x="234915" y="225466"/>
                  </a:cubicBezTo>
                  <a:cubicBezTo>
                    <a:pt x="246879" y="195014"/>
                    <a:pt x="274126" y="167584"/>
                    <a:pt x="305826" y="153900"/>
                  </a:cubicBezTo>
                  <a:cubicBezTo>
                    <a:pt x="346696" y="136312"/>
                    <a:pt x="392195" y="134792"/>
                    <a:pt x="436121" y="133325"/>
                  </a:cubicBezTo>
                  <a:cubicBezTo>
                    <a:pt x="447736" y="132932"/>
                    <a:pt x="459787" y="132539"/>
                    <a:pt x="471490" y="131841"/>
                  </a:cubicBezTo>
                  <a:cubicBezTo>
                    <a:pt x="545719" y="127422"/>
                    <a:pt x="618027" y="110340"/>
                    <a:pt x="686319" y="81068"/>
                  </a:cubicBezTo>
                  <a:cubicBezTo>
                    <a:pt x="732603" y="61235"/>
                    <a:pt x="759326" y="36233"/>
                    <a:pt x="773036" y="0"/>
                  </a:cubicBezTo>
                  <a:lnTo>
                    <a:pt x="778626" y="1947"/>
                  </a:lnTo>
                  <a:cubicBezTo>
                    <a:pt x="753824" y="81120"/>
                    <a:pt x="684223" y="126950"/>
                    <a:pt x="619512" y="161349"/>
                  </a:cubicBezTo>
                  <a:cubicBezTo>
                    <a:pt x="589034" y="177522"/>
                    <a:pt x="557770" y="193495"/>
                    <a:pt x="527555" y="208935"/>
                  </a:cubicBezTo>
                  <a:cubicBezTo>
                    <a:pt x="438741" y="254311"/>
                    <a:pt x="346959" y="301241"/>
                    <a:pt x="264083" y="359027"/>
                  </a:cubicBezTo>
                  <a:cubicBezTo>
                    <a:pt x="140163" y="445387"/>
                    <a:pt x="55804" y="543763"/>
                    <a:pt x="13187" y="651597"/>
                  </a:cubicBezTo>
                  <a:cubicBezTo>
                    <a:pt x="13012" y="652837"/>
                    <a:pt x="12925" y="654085"/>
                    <a:pt x="12751" y="655325"/>
                  </a:cubicBezTo>
                  <a:lnTo>
                    <a:pt x="17990" y="652190"/>
                  </a:lnTo>
                  <a:lnTo>
                    <a:pt x="21047" y="657290"/>
                  </a:lnTo>
                  <a:lnTo>
                    <a:pt x="12052" y="662731"/>
                  </a:lnTo>
                  <a:cubicBezTo>
                    <a:pt x="11615" y="666521"/>
                    <a:pt x="11266" y="670311"/>
                    <a:pt x="11004" y="674101"/>
                  </a:cubicBezTo>
                  <a:close/>
                  <a:moveTo>
                    <a:pt x="158240" y="288247"/>
                  </a:moveTo>
                  <a:cubicBezTo>
                    <a:pt x="153962" y="288247"/>
                    <a:pt x="149682" y="288631"/>
                    <a:pt x="145839" y="290186"/>
                  </a:cubicBezTo>
                  <a:cubicBezTo>
                    <a:pt x="137718" y="293495"/>
                    <a:pt x="132303" y="301783"/>
                    <a:pt x="127413" y="309983"/>
                  </a:cubicBezTo>
                  <a:cubicBezTo>
                    <a:pt x="69776" y="407713"/>
                    <a:pt x="31613" y="517415"/>
                    <a:pt x="15982" y="629712"/>
                  </a:cubicBezTo>
                  <a:cubicBezTo>
                    <a:pt x="61218" y="528471"/>
                    <a:pt x="143394" y="435911"/>
                    <a:pt x="260677" y="354145"/>
                  </a:cubicBezTo>
                  <a:cubicBezTo>
                    <a:pt x="343902" y="296124"/>
                    <a:pt x="435946" y="249106"/>
                    <a:pt x="524847" y="203634"/>
                  </a:cubicBezTo>
                  <a:cubicBezTo>
                    <a:pt x="555064" y="188203"/>
                    <a:pt x="586327" y="172239"/>
                    <a:pt x="616718" y="156083"/>
                  </a:cubicBezTo>
                  <a:cubicBezTo>
                    <a:pt x="667020" y="129369"/>
                    <a:pt x="720202" y="95704"/>
                    <a:pt x="752339" y="44739"/>
                  </a:cubicBezTo>
                  <a:cubicBezTo>
                    <a:pt x="736883" y="61261"/>
                    <a:pt x="716098" y="74789"/>
                    <a:pt x="688677" y="86526"/>
                  </a:cubicBezTo>
                  <a:cubicBezTo>
                    <a:pt x="619774" y="116078"/>
                    <a:pt x="546767" y="133316"/>
                    <a:pt x="471839" y="137770"/>
                  </a:cubicBezTo>
                  <a:cubicBezTo>
                    <a:pt x="460050" y="138469"/>
                    <a:pt x="447998" y="138871"/>
                    <a:pt x="436383" y="139264"/>
                  </a:cubicBezTo>
                  <a:cubicBezTo>
                    <a:pt x="392893" y="140713"/>
                    <a:pt x="348006" y="142206"/>
                    <a:pt x="308271" y="159358"/>
                  </a:cubicBezTo>
                  <a:cubicBezTo>
                    <a:pt x="277881" y="172440"/>
                    <a:pt x="251944" y="198604"/>
                    <a:pt x="240504" y="227641"/>
                  </a:cubicBezTo>
                  <a:cubicBezTo>
                    <a:pt x="232295" y="248503"/>
                    <a:pt x="232121" y="269227"/>
                    <a:pt x="240243" y="287539"/>
                  </a:cubicBezTo>
                  <a:lnTo>
                    <a:pt x="242076" y="291915"/>
                  </a:lnTo>
                  <a:lnTo>
                    <a:pt x="164528" y="288421"/>
                  </a:lnTo>
                  <a:cubicBezTo>
                    <a:pt x="162520" y="288334"/>
                    <a:pt x="160424" y="288229"/>
                    <a:pt x="158240" y="2882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119" name="Google Shape;3119;p18"/>
          <p:cNvGrpSpPr/>
          <p:nvPr/>
        </p:nvGrpSpPr>
        <p:grpSpPr>
          <a:xfrm>
            <a:off x="8424005" y="4190403"/>
            <a:ext cx="683127" cy="626144"/>
            <a:chOff x="6773726" y="3253838"/>
            <a:chExt cx="1730311" cy="1585978"/>
          </a:xfrm>
        </p:grpSpPr>
        <p:sp>
          <p:nvSpPr>
            <p:cNvPr id="3120" name="Google Shape;3120;p18"/>
            <p:cNvSpPr/>
            <p:nvPr/>
          </p:nvSpPr>
          <p:spPr>
            <a:xfrm>
              <a:off x="6963072" y="3271945"/>
              <a:ext cx="1272448" cy="1218918"/>
            </a:xfrm>
            <a:custGeom>
              <a:rect b="b" l="l" r="r" t="t"/>
              <a:pathLst>
                <a:path extrusionOk="0" h="262274" w="273792">
                  <a:moveTo>
                    <a:pt x="0" y="114218"/>
                  </a:moveTo>
                  <a:cubicBezTo>
                    <a:pt x="11964" y="93154"/>
                    <a:pt x="23928" y="72081"/>
                    <a:pt x="35980" y="51018"/>
                  </a:cubicBezTo>
                  <a:cubicBezTo>
                    <a:pt x="41045" y="42084"/>
                    <a:pt x="46371" y="32844"/>
                    <a:pt x="54842" y="26897"/>
                  </a:cubicBezTo>
                  <a:cubicBezTo>
                    <a:pt x="63227" y="20950"/>
                    <a:pt x="75714" y="19282"/>
                    <a:pt x="83661" y="25867"/>
                  </a:cubicBezTo>
                  <a:cubicBezTo>
                    <a:pt x="90997" y="31980"/>
                    <a:pt x="93005" y="43630"/>
                    <a:pt x="101738" y="47655"/>
                  </a:cubicBezTo>
                  <a:cubicBezTo>
                    <a:pt x="114488" y="29945"/>
                    <a:pt x="129597" y="13877"/>
                    <a:pt x="146538" y="0"/>
                  </a:cubicBezTo>
                  <a:cubicBezTo>
                    <a:pt x="193172" y="12890"/>
                    <a:pt x="234304" y="44407"/>
                    <a:pt x="258669" y="85932"/>
                  </a:cubicBezTo>
                  <a:cubicBezTo>
                    <a:pt x="266179" y="98725"/>
                    <a:pt x="272205" y="112698"/>
                    <a:pt x="273515" y="127439"/>
                  </a:cubicBezTo>
                  <a:cubicBezTo>
                    <a:pt x="275785" y="153131"/>
                    <a:pt x="263734" y="177706"/>
                    <a:pt x="252031" y="200734"/>
                  </a:cubicBezTo>
                  <a:cubicBezTo>
                    <a:pt x="246093" y="212506"/>
                    <a:pt x="239980" y="224435"/>
                    <a:pt x="231160" y="234286"/>
                  </a:cubicBezTo>
                  <a:cubicBezTo>
                    <a:pt x="207406" y="260747"/>
                    <a:pt x="166885" y="267593"/>
                    <a:pt x="132390" y="258406"/>
                  </a:cubicBezTo>
                  <a:cubicBezTo>
                    <a:pt x="97895" y="249219"/>
                    <a:pt x="68640" y="226496"/>
                    <a:pt x="43578" y="201337"/>
                  </a:cubicBezTo>
                  <a:cubicBezTo>
                    <a:pt x="25412" y="183138"/>
                    <a:pt x="7598" y="158144"/>
                    <a:pt x="15894" y="133884"/>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1" name="Google Shape;3121;p18"/>
            <p:cNvSpPr/>
            <p:nvPr/>
          </p:nvSpPr>
          <p:spPr>
            <a:xfrm>
              <a:off x="6948866" y="3253838"/>
              <a:ext cx="1302950" cy="1253905"/>
            </a:xfrm>
            <a:custGeom>
              <a:rect b="b" l="l" r="r" t="t"/>
              <a:pathLst>
                <a:path extrusionOk="0" h="269802" w="280355">
                  <a:moveTo>
                    <a:pt x="165401" y="269803"/>
                  </a:moveTo>
                  <a:cubicBezTo>
                    <a:pt x="155271" y="269803"/>
                    <a:pt x="144879" y="268467"/>
                    <a:pt x="134574" y="265716"/>
                  </a:cubicBezTo>
                  <a:cubicBezTo>
                    <a:pt x="104358" y="257664"/>
                    <a:pt x="75540" y="239237"/>
                    <a:pt x="44101" y="207730"/>
                  </a:cubicBezTo>
                  <a:cubicBezTo>
                    <a:pt x="18077" y="181600"/>
                    <a:pt x="8471" y="157690"/>
                    <a:pt x="15632" y="136643"/>
                  </a:cubicBezTo>
                  <a:lnTo>
                    <a:pt x="22269" y="138923"/>
                  </a:lnTo>
                  <a:cubicBezTo>
                    <a:pt x="16069" y="157210"/>
                    <a:pt x="25064" y="178684"/>
                    <a:pt x="49079" y="202743"/>
                  </a:cubicBezTo>
                  <a:cubicBezTo>
                    <a:pt x="79644" y="233334"/>
                    <a:pt x="107415" y="251176"/>
                    <a:pt x="136320" y="258895"/>
                  </a:cubicBezTo>
                  <a:cubicBezTo>
                    <a:pt x="172300" y="268484"/>
                    <a:pt x="210638" y="259210"/>
                    <a:pt x="231597" y="235823"/>
                  </a:cubicBezTo>
                  <a:cubicBezTo>
                    <a:pt x="240155" y="226252"/>
                    <a:pt x="246181" y="214445"/>
                    <a:pt x="251944" y="203022"/>
                  </a:cubicBezTo>
                  <a:cubicBezTo>
                    <a:pt x="262337" y="182561"/>
                    <a:pt x="275348" y="157105"/>
                    <a:pt x="273078" y="131639"/>
                  </a:cubicBezTo>
                  <a:cubicBezTo>
                    <a:pt x="271943" y="119326"/>
                    <a:pt x="267227" y="106227"/>
                    <a:pt x="258669" y="91599"/>
                  </a:cubicBezTo>
                  <a:cubicBezTo>
                    <a:pt x="235002" y="51236"/>
                    <a:pt x="195617" y="20767"/>
                    <a:pt x="150468" y="7781"/>
                  </a:cubicBezTo>
                  <a:cubicBezTo>
                    <a:pt x="134312" y="21212"/>
                    <a:pt x="119903" y="36617"/>
                    <a:pt x="107589" y="53611"/>
                  </a:cubicBezTo>
                  <a:lnTo>
                    <a:pt x="105930" y="55960"/>
                  </a:lnTo>
                  <a:lnTo>
                    <a:pt x="103310" y="54746"/>
                  </a:lnTo>
                  <a:cubicBezTo>
                    <a:pt x="97372" y="52013"/>
                    <a:pt x="94228" y="46712"/>
                    <a:pt x="91259" y="41586"/>
                  </a:cubicBezTo>
                  <a:cubicBezTo>
                    <a:pt x="89163" y="38067"/>
                    <a:pt x="87154" y="34731"/>
                    <a:pt x="84447" y="32469"/>
                  </a:cubicBezTo>
                  <a:cubicBezTo>
                    <a:pt x="77636" y="26810"/>
                    <a:pt x="66720" y="28862"/>
                    <a:pt x="59907" y="33665"/>
                  </a:cubicBezTo>
                  <a:cubicBezTo>
                    <a:pt x="51961" y="39272"/>
                    <a:pt x="46721" y="48503"/>
                    <a:pt x="42093" y="56641"/>
                  </a:cubicBezTo>
                  <a:lnTo>
                    <a:pt x="6113" y="119842"/>
                  </a:lnTo>
                  <a:lnTo>
                    <a:pt x="0" y="116357"/>
                  </a:lnTo>
                  <a:lnTo>
                    <a:pt x="35980" y="53157"/>
                  </a:lnTo>
                  <a:cubicBezTo>
                    <a:pt x="40958" y="44372"/>
                    <a:pt x="46634" y="34416"/>
                    <a:pt x="55804" y="27901"/>
                  </a:cubicBezTo>
                  <a:cubicBezTo>
                    <a:pt x="64973" y="21431"/>
                    <a:pt x="79295" y="19064"/>
                    <a:pt x="88901" y="27046"/>
                  </a:cubicBezTo>
                  <a:cubicBezTo>
                    <a:pt x="92569" y="30094"/>
                    <a:pt x="95014" y="34119"/>
                    <a:pt x="97285" y="38006"/>
                  </a:cubicBezTo>
                  <a:cubicBezTo>
                    <a:pt x="99293" y="41429"/>
                    <a:pt x="101215" y="44704"/>
                    <a:pt x="103835" y="46834"/>
                  </a:cubicBezTo>
                  <a:cubicBezTo>
                    <a:pt x="116409" y="29910"/>
                    <a:pt x="130993" y="14549"/>
                    <a:pt x="147411" y="1162"/>
                  </a:cubicBezTo>
                  <a:lnTo>
                    <a:pt x="148809" y="0"/>
                  </a:lnTo>
                  <a:lnTo>
                    <a:pt x="150556" y="489"/>
                  </a:lnTo>
                  <a:cubicBezTo>
                    <a:pt x="198237" y="13667"/>
                    <a:pt x="239893" y="45577"/>
                    <a:pt x="264782" y="88036"/>
                  </a:cubicBezTo>
                  <a:cubicBezTo>
                    <a:pt x="273863" y="103581"/>
                    <a:pt x="278841" y="117641"/>
                    <a:pt x="280064" y="131011"/>
                  </a:cubicBezTo>
                  <a:cubicBezTo>
                    <a:pt x="282509" y="158493"/>
                    <a:pt x="269060" y="184954"/>
                    <a:pt x="258232" y="206219"/>
                  </a:cubicBezTo>
                  <a:cubicBezTo>
                    <a:pt x="252206" y="218043"/>
                    <a:pt x="246006" y="230269"/>
                    <a:pt x="236836" y="240530"/>
                  </a:cubicBezTo>
                  <a:cubicBezTo>
                    <a:pt x="219894" y="259446"/>
                    <a:pt x="193609" y="269794"/>
                    <a:pt x="165401" y="2697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2" name="Google Shape;3122;p18"/>
            <p:cNvSpPr/>
            <p:nvPr/>
          </p:nvSpPr>
          <p:spPr>
            <a:xfrm>
              <a:off x="7312487" y="3540775"/>
              <a:ext cx="208329" cy="708553"/>
            </a:xfrm>
            <a:custGeom>
              <a:rect b="b" l="l" r="r" t="t"/>
              <a:pathLst>
                <a:path extrusionOk="0" h="152459" w="44826">
                  <a:moveTo>
                    <a:pt x="3345" y="0"/>
                  </a:moveTo>
                  <a:cubicBezTo>
                    <a:pt x="3345" y="0"/>
                    <a:pt x="3432" y="2306"/>
                    <a:pt x="3607" y="6358"/>
                  </a:cubicBezTo>
                  <a:cubicBezTo>
                    <a:pt x="3694" y="10436"/>
                    <a:pt x="4043" y="16331"/>
                    <a:pt x="4742" y="23544"/>
                  </a:cubicBezTo>
                  <a:cubicBezTo>
                    <a:pt x="5965" y="37980"/>
                    <a:pt x="9021" y="57637"/>
                    <a:pt x="14698" y="78736"/>
                  </a:cubicBezTo>
                  <a:cubicBezTo>
                    <a:pt x="20461" y="99817"/>
                    <a:pt x="27797" y="118322"/>
                    <a:pt x="34084" y="131430"/>
                  </a:cubicBezTo>
                  <a:cubicBezTo>
                    <a:pt x="37141" y="137980"/>
                    <a:pt x="39848" y="143272"/>
                    <a:pt x="41770" y="146835"/>
                  </a:cubicBezTo>
                  <a:cubicBezTo>
                    <a:pt x="43690" y="150416"/>
                    <a:pt x="44826" y="152459"/>
                    <a:pt x="44826" y="152459"/>
                  </a:cubicBezTo>
                  <a:cubicBezTo>
                    <a:pt x="44826" y="152459"/>
                    <a:pt x="43341" y="150695"/>
                    <a:pt x="40634" y="147586"/>
                  </a:cubicBezTo>
                  <a:cubicBezTo>
                    <a:pt x="38014" y="144451"/>
                    <a:pt x="34347" y="139692"/>
                    <a:pt x="30242" y="133552"/>
                  </a:cubicBezTo>
                  <a:cubicBezTo>
                    <a:pt x="21946" y="121318"/>
                    <a:pt x="12252" y="102935"/>
                    <a:pt x="6227" y="80998"/>
                  </a:cubicBezTo>
                  <a:cubicBezTo>
                    <a:pt x="288" y="59043"/>
                    <a:pt x="-585" y="38320"/>
                    <a:pt x="288" y="23614"/>
                  </a:cubicBezTo>
                  <a:cubicBezTo>
                    <a:pt x="812" y="16243"/>
                    <a:pt x="1510" y="10331"/>
                    <a:pt x="2209" y="6279"/>
                  </a:cubicBezTo>
                  <a:cubicBezTo>
                    <a:pt x="2908" y="2280"/>
                    <a:pt x="3345" y="0"/>
                    <a:pt x="334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3" name="Google Shape;3123;p18"/>
            <p:cNvSpPr/>
            <p:nvPr/>
          </p:nvSpPr>
          <p:spPr>
            <a:xfrm>
              <a:off x="7524463" y="3555632"/>
              <a:ext cx="95436" cy="583545"/>
            </a:xfrm>
            <a:custGeom>
              <a:rect b="b" l="l" r="r" t="t"/>
              <a:pathLst>
                <a:path extrusionOk="0" h="125561" w="20535">
                  <a:moveTo>
                    <a:pt x="6912" y="9"/>
                  </a:moveTo>
                  <a:cubicBezTo>
                    <a:pt x="7087" y="78"/>
                    <a:pt x="4641" y="297"/>
                    <a:pt x="3506" y="3222"/>
                  </a:cubicBezTo>
                  <a:cubicBezTo>
                    <a:pt x="2371" y="6148"/>
                    <a:pt x="2807" y="10549"/>
                    <a:pt x="4554" y="16156"/>
                  </a:cubicBezTo>
                  <a:cubicBezTo>
                    <a:pt x="7611" y="27544"/>
                    <a:pt x="11365" y="43333"/>
                    <a:pt x="14247" y="60973"/>
                  </a:cubicBezTo>
                  <a:cubicBezTo>
                    <a:pt x="20098" y="96254"/>
                    <a:pt x="20535" y="125562"/>
                    <a:pt x="20535" y="125562"/>
                  </a:cubicBezTo>
                  <a:cubicBezTo>
                    <a:pt x="20535" y="125562"/>
                    <a:pt x="11540" y="97669"/>
                    <a:pt x="5602" y="62379"/>
                  </a:cubicBezTo>
                  <a:cubicBezTo>
                    <a:pt x="2720" y="44739"/>
                    <a:pt x="1148" y="28592"/>
                    <a:pt x="275" y="16855"/>
                  </a:cubicBezTo>
                  <a:cubicBezTo>
                    <a:pt x="-424" y="11056"/>
                    <a:pt x="188" y="5476"/>
                    <a:pt x="2371" y="2567"/>
                  </a:cubicBezTo>
                  <a:cubicBezTo>
                    <a:pt x="4641" y="-507"/>
                    <a:pt x="7087" y="148"/>
                    <a:pt x="691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4" name="Google Shape;3124;p18"/>
            <p:cNvSpPr/>
            <p:nvPr/>
          </p:nvSpPr>
          <p:spPr>
            <a:xfrm>
              <a:off x="7779063" y="3430312"/>
              <a:ext cx="116796" cy="741304"/>
            </a:xfrm>
            <a:custGeom>
              <a:rect b="b" l="l" r="r" t="t"/>
              <a:pathLst>
                <a:path extrusionOk="0" h="159506" w="25131">
                  <a:moveTo>
                    <a:pt x="0" y="0"/>
                  </a:moveTo>
                  <a:cubicBezTo>
                    <a:pt x="0" y="0"/>
                    <a:pt x="1135" y="2044"/>
                    <a:pt x="3144" y="5624"/>
                  </a:cubicBezTo>
                  <a:cubicBezTo>
                    <a:pt x="5240" y="9248"/>
                    <a:pt x="7947" y="14663"/>
                    <a:pt x="10916" y="21553"/>
                  </a:cubicBezTo>
                  <a:cubicBezTo>
                    <a:pt x="16767" y="35290"/>
                    <a:pt x="22880" y="55410"/>
                    <a:pt x="24627" y="78369"/>
                  </a:cubicBezTo>
                  <a:cubicBezTo>
                    <a:pt x="26374" y="101337"/>
                    <a:pt x="23317" y="122139"/>
                    <a:pt x="19562" y="136583"/>
                  </a:cubicBezTo>
                  <a:cubicBezTo>
                    <a:pt x="17641" y="143831"/>
                    <a:pt x="15806" y="149577"/>
                    <a:pt x="14322" y="153472"/>
                  </a:cubicBezTo>
                  <a:cubicBezTo>
                    <a:pt x="12838" y="157324"/>
                    <a:pt x="11964" y="159507"/>
                    <a:pt x="11964" y="159507"/>
                  </a:cubicBezTo>
                  <a:cubicBezTo>
                    <a:pt x="11964" y="159507"/>
                    <a:pt x="12313" y="157192"/>
                    <a:pt x="13012" y="153131"/>
                  </a:cubicBezTo>
                  <a:cubicBezTo>
                    <a:pt x="13711" y="149062"/>
                    <a:pt x="14496" y="143124"/>
                    <a:pt x="15196" y="135832"/>
                  </a:cubicBezTo>
                  <a:cubicBezTo>
                    <a:pt x="16767" y="121230"/>
                    <a:pt x="17553" y="101092"/>
                    <a:pt x="15981" y="79015"/>
                  </a:cubicBezTo>
                  <a:cubicBezTo>
                    <a:pt x="14234" y="56947"/>
                    <a:pt x="10479" y="37141"/>
                    <a:pt x="6725" y="22933"/>
                  </a:cubicBezTo>
                  <a:cubicBezTo>
                    <a:pt x="4890" y="15833"/>
                    <a:pt x="3231" y="10069"/>
                    <a:pt x="1921" y="6157"/>
                  </a:cubicBezTo>
                  <a:cubicBezTo>
                    <a:pt x="698" y="2236"/>
                    <a:pt x="0" y="0"/>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5" name="Google Shape;3125;p18"/>
            <p:cNvSpPr/>
            <p:nvPr/>
          </p:nvSpPr>
          <p:spPr>
            <a:xfrm>
              <a:off x="7942535" y="3705395"/>
              <a:ext cx="545259" cy="1022817"/>
            </a:xfrm>
            <a:custGeom>
              <a:rect b="b" l="l" r="r" t="t"/>
              <a:pathLst>
                <a:path extrusionOk="0" h="220079" w="117323">
                  <a:moveTo>
                    <a:pt x="7801" y="91468"/>
                  </a:moveTo>
                  <a:cubicBezTo>
                    <a:pt x="29983" y="64257"/>
                    <a:pt x="47274" y="33133"/>
                    <a:pt x="58627" y="0"/>
                  </a:cubicBezTo>
                  <a:cubicBezTo>
                    <a:pt x="77490" y="5502"/>
                    <a:pt x="90764" y="22356"/>
                    <a:pt x="100108" y="39542"/>
                  </a:cubicBezTo>
                  <a:cubicBezTo>
                    <a:pt x="110325" y="58310"/>
                    <a:pt x="117661" y="79146"/>
                    <a:pt x="117312" y="100472"/>
                  </a:cubicBezTo>
                  <a:cubicBezTo>
                    <a:pt x="116788" y="127169"/>
                    <a:pt x="104125" y="152712"/>
                    <a:pt x="85873" y="172335"/>
                  </a:cubicBezTo>
                  <a:cubicBezTo>
                    <a:pt x="67622" y="191958"/>
                    <a:pt x="44130" y="206149"/>
                    <a:pt x="19678" y="217336"/>
                  </a:cubicBezTo>
                  <a:cubicBezTo>
                    <a:pt x="13740" y="220060"/>
                    <a:pt x="5443" y="222069"/>
                    <a:pt x="1688" y="216733"/>
                  </a:cubicBezTo>
                  <a:cubicBezTo>
                    <a:pt x="-58" y="214253"/>
                    <a:pt x="-58" y="211004"/>
                    <a:pt x="29" y="207991"/>
                  </a:cubicBezTo>
                  <a:cubicBezTo>
                    <a:pt x="1164" y="168423"/>
                    <a:pt x="4220" y="128906"/>
                    <a:pt x="9111" y="8961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6" name="Google Shape;3126;p18"/>
            <p:cNvSpPr/>
            <p:nvPr/>
          </p:nvSpPr>
          <p:spPr>
            <a:xfrm>
              <a:off x="7925874" y="3685298"/>
              <a:ext cx="578163" cy="1059379"/>
            </a:xfrm>
            <a:custGeom>
              <a:rect b="b" l="l" r="r" t="t"/>
              <a:pathLst>
                <a:path extrusionOk="0" h="227946" w="124403">
                  <a:moveTo>
                    <a:pt x="12608" y="227946"/>
                  </a:moveTo>
                  <a:cubicBezTo>
                    <a:pt x="8154" y="227946"/>
                    <a:pt x="4574" y="226322"/>
                    <a:pt x="2303" y="223091"/>
                  </a:cubicBezTo>
                  <a:cubicBezTo>
                    <a:pt x="-142" y="219536"/>
                    <a:pt x="-55" y="215135"/>
                    <a:pt x="33" y="212218"/>
                  </a:cubicBezTo>
                  <a:cubicBezTo>
                    <a:pt x="1168" y="172833"/>
                    <a:pt x="4224" y="133055"/>
                    <a:pt x="9114" y="93975"/>
                  </a:cubicBezTo>
                  <a:lnTo>
                    <a:pt x="8591" y="93564"/>
                  </a:lnTo>
                  <a:cubicBezTo>
                    <a:pt x="30685" y="66527"/>
                    <a:pt x="47539" y="36120"/>
                    <a:pt x="58892" y="3179"/>
                  </a:cubicBezTo>
                  <a:lnTo>
                    <a:pt x="59940" y="0"/>
                  </a:lnTo>
                  <a:lnTo>
                    <a:pt x="63171" y="943"/>
                  </a:lnTo>
                  <a:cubicBezTo>
                    <a:pt x="80113" y="5860"/>
                    <a:pt x="94348" y="19352"/>
                    <a:pt x="106749" y="42180"/>
                  </a:cubicBezTo>
                  <a:cubicBezTo>
                    <a:pt x="118800" y="64274"/>
                    <a:pt x="124738" y="85364"/>
                    <a:pt x="124389" y="104856"/>
                  </a:cubicBezTo>
                  <a:cubicBezTo>
                    <a:pt x="123952" y="130749"/>
                    <a:pt x="112425" y="157096"/>
                    <a:pt x="91990" y="179059"/>
                  </a:cubicBezTo>
                  <a:cubicBezTo>
                    <a:pt x="75659" y="196639"/>
                    <a:pt x="53652" y="211624"/>
                    <a:pt x="24747" y="224872"/>
                  </a:cubicBezTo>
                  <a:cubicBezTo>
                    <a:pt x="20205" y="226924"/>
                    <a:pt x="16189" y="227946"/>
                    <a:pt x="12608" y="227946"/>
                  </a:cubicBezTo>
                  <a:close/>
                  <a:moveTo>
                    <a:pt x="16014" y="95617"/>
                  </a:moveTo>
                  <a:cubicBezTo>
                    <a:pt x="11211" y="134225"/>
                    <a:pt x="8241" y="173523"/>
                    <a:pt x="7106" y="212419"/>
                  </a:cubicBezTo>
                  <a:cubicBezTo>
                    <a:pt x="7019" y="215144"/>
                    <a:pt x="7019" y="217528"/>
                    <a:pt x="8067" y="219039"/>
                  </a:cubicBezTo>
                  <a:cubicBezTo>
                    <a:pt x="10337" y="222209"/>
                    <a:pt x="16625" y="220820"/>
                    <a:pt x="21777" y="218462"/>
                  </a:cubicBezTo>
                  <a:cubicBezTo>
                    <a:pt x="49810" y="205607"/>
                    <a:pt x="71118" y="191155"/>
                    <a:pt x="86837" y="174265"/>
                  </a:cubicBezTo>
                  <a:cubicBezTo>
                    <a:pt x="106050" y="153577"/>
                    <a:pt x="116879" y="128889"/>
                    <a:pt x="117315" y="104742"/>
                  </a:cubicBezTo>
                  <a:cubicBezTo>
                    <a:pt x="117665" y="86482"/>
                    <a:pt x="111989" y="66571"/>
                    <a:pt x="100548" y="45559"/>
                  </a:cubicBezTo>
                  <a:cubicBezTo>
                    <a:pt x="89894" y="25963"/>
                    <a:pt x="78017" y="13885"/>
                    <a:pt x="64394" y="8768"/>
                  </a:cubicBezTo>
                  <a:cubicBezTo>
                    <a:pt x="53128" y="40259"/>
                    <a:pt x="36886" y="69444"/>
                    <a:pt x="16014" y="956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7" name="Google Shape;3127;p18"/>
            <p:cNvSpPr/>
            <p:nvPr/>
          </p:nvSpPr>
          <p:spPr>
            <a:xfrm>
              <a:off x="8081912" y="3900463"/>
              <a:ext cx="263425" cy="763705"/>
            </a:xfrm>
            <a:custGeom>
              <a:rect b="b" l="l" r="r" t="t"/>
              <a:pathLst>
                <a:path extrusionOk="0" h="164326" w="56681">
                  <a:moveTo>
                    <a:pt x="43228" y="0"/>
                  </a:moveTo>
                  <a:cubicBezTo>
                    <a:pt x="43228" y="0"/>
                    <a:pt x="44364" y="2349"/>
                    <a:pt x="46284" y="6497"/>
                  </a:cubicBezTo>
                  <a:cubicBezTo>
                    <a:pt x="47245" y="8593"/>
                    <a:pt x="48468" y="11196"/>
                    <a:pt x="49429" y="14339"/>
                  </a:cubicBezTo>
                  <a:cubicBezTo>
                    <a:pt x="50477" y="17466"/>
                    <a:pt x="51874" y="21003"/>
                    <a:pt x="52747" y="25090"/>
                  </a:cubicBezTo>
                  <a:cubicBezTo>
                    <a:pt x="54930" y="33159"/>
                    <a:pt x="56327" y="43097"/>
                    <a:pt x="56677" y="54223"/>
                  </a:cubicBezTo>
                  <a:cubicBezTo>
                    <a:pt x="56764" y="65340"/>
                    <a:pt x="55542" y="77635"/>
                    <a:pt x="52310" y="90132"/>
                  </a:cubicBezTo>
                  <a:cubicBezTo>
                    <a:pt x="48992" y="102586"/>
                    <a:pt x="43927" y="113886"/>
                    <a:pt x="38425" y="123545"/>
                  </a:cubicBezTo>
                  <a:cubicBezTo>
                    <a:pt x="32661" y="133098"/>
                    <a:pt x="26548" y="141080"/>
                    <a:pt x="20610" y="147053"/>
                  </a:cubicBezTo>
                  <a:cubicBezTo>
                    <a:pt x="17902" y="150206"/>
                    <a:pt x="14934" y="152599"/>
                    <a:pt x="12401" y="154826"/>
                  </a:cubicBezTo>
                  <a:cubicBezTo>
                    <a:pt x="10043" y="157088"/>
                    <a:pt x="7773" y="158799"/>
                    <a:pt x="5851" y="160135"/>
                  </a:cubicBezTo>
                  <a:cubicBezTo>
                    <a:pt x="2096" y="162808"/>
                    <a:pt x="0" y="164327"/>
                    <a:pt x="0" y="164327"/>
                  </a:cubicBezTo>
                  <a:cubicBezTo>
                    <a:pt x="0" y="164327"/>
                    <a:pt x="1747" y="162449"/>
                    <a:pt x="4891" y="159131"/>
                  </a:cubicBezTo>
                  <a:cubicBezTo>
                    <a:pt x="6550" y="157507"/>
                    <a:pt x="8471" y="155481"/>
                    <a:pt x="10479" y="152905"/>
                  </a:cubicBezTo>
                  <a:cubicBezTo>
                    <a:pt x="12489" y="150372"/>
                    <a:pt x="15021" y="147682"/>
                    <a:pt x="17292" y="144276"/>
                  </a:cubicBezTo>
                  <a:cubicBezTo>
                    <a:pt x="22182" y="137805"/>
                    <a:pt x="27160" y="129544"/>
                    <a:pt x="31963" y="120095"/>
                  </a:cubicBezTo>
                  <a:cubicBezTo>
                    <a:pt x="36504" y="110524"/>
                    <a:pt x="40696" y="99695"/>
                    <a:pt x="43927" y="87940"/>
                  </a:cubicBezTo>
                  <a:cubicBezTo>
                    <a:pt x="46896" y="76142"/>
                    <a:pt x="48555" y="64641"/>
                    <a:pt x="49341" y="54083"/>
                  </a:cubicBezTo>
                  <a:cubicBezTo>
                    <a:pt x="49778" y="43525"/>
                    <a:pt x="49516" y="33901"/>
                    <a:pt x="48468" y="25884"/>
                  </a:cubicBezTo>
                  <a:cubicBezTo>
                    <a:pt x="48206" y="21824"/>
                    <a:pt x="47332" y="18261"/>
                    <a:pt x="46809" y="15064"/>
                  </a:cubicBezTo>
                  <a:cubicBezTo>
                    <a:pt x="46284" y="11851"/>
                    <a:pt x="45586" y="9144"/>
                    <a:pt x="44974" y="6943"/>
                  </a:cubicBezTo>
                  <a:cubicBezTo>
                    <a:pt x="43839" y="2515"/>
                    <a:pt x="43228" y="9"/>
                    <a:pt x="43228" y="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8" name="Google Shape;3128;p18"/>
            <p:cNvSpPr/>
            <p:nvPr/>
          </p:nvSpPr>
          <p:spPr>
            <a:xfrm>
              <a:off x="6790326" y="3703972"/>
              <a:ext cx="735221" cy="1023263"/>
            </a:xfrm>
            <a:custGeom>
              <a:rect b="b" l="l" r="r" t="t"/>
              <a:pathLst>
                <a:path extrusionOk="0" h="220175" w="158197">
                  <a:moveTo>
                    <a:pt x="136715" y="83356"/>
                  </a:moveTo>
                  <a:cubicBezTo>
                    <a:pt x="91042" y="68422"/>
                    <a:pt x="50434" y="38774"/>
                    <a:pt x="22489" y="0"/>
                  </a:cubicBezTo>
                  <a:cubicBezTo>
                    <a:pt x="12185" y="12488"/>
                    <a:pt x="6770" y="28260"/>
                    <a:pt x="3539" y="44066"/>
                  </a:cubicBezTo>
                  <a:cubicBezTo>
                    <a:pt x="-5718" y="89512"/>
                    <a:pt x="2927" y="139656"/>
                    <a:pt x="32532" y="175531"/>
                  </a:cubicBezTo>
                  <a:cubicBezTo>
                    <a:pt x="62224" y="211406"/>
                    <a:pt x="113923" y="229903"/>
                    <a:pt x="158198" y="214987"/>
                  </a:cubicBezTo>
                  <a:cubicBezTo>
                    <a:pt x="147282" y="175759"/>
                    <a:pt x="143963" y="134452"/>
                    <a:pt x="148592" y="94010"/>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9" name="Google Shape;3129;p18"/>
            <p:cNvSpPr/>
            <p:nvPr/>
          </p:nvSpPr>
          <p:spPr>
            <a:xfrm>
              <a:off x="6773726" y="3677182"/>
              <a:ext cx="771703" cy="1066601"/>
            </a:xfrm>
            <a:custGeom>
              <a:rect b="b" l="l" r="r" t="t"/>
              <a:pathLst>
                <a:path extrusionOk="0" h="229500" w="166047">
                  <a:moveTo>
                    <a:pt x="129195" y="229501"/>
                  </a:moveTo>
                  <a:cubicBezTo>
                    <a:pt x="93827" y="229501"/>
                    <a:pt x="57585" y="212821"/>
                    <a:pt x="33395" y="183539"/>
                  </a:cubicBezTo>
                  <a:cubicBezTo>
                    <a:pt x="4751" y="148765"/>
                    <a:pt x="-6427" y="98516"/>
                    <a:pt x="3616" y="49132"/>
                  </a:cubicBezTo>
                  <a:cubicBezTo>
                    <a:pt x="7633" y="29701"/>
                    <a:pt x="14008" y="14785"/>
                    <a:pt x="23265" y="3528"/>
                  </a:cubicBezTo>
                  <a:lnTo>
                    <a:pt x="26235" y="0"/>
                  </a:lnTo>
                  <a:lnTo>
                    <a:pt x="28854" y="3711"/>
                  </a:lnTo>
                  <a:cubicBezTo>
                    <a:pt x="56450" y="41918"/>
                    <a:pt x="96360" y="71060"/>
                    <a:pt x="141334" y="85775"/>
                  </a:cubicBezTo>
                  <a:lnTo>
                    <a:pt x="139151" y="92473"/>
                  </a:lnTo>
                  <a:cubicBezTo>
                    <a:pt x="94263" y="77784"/>
                    <a:pt x="54267" y="49166"/>
                    <a:pt x="25972" y="11632"/>
                  </a:cubicBezTo>
                  <a:cubicBezTo>
                    <a:pt x="18899" y="21535"/>
                    <a:pt x="13834" y="34321"/>
                    <a:pt x="10515" y="50537"/>
                  </a:cubicBezTo>
                  <a:cubicBezTo>
                    <a:pt x="909" y="97861"/>
                    <a:pt x="11476" y="145909"/>
                    <a:pt x="38897" y="179059"/>
                  </a:cubicBezTo>
                  <a:cubicBezTo>
                    <a:pt x="67803" y="214131"/>
                    <a:pt x="117144" y="230339"/>
                    <a:pt x="157490" y="218419"/>
                  </a:cubicBezTo>
                  <a:cubicBezTo>
                    <a:pt x="147185" y="179959"/>
                    <a:pt x="144129" y="138880"/>
                    <a:pt x="148582" y="99381"/>
                  </a:cubicBezTo>
                  <a:lnTo>
                    <a:pt x="155655" y="100175"/>
                  </a:lnTo>
                  <a:cubicBezTo>
                    <a:pt x="151115" y="139910"/>
                    <a:pt x="154433" y="181278"/>
                    <a:pt x="165175" y="219807"/>
                  </a:cubicBezTo>
                  <a:lnTo>
                    <a:pt x="166048" y="223030"/>
                  </a:lnTo>
                  <a:lnTo>
                    <a:pt x="162904" y="224095"/>
                  </a:lnTo>
                  <a:cubicBezTo>
                    <a:pt x="152075" y="227745"/>
                    <a:pt x="140723" y="229501"/>
                    <a:pt x="129195" y="2295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0" name="Google Shape;3130;p18"/>
            <p:cNvSpPr/>
            <p:nvPr/>
          </p:nvSpPr>
          <p:spPr>
            <a:xfrm>
              <a:off x="6934427" y="3904968"/>
              <a:ext cx="515268" cy="801531"/>
            </a:xfrm>
            <a:custGeom>
              <a:rect b="b" l="l" r="r" t="t"/>
              <a:pathLst>
                <a:path extrusionOk="0" h="172465" w="110870">
                  <a:moveTo>
                    <a:pt x="8171" y="0"/>
                  </a:moveTo>
                  <a:cubicBezTo>
                    <a:pt x="8171" y="0"/>
                    <a:pt x="7734" y="3213"/>
                    <a:pt x="6949" y="8942"/>
                  </a:cubicBezTo>
                  <a:cubicBezTo>
                    <a:pt x="6249" y="14689"/>
                    <a:pt x="5464" y="23046"/>
                    <a:pt x="5376" y="33307"/>
                  </a:cubicBezTo>
                  <a:cubicBezTo>
                    <a:pt x="5202" y="53690"/>
                    <a:pt x="8433" y="82473"/>
                    <a:pt x="22755" y="109737"/>
                  </a:cubicBezTo>
                  <a:cubicBezTo>
                    <a:pt x="37164" y="136897"/>
                    <a:pt x="60132" y="155148"/>
                    <a:pt x="78732" y="163410"/>
                  </a:cubicBezTo>
                  <a:cubicBezTo>
                    <a:pt x="88077" y="167645"/>
                    <a:pt x="96198" y="169933"/>
                    <a:pt x="101963" y="170972"/>
                  </a:cubicBezTo>
                  <a:cubicBezTo>
                    <a:pt x="107639" y="172047"/>
                    <a:pt x="110870" y="172396"/>
                    <a:pt x="110870" y="172396"/>
                  </a:cubicBezTo>
                  <a:cubicBezTo>
                    <a:pt x="110870" y="172396"/>
                    <a:pt x="107639" y="172597"/>
                    <a:pt x="101788" y="172317"/>
                  </a:cubicBezTo>
                  <a:cubicBezTo>
                    <a:pt x="95849" y="172073"/>
                    <a:pt x="87291" y="170824"/>
                    <a:pt x="77161" y="167436"/>
                  </a:cubicBezTo>
                  <a:cubicBezTo>
                    <a:pt x="56988" y="160956"/>
                    <a:pt x="30615" y="143167"/>
                    <a:pt x="14982" y="113772"/>
                  </a:cubicBezTo>
                  <a:cubicBezTo>
                    <a:pt x="-387" y="84403"/>
                    <a:pt x="-1435" y="53681"/>
                    <a:pt x="1010" y="33063"/>
                  </a:cubicBezTo>
                  <a:cubicBezTo>
                    <a:pt x="2233" y="22609"/>
                    <a:pt x="4066" y="14330"/>
                    <a:pt x="5551" y="8698"/>
                  </a:cubicBezTo>
                  <a:cubicBezTo>
                    <a:pt x="7123" y="3065"/>
                    <a:pt x="8171" y="9"/>
                    <a:pt x="8171" y="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1" name="Google Shape;3131;p18"/>
            <p:cNvSpPr/>
            <p:nvPr/>
          </p:nvSpPr>
          <p:spPr>
            <a:xfrm>
              <a:off x="7148118" y="3881720"/>
              <a:ext cx="1177300" cy="941746"/>
            </a:xfrm>
            <a:custGeom>
              <a:rect b="b" l="l" r="r" t="t"/>
              <a:pathLst>
                <a:path extrusionOk="0" h="202635" w="253319">
                  <a:moveTo>
                    <a:pt x="184280" y="189213"/>
                  </a:moveTo>
                  <a:cubicBezTo>
                    <a:pt x="147166" y="198906"/>
                    <a:pt x="108042" y="207273"/>
                    <a:pt x="70753" y="198173"/>
                  </a:cubicBezTo>
                  <a:cubicBezTo>
                    <a:pt x="33551" y="189073"/>
                    <a:pt x="-857" y="157286"/>
                    <a:pt x="16" y="119236"/>
                  </a:cubicBezTo>
                  <a:cubicBezTo>
                    <a:pt x="366" y="104548"/>
                    <a:pt x="5780" y="90357"/>
                    <a:pt x="12942" y="77519"/>
                  </a:cubicBezTo>
                  <a:cubicBezTo>
                    <a:pt x="22460" y="60647"/>
                    <a:pt x="35385" y="45810"/>
                    <a:pt x="50580" y="33750"/>
                  </a:cubicBezTo>
                  <a:cubicBezTo>
                    <a:pt x="80185" y="10241"/>
                    <a:pt x="118347" y="-2710"/>
                    <a:pt x="156161" y="478"/>
                  </a:cubicBezTo>
                  <a:cubicBezTo>
                    <a:pt x="167951" y="1473"/>
                    <a:pt x="179827" y="3971"/>
                    <a:pt x="190306" y="9464"/>
                  </a:cubicBezTo>
                  <a:cubicBezTo>
                    <a:pt x="203493" y="16406"/>
                    <a:pt x="213885" y="27724"/>
                    <a:pt x="223055" y="39479"/>
                  </a:cubicBezTo>
                  <a:cubicBezTo>
                    <a:pt x="243490" y="65817"/>
                    <a:pt x="260083" y="99657"/>
                    <a:pt x="250563" y="131585"/>
                  </a:cubicBezTo>
                  <a:cubicBezTo>
                    <a:pt x="243054" y="157058"/>
                    <a:pt x="219911" y="175703"/>
                    <a:pt x="194673" y="184654"/>
                  </a:cubicBezTo>
                  <a:cubicBezTo>
                    <a:pt x="169522" y="193606"/>
                    <a:pt x="160528" y="202644"/>
                    <a:pt x="133804" y="20263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2" name="Google Shape;3132;p18"/>
            <p:cNvSpPr/>
            <p:nvPr/>
          </p:nvSpPr>
          <p:spPr>
            <a:xfrm>
              <a:off x="7131871" y="3865324"/>
              <a:ext cx="1209995" cy="974492"/>
            </a:xfrm>
            <a:custGeom>
              <a:rect b="b" l="l" r="r" t="t"/>
              <a:pathLst>
                <a:path extrusionOk="0" h="209681" w="260354">
                  <a:moveTo>
                    <a:pt x="137299" y="209682"/>
                  </a:moveTo>
                  <a:lnTo>
                    <a:pt x="137299" y="209682"/>
                  </a:lnTo>
                  <a:lnTo>
                    <a:pt x="137299" y="207009"/>
                  </a:lnTo>
                  <a:cubicBezTo>
                    <a:pt x="116078" y="209883"/>
                    <a:pt x="94421" y="210241"/>
                    <a:pt x="73462" y="205123"/>
                  </a:cubicBezTo>
                  <a:cubicBezTo>
                    <a:pt x="37133" y="196251"/>
                    <a:pt x="-942" y="164349"/>
                    <a:pt x="18" y="122685"/>
                  </a:cubicBezTo>
                  <a:cubicBezTo>
                    <a:pt x="280" y="109044"/>
                    <a:pt x="4647" y="94853"/>
                    <a:pt x="13380" y="79317"/>
                  </a:cubicBezTo>
                  <a:cubicBezTo>
                    <a:pt x="22986" y="62253"/>
                    <a:pt x="35911" y="47180"/>
                    <a:pt x="51892" y="34509"/>
                  </a:cubicBezTo>
                  <a:cubicBezTo>
                    <a:pt x="83068" y="9724"/>
                    <a:pt x="122453" y="-2676"/>
                    <a:pt x="159918" y="485"/>
                  </a:cubicBezTo>
                  <a:cubicBezTo>
                    <a:pt x="173977" y="1673"/>
                    <a:pt x="185592" y="4738"/>
                    <a:pt x="195373" y="9864"/>
                  </a:cubicBezTo>
                  <a:cubicBezTo>
                    <a:pt x="210044" y="17541"/>
                    <a:pt x="221135" y="30448"/>
                    <a:pt x="229256" y="40840"/>
                  </a:cubicBezTo>
                  <a:cubicBezTo>
                    <a:pt x="247945" y="64786"/>
                    <a:pt x="267944" y="100756"/>
                    <a:pt x="257464" y="136116"/>
                  </a:cubicBezTo>
                  <a:cubicBezTo>
                    <a:pt x="250215" y="160446"/>
                    <a:pt x="228558" y="181151"/>
                    <a:pt x="199391" y="191509"/>
                  </a:cubicBezTo>
                  <a:cubicBezTo>
                    <a:pt x="195461" y="192906"/>
                    <a:pt x="191880" y="194329"/>
                    <a:pt x="188561" y="195709"/>
                  </a:cubicBezTo>
                  <a:lnTo>
                    <a:pt x="188648" y="196154"/>
                  </a:lnTo>
                  <a:cubicBezTo>
                    <a:pt x="187688" y="196417"/>
                    <a:pt x="186728" y="196670"/>
                    <a:pt x="185680" y="196932"/>
                  </a:cubicBezTo>
                  <a:cubicBezTo>
                    <a:pt x="183845" y="197727"/>
                    <a:pt x="182099" y="198503"/>
                    <a:pt x="180440" y="199246"/>
                  </a:cubicBezTo>
                  <a:cubicBezTo>
                    <a:pt x="167166" y="205080"/>
                    <a:pt x="156773" y="209682"/>
                    <a:pt x="137299" y="209682"/>
                  </a:cubicBezTo>
                  <a:close/>
                  <a:moveTo>
                    <a:pt x="148303" y="7052"/>
                  </a:moveTo>
                  <a:cubicBezTo>
                    <a:pt x="115991" y="7052"/>
                    <a:pt x="82980" y="18781"/>
                    <a:pt x="56258" y="40028"/>
                  </a:cubicBezTo>
                  <a:cubicBezTo>
                    <a:pt x="40975" y="52123"/>
                    <a:pt x="28662" y="66497"/>
                    <a:pt x="19493" y="82758"/>
                  </a:cubicBezTo>
                  <a:cubicBezTo>
                    <a:pt x="11371" y="97263"/>
                    <a:pt x="7354" y="110371"/>
                    <a:pt x="7004" y="122833"/>
                  </a:cubicBezTo>
                  <a:cubicBezTo>
                    <a:pt x="6219" y="160813"/>
                    <a:pt x="41499" y="190050"/>
                    <a:pt x="75121" y="198268"/>
                  </a:cubicBezTo>
                  <a:cubicBezTo>
                    <a:pt x="110926" y="207009"/>
                    <a:pt x="148128" y="199333"/>
                    <a:pt x="183409" y="190234"/>
                  </a:cubicBezTo>
                  <a:cubicBezTo>
                    <a:pt x="187426" y="188496"/>
                    <a:pt x="191880" y="186671"/>
                    <a:pt x="197033" y="184854"/>
                  </a:cubicBezTo>
                  <a:cubicBezTo>
                    <a:pt x="224017" y="175257"/>
                    <a:pt x="244102" y="156280"/>
                    <a:pt x="250652" y="134098"/>
                  </a:cubicBezTo>
                  <a:cubicBezTo>
                    <a:pt x="260346" y="101612"/>
                    <a:pt x="241308" y="67807"/>
                    <a:pt x="223668" y="45163"/>
                  </a:cubicBezTo>
                  <a:cubicBezTo>
                    <a:pt x="215546" y="34727"/>
                    <a:pt x="205416" y="23112"/>
                    <a:pt x="192055" y="16100"/>
                  </a:cubicBezTo>
                  <a:cubicBezTo>
                    <a:pt x="183147" y="11419"/>
                    <a:pt x="172493" y="8607"/>
                    <a:pt x="159306" y="7506"/>
                  </a:cubicBezTo>
                  <a:cubicBezTo>
                    <a:pt x="155638" y="7201"/>
                    <a:pt x="151970" y="7044"/>
                    <a:pt x="148303" y="70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3" name="Google Shape;3133;p18"/>
            <p:cNvSpPr/>
            <p:nvPr/>
          </p:nvSpPr>
          <p:spPr>
            <a:xfrm>
              <a:off x="7912629" y="3994892"/>
              <a:ext cx="319413" cy="784163"/>
            </a:xfrm>
            <a:custGeom>
              <a:rect b="b" l="l" r="r" t="t"/>
              <a:pathLst>
                <a:path extrusionOk="0" h="168728" w="68728">
                  <a:moveTo>
                    <a:pt x="0" y="168728"/>
                  </a:moveTo>
                  <a:cubicBezTo>
                    <a:pt x="0" y="168728"/>
                    <a:pt x="2969" y="167610"/>
                    <a:pt x="8121" y="165157"/>
                  </a:cubicBezTo>
                  <a:cubicBezTo>
                    <a:pt x="13273" y="162738"/>
                    <a:pt x="20347" y="158467"/>
                    <a:pt x="27857" y="151943"/>
                  </a:cubicBezTo>
                  <a:cubicBezTo>
                    <a:pt x="42878" y="139281"/>
                    <a:pt x="59384" y="114838"/>
                    <a:pt x="59907" y="85128"/>
                  </a:cubicBezTo>
                  <a:cubicBezTo>
                    <a:pt x="60169" y="55419"/>
                    <a:pt x="44275" y="30556"/>
                    <a:pt x="29604" y="17501"/>
                  </a:cubicBezTo>
                  <a:cubicBezTo>
                    <a:pt x="22269" y="10785"/>
                    <a:pt x="15283" y="6340"/>
                    <a:pt x="10217" y="3781"/>
                  </a:cubicBezTo>
                  <a:cubicBezTo>
                    <a:pt x="5152" y="1197"/>
                    <a:pt x="2183" y="0"/>
                    <a:pt x="2183" y="0"/>
                  </a:cubicBezTo>
                  <a:cubicBezTo>
                    <a:pt x="2183" y="0"/>
                    <a:pt x="5327" y="663"/>
                    <a:pt x="10828" y="2541"/>
                  </a:cubicBezTo>
                  <a:cubicBezTo>
                    <a:pt x="16243" y="4392"/>
                    <a:pt x="23928" y="7973"/>
                    <a:pt x="32399" y="14165"/>
                  </a:cubicBezTo>
                  <a:cubicBezTo>
                    <a:pt x="40870" y="20321"/>
                    <a:pt x="49778" y="29456"/>
                    <a:pt x="56851" y="41560"/>
                  </a:cubicBezTo>
                  <a:cubicBezTo>
                    <a:pt x="63924" y="53594"/>
                    <a:pt x="68815" y="68833"/>
                    <a:pt x="68727" y="85233"/>
                  </a:cubicBezTo>
                  <a:cubicBezTo>
                    <a:pt x="68378" y="101633"/>
                    <a:pt x="63051" y="116741"/>
                    <a:pt x="55716" y="128592"/>
                  </a:cubicBezTo>
                  <a:cubicBezTo>
                    <a:pt x="48293" y="140512"/>
                    <a:pt x="39123" y="149411"/>
                    <a:pt x="30565" y="155341"/>
                  </a:cubicBezTo>
                  <a:cubicBezTo>
                    <a:pt x="21919" y="161314"/>
                    <a:pt x="14147" y="164694"/>
                    <a:pt x="8645" y="166405"/>
                  </a:cubicBezTo>
                  <a:cubicBezTo>
                    <a:pt x="3144" y="168143"/>
                    <a:pt x="0" y="168728"/>
                    <a:pt x="0" y="1687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4" name="Google Shape;3134;p18"/>
            <p:cNvSpPr/>
            <p:nvPr/>
          </p:nvSpPr>
          <p:spPr>
            <a:xfrm>
              <a:off x="7321175" y="4091836"/>
              <a:ext cx="496729" cy="740900"/>
            </a:xfrm>
            <a:custGeom>
              <a:rect b="b" l="l" r="r" t="t"/>
              <a:pathLst>
                <a:path extrusionOk="0" h="159419" w="106881">
                  <a:moveTo>
                    <a:pt x="39638" y="0"/>
                  </a:moveTo>
                  <a:cubicBezTo>
                    <a:pt x="39638" y="0"/>
                    <a:pt x="39027" y="568"/>
                    <a:pt x="37891" y="1642"/>
                  </a:cubicBezTo>
                  <a:cubicBezTo>
                    <a:pt x="36844" y="2768"/>
                    <a:pt x="34923" y="4148"/>
                    <a:pt x="33001" y="6401"/>
                  </a:cubicBezTo>
                  <a:cubicBezTo>
                    <a:pt x="28897" y="10610"/>
                    <a:pt x="23570" y="17361"/>
                    <a:pt x="18767" y="26522"/>
                  </a:cubicBezTo>
                  <a:cubicBezTo>
                    <a:pt x="13876" y="35648"/>
                    <a:pt x="9859" y="47446"/>
                    <a:pt x="8462" y="60842"/>
                  </a:cubicBezTo>
                  <a:cubicBezTo>
                    <a:pt x="7064" y="74204"/>
                    <a:pt x="8636" y="89189"/>
                    <a:pt x="14575" y="103319"/>
                  </a:cubicBezTo>
                  <a:cubicBezTo>
                    <a:pt x="20688" y="117335"/>
                    <a:pt x="30468" y="128889"/>
                    <a:pt x="41123" y="137159"/>
                  </a:cubicBezTo>
                  <a:cubicBezTo>
                    <a:pt x="51777" y="145481"/>
                    <a:pt x="63130" y="150817"/>
                    <a:pt x="73172" y="153673"/>
                  </a:cubicBezTo>
                  <a:cubicBezTo>
                    <a:pt x="83128" y="156581"/>
                    <a:pt x="91773" y="157480"/>
                    <a:pt x="97625" y="157463"/>
                  </a:cubicBezTo>
                  <a:cubicBezTo>
                    <a:pt x="100681" y="157637"/>
                    <a:pt x="102951" y="157280"/>
                    <a:pt x="104524" y="157280"/>
                  </a:cubicBezTo>
                  <a:cubicBezTo>
                    <a:pt x="106096" y="157210"/>
                    <a:pt x="106881" y="157166"/>
                    <a:pt x="106881" y="157166"/>
                  </a:cubicBezTo>
                  <a:cubicBezTo>
                    <a:pt x="106881" y="157166"/>
                    <a:pt x="106096" y="157332"/>
                    <a:pt x="104611" y="157646"/>
                  </a:cubicBezTo>
                  <a:cubicBezTo>
                    <a:pt x="103039" y="157882"/>
                    <a:pt x="100768" y="158581"/>
                    <a:pt x="97712" y="158816"/>
                  </a:cubicBezTo>
                  <a:cubicBezTo>
                    <a:pt x="91773" y="159646"/>
                    <a:pt x="82866" y="159856"/>
                    <a:pt x="72124" y="157891"/>
                  </a:cubicBezTo>
                  <a:cubicBezTo>
                    <a:pt x="61383" y="155961"/>
                    <a:pt x="48807" y="151367"/>
                    <a:pt x="36756" y="143036"/>
                  </a:cubicBezTo>
                  <a:cubicBezTo>
                    <a:pt x="24705" y="134792"/>
                    <a:pt x="13352" y="122409"/>
                    <a:pt x="6541" y="106707"/>
                  </a:cubicBezTo>
                  <a:cubicBezTo>
                    <a:pt x="-97" y="90892"/>
                    <a:pt x="-1232" y="74204"/>
                    <a:pt x="1126" y="59890"/>
                  </a:cubicBezTo>
                  <a:cubicBezTo>
                    <a:pt x="3484" y="45498"/>
                    <a:pt x="8899" y="33342"/>
                    <a:pt x="14924" y="24330"/>
                  </a:cubicBezTo>
                  <a:cubicBezTo>
                    <a:pt x="21037" y="15274"/>
                    <a:pt x="27325" y="9091"/>
                    <a:pt x="32128" y="5406"/>
                  </a:cubicBezTo>
                  <a:cubicBezTo>
                    <a:pt x="34311" y="3423"/>
                    <a:pt x="36407" y="2297"/>
                    <a:pt x="37629" y="1345"/>
                  </a:cubicBezTo>
                  <a:cubicBezTo>
                    <a:pt x="38939" y="463"/>
                    <a:pt x="39638" y="0"/>
                    <a:pt x="3963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5" name="Google Shape;3135;p18"/>
            <p:cNvSpPr/>
            <p:nvPr/>
          </p:nvSpPr>
          <p:spPr>
            <a:xfrm>
              <a:off x="7739345" y="4033983"/>
              <a:ext cx="105052" cy="751975"/>
            </a:xfrm>
            <a:custGeom>
              <a:rect b="b" l="l" r="r" t="t"/>
              <a:pathLst>
                <a:path extrusionOk="0" h="161802" w="22604">
                  <a:moveTo>
                    <a:pt x="335" y="0"/>
                  </a:moveTo>
                  <a:cubicBezTo>
                    <a:pt x="335" y="0"/>
                    <a:pt x="6973" y="36163"/>
                    <a:pt x="13173" y="80674"/>
                  </a:cubicBezTo>
                  <a:cubicBezTo>
                    <a:pt x="19286" y="125195"/>
                    <a:pt x="22604" y="161803"/>
                    <a:pt x="22604" y="161803"/>
                  </a:cubicBezTo>
                  <a:cubicBezTo>
                    <a:pt x="22604" y="161803"/>
                    <a:pt x="10641" y="126793"/>
                    <a:pt x="4528" y="81845"/>
                  </a:cubicBezTo>
                  <a:cubicBezTo>
                    <a:pt x="-1760" y="36914"/>
                    <a:pt x="335" y="0"/>
                    <a:pt x="33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6" name="Google Shape;3136;p18"/>
            <p:cNvSpPr/>
            <p:nvPr/>
          </p:nvSpPr>
          <p:spPr>
            <a:xfrm>
              <a:off x="7534379" y="4184071"/>
              <a:ext cx="375713" cy="629713"/>
            </a:xfrm>
            <a:custGeom>
              <a:rect b="b" l="l" r="r" t="t"/>
              <a:pathLst>
                <a:path extrusionOk="0" h="135495" w="80842">
                  <a:moveTo>
                    <a:pt x="16656" y="0"/>
                  </a:moveTo>
                  <a:cubicBezTo>
                    <a:pt x="16656" y="0"/>
                    <a:pt x="15346" y="2262"/>
                    <a:pt x="13338" y="6392"/>
                  </a:cubicBezTo>
                  <a:cubicBezTo>
                    <a:pt x="11416" y="10558"/>
                    <a:pt x="9146" y="16811"/>
                    <a:pt x="7836" y="24731"/>
                  </a:cubicBezTo>
                  <a:cubicBezTo>
                    <a:pt x="4867" y="40556"/>
                    <a:pt x="7050" y="63191"/>
                    <a:pt x="16219" y="85862"/>
                  </a:cubicBezTo>
                  <a:cubicBezTo>
                    <a:pt x="20848" y="97197"/>
                    <a:pt x="26262" y="107581"/>
                    <a:pt x="32987" y="115449"/>
                  </a:cubicBezTo>
                  <a:cubicBezTo>
                    <a:pt x="39623" y="123422"/>
                    <a:pt x="47658" y="128478"/>
                    <a:pt x="55343" y="130705"/>
                  </a:cubicBezTo>
                  <a:cubicBezTo>
                    <a:pt x="62940" y="133037"/>
                    <a:pt x="69665" y="132635"/>
                    <a:pt x="74118" y="131579"/>
                  </a:cubicBezTo>
                  <a:cubicBezTo>
                    <a:pt x="78573" y="130495"/>
                    <a:pt x="80843" y="129185"/>
                    <a:pt x="80843" y="129185"/>
                  </a:cubicBezTo>
                  <a:cubicBezTo>
                    <a:pt x="80843" y="129185"/>
                    <a:pt x="78921" y="130932"/>
                    <a:pt x="74555" y="132862"/>
                  </a:cubicBezTo>
                  <a:cubicBezTo>
                    <a:pt x="70188" y="134748"/>
                    <a:pt x="63028" y="136399"/>
                    <a:pt x="54382" y="134932"/>
                  </a:cubicBezTo>
                  <a:cubicBezTo>
                    <a:pt x="45736" y="133639"/>
                    <a:pt x="35607" y="128766"/>
                    <a:pt x="27572" y="120383"/>
                  </a:cubicBezTo>
                  <a:cubicBezTo>
                    <a:pt x="19364" y="112078"/>
                    <a:pt x="12988" y="101066"/>
                    <a:pt x="8098" y="89058"/>
                  </a:cubicBezTo>
                  <a:cubicBezTo>
                    <a:pt x="-1770" y="64842"/>
                    <a:pt x="-1770" y="39892"/>
                    <a:pt x="3557" y="23718"/>
                  </a:cubicBezTo>
                  <a:cubicBezTo>
                    <a:pt x="6089" y="15579"/>
                    <a:pt x="9495" y="9562"/>
                    <a:pt x="12203" y="5720"/>
                  </a:cubicBezTo>
                  <a:cubicBezTo>
                    <a:pt x="14909" y="1912"/>
                    <a:pt x="16656" y="0"/>
                    <a:pt x="1665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7" name="Google Shape;3137;p18"/>
            <p:cNvSpPr/>
            <p:nvPr/>
          </p:nvSpPr>
          <p:spPr>
            <a:xfrm>
              <a:off x="7850514" y="4058705"/>
              <a:ext cx="208524" cy="749665"/>
            </a:xfrm>
            <a:custGeom>
              <a:rect b="b" l="l" r="r" t="t"/>
              <a:pathLst>
                <a:path extrusionOk="0" h="161305" w="44868">
                  <a:moveTo>
                    <a:pt x="0" y="0"/>
                  </a:moveTo>
                  <a:cubicBezTo>
                    <a:pt x="0" y="0"/>
                    <a:pt x="6899" y="7912"/>
                    <a:pt x="16767" y="21701"/>
                  </a:cubicBezTo>
                  <a:cubicBezTo>
                    <a:pt x="26374" y="35430"/>
                    <a:pt x="39823" y="55960"/>
                    <a:pt x="44014" y="82631"/>
                  </a:cubicBezTo>
                  <a:cubicBezTo>
                    <a:pt x="47944" y="109633"/>
                    <a:pt x="37726" y="134094"/>
                    <a:pt x="25588" y="146564"/>
                  </a:cubicBezTo>
                  <a:cubicBezTo>
                    <a:pt x="19475" y="152913"/>
                    <a:pt x="13449" y="156738"/>
                    <a:pt x="9083" y="158650"/>
                  </a:cubicBezTo>
                  <a:cubicBezTo>
                    <a:pt x="6899" y="159786"/>
                    <a:pt x="5066" y="160188"/>
                    <a:pt x="3930" y="160677"/>
                  </a:cubicBezTo>
                  <a:cubicBezTo>
                    <a:pt x="2708" y="161087"/>
                    <a:pt x="2096" y="161305"/>
                    <a:pt x="2096" y="161305"/>
                  </a:cubicBezTo>
                  <a:cubicBezTo>
                    <a:pt x="2096" y="161305"/>
                    <a:pt x="2708" y="160965"/>
                    <a:pt x="3756" y="160336"/>
                  </a:cubicBezTo>
                  <a:cubicBezTo>
                    <a:pt x="4803" y="159638"/>
                    <a:pt x="6550" y="158939"/>
                    <a:pt x="8384" y="157480"/>
                  </a:cubicBezTo>
                  <a:cubicBezTo>
                    <a:pt x="12314" y="154922"/>
                    <a:pt x="17379" y="150389"/>
                    <a:pt x="22182" y="143822"/>
                  </a:cubicBezTo>
                  <a:cubicBezTo>
                    <a:pt x="31788" y="130810"/>
                    <a:pt x="38949" y="108114"/>
                    <a:pt x="35368" y="83897"/>
                  </a:cubicBezTo>
                  <a:cubicBezTo>
                    <a:pt x="31613" y="59489"/>
                    <a:pt x="20785" y="38748"/>
                    <a:pt x="13012" y="23972"/>
                  </a:cubicBezTo>
                  <a:cubicBezTo>
                    <a:pt x="5153" y="9414"/>
                    <a:pt x="0" y="0"/>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8" name="Google Shape;3138;p18"/>
            <p:cNvSpPr/>
            <p:nvPr/>
          </p:nvSpPr>
          <p:spPr>
            <a:xfrm>
              <a:off x="7416539" y="3298591"/>
              <a:ext cx="1069120" cy="1491606"/>
            </a:xfrm>
            <a:custGeom>
              <a:rect b="b" l="l" r="r" t="t"/>
              <a:pathLst>
                <a:path extrusionOk="0" h="320948" w="230042">
                  <a:moveTo>
                    <a:pt x="11353" y="38876"/>
                  </a:moveTo>
                  <a:cubicBezTo>
                    <a:pt x="11876" y="20738"/>
                    <a:pt x="38250" y="9822"/>
                    <a:pt x="51611" y="22222"/>
                  </a:cubicBezTo>
                  <a:cubicBezTo>
                    <a:pt x="57200" y="27410"/>
                    <a:pt x="59907" y="34876"/>
                    <a:pt x="62265" y="42098"/>
                  </a:cubicBezTo>
                  <a:cubicBezTo>
                    <a:pt x="70562" y="67703"/>
                    <a:pt x="76500" y="94050"/>
                    <a:pt x="79993" y="120730"/>
                  </a:cubicBezTo>
                  <a:cubicBezTo>
                    <a:pt x="51436" y="126353"/>
                    <a:pt x="24015" y="137837"/>
                    <a:pt x="0" y="154238"/>
                  </a:cubicBezTo>
                  <a:cubicBezTo>
                    <a:pt x="15806" y="146535"/>
                    <a:pt x="33883" y="138675"/>
                    <a:pt x="50476" y="144623"/>
                  </a:cubicBezTo>
                  <a:cubicBezTo>
                    <a:pt x="62004" y="148762"/>
                    <a:pt x="70212" y="158857"/>
                    <a:pt x="76762" y="169162"/>
                  </a:cubicBezTo>
                  <a:cubicBezTo>
                    <a:pt x="105057" y="213726"/>
                    <a:pt x="111868" y="271084"/>
                    <a:pt x="94839" y="320949"/>
                  </a:cubicBezTo>
                  <a:cubicBezTo>
                    <a:pt x="121038" y="312801"/>
                    <a:pt x="145839" y="300452"/>
                    <a:pt x="168108" y="284550"/>
                  </a:cubicBezTo>
                  <a:cubicBezTo>
                    <a:pt x="192036" y="267477"/>
                    <a:pt x="213519" y="245488"/>
                    <a:pt x="223824" y="218127"/>
                  </a:cubicBezTo>
                  <a:cubicBezTo>
                    <a:pt x="241552" y="171319"/>
                    <a:pt x="220069" y="113202"/>
                    <a:pt x="175968" y="88898"/>
                  </a:cubicBezTo>
                  <a:cubicBezTo>
                    <a:pt x="172650" y="88811"/>
                    <a:pt x="169330" y="90968"/>
                    <a:pt x="168108" y="94068"/>
                  </a:cubicBezTo>
                  <a:cubicBezTo>
                    <a:pt x="157629" y="59372"/>
                    <a:pt x="124880" y="36789"/>
                    <a:pt x="94140" y="17183"/>
                  </a:cubicBezTo>
                  <a:cubicBezTo>
                    <a:pt x="81216" y="8957"/>
                    <a:pt x="67505" y="495"/>
                    <a:pt x="52223" y="15"/>
                  </a:cubicBezTo>
                  <a:cubicBezTo>
                    <a:pt x="36853" y="-457"/>
                    <a:pt x="20086" y="10494"/>
                    <a:pt x="20173" y="25698"/>
                  </a:cubicBezTo>
                  <a:cubicBezTo>
                    <a:pt x="20959" y="23506"/>
                    <a:pt x="21744" y="21305"/>
                    <a:pt x="22531" y="1911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139" name="Google Shape;3139;p18"/>
          <p:cNvGrpSpPr/>
          <p:nvPr/>
        </p:nvGrpSpPr>
        <p:grpSpPr>
          <a:xfrm>
            <a:off x="8216158" y="4458721"/>
            <a:ext cx="1193037" cy="860024"/>
            <a:chOff x="1166551" y="586560"/>
            <a:chExt cx="5374040" cy="3873980"/>
          </a:xfrm>
        </p:grpSpPr>
        <p:sp>
          <p:nvSpPr>
            <p:cNvPr id="3140" name="Google Shape;3140;p18"/>
            <p:cNvSpPr/>
            <p:nvPr/>
          </p:nvSpPr>
          <p:spPr>
            <a:xfrm>
              <a:off x="3150159" y="877472"/>
              <a:ext cx="699807" cy="1941402"/>
            </a:xfrm>
            <a:custGeom>
              <a:rect b="b" l="l" r="r" t="t"/>
              <a:pathLst>
                <a:path extrusionOk="0" h="354756" w="127877">
                  <a:moveTo>
                    <a:pt x="116780" y="325641"/>
                  </a:moveTo>
                  <a:cubicBezTo>
                    <a:pt x="141494" y="271943"/>
                    <a:pt x="121234" y="208385"/>
                    <a:pt x="92153" y="156887"/>
                  </a:cubicBezTo>
                  <a:cubicBezTo>
                    <a:pt x="62986" y="105389"/>
                    <a:pt x="24735" y="57410"/>
                    <a:pt x="10850" y="0"/>
                  </a:cubicBezTo>
                  <a:cubicBezTo>
                    <a:pt x="6396" y="34530"/>
                    <a:pt x="3165" y="69226"/>
                    <a:pt x="1156" y="103991"/>
                  </a:cubicBezTo>
                  <a:cubicBezTo>
                    <a:pt x="-1027" y="143988"/>
                    <a:pt x="-1464" y="185146"/>
                    <a:pt x="12335" y="222803"/>
                  </a:cubicBezTo>
                  <a:cubicBezTo>
                    <a:pt x="21068" y="246818"/>
                    <a:pt x="35302" y="268450"/>
                    <a:pt x="49450" y="289828"/>
                  </a:cubicBezTo>
                  <a:cubicBezTo>
                    <a:pt x="63684" y="311468"/>
                    <a:pt x="78006" y="333117"/>
                    <a:pt x="92241" y="354757"/>
                  </a:cubicBezTo>
                  <a:cubicBezTo>
                    <a:pt x="103331" y="344819"/>
                    <a:pt x="114510" y="334889"/>
                    <a:pt x="125600" y="32495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1" name="Google Shape;3141;p18"/>
            <p:cNvSpPr/>
            <p:nvPr/>
          </p:nvSpPr>
          <p:spPr>
            <a:xfrm>
              <a:off x="3136439" y="802195"/>
              <a:ext cx="727416" cy="2037560"/>
            </a:xfrm>
            <a:custGeom>
              <a:rect b="b" l="l" r="r" t="t"/>
              <a:pathLst>
                <a:path extrusionOk="0" h="372327" w="132922">
                  <a:moveTo>
                    <a:pt x="94223" y="372310"/>
                  </a:moveTo>
                  <a:lnTo>
                    <a:pt x="49860" y="304953"/>
                  </a:lnTo>
                  <a:cubicBezTo>
                    <a:pt x="35888" y="283749"/>
                    <a:pt x="21392" y="261821"/>
                    <a:pt x="12484" y="237413"/>
                  </a:cubicBezTo>
                  <a:cubicBezTo>
                    <a:pt x="-1926" y="198062"/>
                    <a:pt x="-877" y="154939"/>
                    <a:pt x="1218" y="117606"/>
                  </a:cubicBezTo>
                  <a:cubicBezTo>
                    <a:pt x="3139" y="82928"/>
                    <a:pt x="6371" y="47874"/>
                    <a:pt x="10824" y="13440"/>
                  </a:cubicBezTo>
                  <a:lnTo>
                    <a:pt x="12571" y="0"/>
                  </a:lnTo>
                  <a:lnTo>
                    <a:pt x="15802" y="13169"/>
                  </a:lnTo>
                  <a:cubicBezTo>
                    <a:pt x="25758" y="54511"/>
                    <a:pt x="49074" y="91695"/>
                    <a:pt x="71518" y="127658"/>
                  </a:cubicBezTo>
                  <a:cubicBezTo>
                    <a:pt x="80076" y="141246"/>
                    <a:pt x="88809" y="155306"/>
                    <a:pt x="96843" y="169410"/>
                  </a:cubicBezTo>
                  <a:cubicBezTo>
                    <a:pt x="122867" y="215458"/>
                    <a:pt x="148280" y="282509"/>
                    <a:pt x="121557" y="340452"/>
                  </a:cubicBezTo>
                  <a:lnTo>
                    <a:pt x="117017" y="338356"/>
                  </a:lnTo>
                  <a:cubicBezTo>
                    <a:pt x="142866" y="282343"/>
                    <a:pt x="117890" y="216917"/>
                    <a:pt x="92477" y="171881"/>
                  </a:cubicBezTo>
                  <a:cubicBezTo>
                    <a:pt x="84530" y="157865"/>
                    <a:pt x="75797" y="143866"/>
                    <a:pt x="67326" y="130321"/>
                  </a:cubicBezTo>
                  <a:cubicBezTo>
                    <a:pt x="46804" y="97573"/>
                    <a:pt x="25670" y="63820"/>
                    <a:pt x="14230" y="26592"/>
                  </a:cubicBezTo>
                  <a:cubicBezTo>
                    <a:pt x="10562" y="56869"/>
                    <a:pt x="7942" y="87521"/>
                    <a:pt x="6196" y="117886"/>
                  </a:cubicBezTo>
                  <a:cubicBezTo>
                    <a:pt x="4100" y="154721"/>
                    <a:pt x="3139" y="197242"/>
                    <a:pt x="17199" y="235692"/>
                  </a:cubicBezTo>
                  <a:cubicBezTo>
                    <a:pt x="25932" y="259550"/>
                    <a:pt x="40167" y="281234"/>
                    <a:pt x="54052" y="302202"/>
                  </a:cubicBezTo>
                  <a:lnTo>
                    <a:pt x="95271" y="364712"/>
                  </a:lnTo>
                  <a:lnTo>
                    <a:pt x="126448" y="336846"/>
                  </a:lnTo>
                  <a:lnTo>
                    <a:pt x="129766" y="340583"/>
                  </a:lnTo>
                  <a:lnTo>
                    <a:pt x="94223" y="37232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2" name="Google Shape;3142;p18"/>
            <p:cNvSpPr/>
            <p:nvPr/>
          </p:nvSpPr>
          <p:spPr>
            <a:xfrm>
              <a:off x="4047446" y="677839"/>
              <a:ext cx="598396" cy="2076267"/>
            </a:xfrm>
            <a:custGeom>
              <a:rect b="b" l="l" r="r" t="t"/>
              <a:pathLst>
                <a:path extrusionOk="0" h="379400" w="109346">
                  <a:moveTo>
                    <a:pt x="101020" y="284151"/>
                  </a:moveTo>
                  <a:cubicBezTo>
                    <a:pt x="117351" y="238199"/>
                    <a:pt x="107133" y="187251"/>
                    <a:pt x="92026" y="140862"/>
                  </a:cubicBezTo>
                  <a:cubicBezTo>
                    <a:pt x="77005" y="94464"/>
                    <a:pt x="57094" y="48660"/>
                    <a:pt x="54386" y="0"/>
                  </a:cubicBezTo>
                  <a:cubicBezTo>
                    <a:pt x="41287" y="52371"/>
                    <a:pt x="28188" y="104734"/>
                    <a:pt x="15176" y="157105"/>
                  </a:cubicBezTo>
                  <a:cubicBezTo>
                    <a:pt x="6094" y="193320"/>
                    <a:pt x="-2989" y="230427"/>
                    <a:pt x="941" y="267532"/>
                  </a:cubicBezTo>
                  <a:cubicBezTo>
                    <a:pt x="5046" y="307267"/>
                    <a:pt x="23821" y="343858"/>
                    <a:pt x="42160" y="379401"/>
                  </a:cubicBezTo>
                  <a:cubicBezTo>
                    <a:pt x="65827" y="345867"/>
                    <a:pt x="87746" y="311075"/>
                    <a:pt x="107745" y="2752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3" name="Google Shape;3143;p18"/>
            <p:cNvSpPr/>
            <p:nvPr/>
          </p:nvSpPr>
          <p:spPr>
            <a:xfrm>
              <a:off x="4033814" y="586560"/>
              <a:ext cx="625972" cy="2193931"/>
            </a:xfrm>
            <a:custGeom>
              <a:rect b="b" l="l" r="r" t="t"/>
              <a:pathLst>
                <a:path extrusionOk="0" h="400901" w="114385">
                  <a:moveTo>
                    <a:pt x="44303" y="400901"/>
                  </a:moveTo>
                  <a:lnTo>
                    <a:pt x="42469" y="397242"/>
                  </a:lnTo>
                  <a:cubicBezTo>
                    <a:pt x="25003" y="363489"/>
                    <a:pt x="5179" y="325231"/>
                    <a:pt x="901" y="284474"/>
                  </a:cubicBezTo>
                  <a:cubicBezTo>
                    <a:pt x="-3029" y="246486"/>
                    <a:pt x="6664" y="207537"/>
                    <a:pt x="15222" y="173173"/>
                  </a:cubicBezTo>
                  <a:lnTo>
                    <a:pt x="58450" y="0"/>
                  </a:lnTo>
                  <a:lnTo>
                    <a:pt x="59323" y="16531"/>
                  </a:lnTo>
                  <a:cubicBezTo>
                    <a:pt x="61506" y="54292"/>
                    <a:pt x="74257" y="91049"/>
                    <a:pt x="86658" y="126592"/>
                  </a:cubicBezTo>
                  <a:cubicBezTo>
                    <a:pt x="90063" y="136469"/>
                    <a:pt x="93644" y="146678"/>
                    <a:pt x="96963" y="156764"/>
                  </a:cubicBezTo>
                  <a:cubicBezTo>
                    <a:pt x="109450" y="195311"/>
                    <a:pt x="121677" y="244670"/>
                    <a:pt x="109101" y="291294"/>
                  </a:cubicBezTo>
                  <a:lnTo>
                    <a:pt x="112420" y="293137"/>
                  </a:lnTo>
                  <a:cubicBezTo>
                    <a:pt x="92508" y="328916"/>
                    <a:pt x="70414" y="364039"/>
                    <a:pt x="46748" y="397530"/>
                  </a:cubicBezTo>
                  <a:lnTo>
                    <a:pt x="44390" y="400901"/>
                  </a:lnTo>
                  <a:close/>
                  <a:moveTo>
                    <a:pt x="55743" y="31648"/>
                  </a:moveTo>
                  <a:lnTo>
                    <a:pt x="20113" y="174387"/>
                  </a:lnTo>
                  <a:cubicBezTo>
                    <a:pt x="11205" y="210009"/>
                    <a:pt x="2036" y="246844"/>
                    <a:pt x="5879" y="283950"/>
                  </a:cubicBezTo>
                  <a:cubicBezTo>
                    <a:pt x="9895" y="322305"/>
                    <a:pt x="28234" y="358808"/>
                    <a:pt x="45002" y="391260"/>
                  </a:cubicBezTo>
                  <a:cubicBezTo>
                    <a:pt x="65524" y="362005"/>
                    <a:pt x="84824" y="331527"/>
                    <a:pt x="102464" y="300481"/>
                  </a:cubicBezTo>
                  <a:lnTo>
                    <a:pt x="101154" y="299993"/>
                  </a:lnTo>
                  <a:cubicBezTo>
                    <a:pt x="118270" y="251830"/>
                    <a:pt x="105346" y="198979"/>
                    <a:pt x="92159" y="158318"/>
                  </a:cubicBezTo>
                  <a:cubicBezTo>
                    <a:pt x="88841" y="148293"/>
                    <a:pt x="85348" y="138102"/>
                    <a:pt x="81942" y="128251"/>
                  </a:cubicBezTo>
                  <a:cubicBezTo>
                    <a:pt x="71026" y="97014"/>
                    <a:pt x="59848" y="64850"/>
                    <a:pt x="55656" y="316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4" name="Google Shape;3144;p18"/>
            <p:cNvSpPr/>
            <p:nvPr/>
          </p:nvSpPr>
          <p:spPr>
            <a:xfrm>
              <a:off x="3552320" y="1050716"/>
              <a:ext cx="598391" cy="2076267"/>
            </a:xfrm>
            <a:custGeom>
              <a:rect b="b" l="l" r="r" t="t"/>
              <a:pathLst>
                <a:path extrusionOk="0" h="379400" w="109345">
                  <a:moveTo>
                    <a:pt x="101020" y="284151"/>
                  </a:moveTo>
                  <a:cubicBezTo>
                    <a:pt x="117350" y="238199"/>
                    <a:pt x="107133" y="187251"/>
                    <a:pt x="92025" y="140862"/>
                  </a:cubicBezTo>
                  <a:cubicBezTo>
                    <a:pt x="77004" y="94464"/>
                    <a:pt x="57093" y="48660"/>
                    <a:pt x="54386" y="0"/>
                  </a:cubicBezTo>
                  <a:cubicBezTo>
                    <a:pt x="41287" y="52371"/>
                    <a:pt x="28188" y="104734"/>
                    <a:pt x="15175" y="157105"/>
                  </a:cubicBezTo>
                  <a:cubicBezTo>
                    <a:pt x="6094" y="193320"/>
                    <a:pt x="-2989" y="230427"/>
                    <a:pt x="941" y="267532"/>
                  </a:cubicBezTo>
                  <a:cubicBezTo>
                    <a:pt x="5046" y="307267"/>
                    <a:pt x="23821" y="343858"/>
                    <a:pt x="42160" y="379401"/>
                  </a:cubicBezTo>
                  <a:cubicBezTo>
                    <a:pt x="65826" y="345867"/>
                    <a:pt x="87746" y="311075"/>
                    <a:pt x="107744" y="2752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5" name="Google Shape;3145;p18"/>
            <p:cNvSpPr/>
            <p:nvPr/>
          </p:nvSpPr>
          <p:spPr>
            <a:xfrm>
              <a:off x="3538359" y="959481"/>
              <a:ext cx="626278" cy="2193931"/>
            </a:xfrm>
            <a:custGeom>
              <a:rect b="b" l="l" r="r" t="t"/>
              <a:pathLst>
                <a:path extrusionOk="0" h="400901" w="114441">
                  <a:moveTo>
                    <a:pt x="44361" y="400892"/>
                  </a:moveTo>
                  <a:lnTo>
                    <a:pt x="42528" y="397233"/>
                  </a:lnTo>
                  <a:cubicBezTo>
                    <a:pt x="25062" y="363472"/>
                    <a:pt x="5238" y="325205"/>
                    <a:pt x="959" y="284474"/>
                  </a:cubicBezTo>
                  <a:cubicBezTo>
                    <a:pt x="-3058" y="246504"/>
                    <a:pt x="6286" y="209231"/>
                    <a:pt x="15281" y="173173"/>
                  </a:cubicBezTo>
                  <a:lnTo>
                    <a:pt x="58509" y="0"/>
                  </a:lnTo>
                  <a:lnTo>
                    <a:pt x="59382" y="16532"/>
                  </a:lnTo>
                  <a:cubicBezTo>
                    <a:pt x="61565" y="54292"/>
                    <a:pt x="74315" y="91049"/>
                    <a:pt x="86716" y="126592"/>
                  </a:cubicBezTo>
                  <a:cubicBezTo>
                    <a:pt x="90122" y="136469"/>
                    <a:pt x="93702" y="146678"/>
                    <a:pt x="96934" y="156764"/>
                  </a:cubicBezTo>
                  <a:cubicBezTo>
                    <a:pt x="109509" y="195311"/>
                    <a:pt x="121735" y="244670"/>
                    <a:pt x="109160" y="291295"/>
                  </a:cubicBezTo>
                  <a:lnTo>
                    <a:pt x="112478" y="293137"/>
                  </a:lnTo>
                  <a:cubicBezTo>
                    <a:pt x="92567" y="328916"/>
                    <a:pt x="70385" y="364039"/>
                    <a:pt x="46806" y="397530"/>
                  </a:cubicBezTo>
                  <a:lnTo>
                    <a:pt x="44361" y="400901"/>
                  </a:lnTo>
                  <a:close/>
                  <a:moveTo>
                    <a:pt x="55802" y="31648"/>
                  </a:moveTo>
                  <a:lnTo>
                    <a:pt x="20171" y="174387"/>
                  </a:lnTo>
                  <a:cubicBezTo>
                    <a:pt x="11264" y="210018"/>
                    <a:pt x="2095" y="246862"/>
                    <a:pt x="5937" y="283950"/>
                  </a:cubicBezTo>
                  <a:cubicBezTo>
                    <a:pt x="9954" y="322287"/>
                    <a:pt x="28293" y="358800"/>
                    <a:pt x="45060" y="391260"/>
                  </a:cubicBezTo>
                  <a:cubicBezTo>
                    <a:pt x="65582" y="361996"/>
                    <a:pt x="84882" y="331527"/>
                    <a:pt x="102610" y="300482"/>
                  </a:cubicBezTo>
                  <a:lnTo>
                    <a:pt x="101213" y="299993"/>
                  </a:lnTo>
                  <a:cubicBezTo>
                    <a:pt x="118329" y="251839"/>
                    <a:pt x="105405" y="198979"/>
                    <a:pt x="92217" y="158319"/>
                  </a:cubicBezTo>
                  <a:cubicBezTo>
                    <a:pt x="88987" y="148284"/>
                    <a:pt x="85406" y="138102"/>
                    <a:pt x="82001" y="128243"/>
                  </a:cubicBezTo>
                  <a:cubicBezTo>
                    <a:pt x="71085" y="97005"/>
                    <a:pt x="59906" y="64842"/>
                    <a:pt x="55802" y="316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6" name="Google Shape;3146;p18"/>
            <p:cNvSpPr/>
            <p:nvPr/>
          </p:nvSpPr>
          <p:spPr>
            <a:xfrm>
              <a:off x="3859519" y="3175979"/>
              <a:ext cx="2353213" cy="791389"/>
            </a:xfrm>
            <a:custGeom>
              <a:rect b="b" l="l" r="r" t="t"/>
              <a:pathLst>
                <a:path extrusionOk="0" h="144612" w="430007">
                  <a:moveTo>
                    <a:pt x="0" y="64122"/>
                  </a:moveTo>
                  <a:cubicBezTo>
                    <a:pt x="51873" y="52865"/>
                    <a:pt x="104183" y="41555"/>
                    <a:pt x="157192" y="40840"/>
                  </a:cubicBezTo>
                  <a:cubicBezTo>
                    <a:pt x="257009" y="39503"/>
                    <a:pt x="356739" y="77457"/>
                    <a:pt x="430007" y="144613"/>
                  </a:cubicBezTo>
                  <a:cubicBezTo>
                    <a:pt x="405294" y="101254"/>
                    <a:pt x="378222" y="56847"/>
                    <a:pt x="336217" y="29627"/>
                  </a:cubicBezTo>
                  <a:cubicBezTo>
                    <a:pt x="288709" y="-1139"/>
                    <a:pt x="227754" y="-5532"/>
                    <a:pt x="172125" y="5480"/>
                  </a:cubicBezTo>
                  <a:cubicBezTo>
                    <a:pt x="116496" y="16492"/>
                    <a:pt x="64798" y="41486"/>
                    <a:pt x="13885" y="662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7" name="Google Shape;3147;p18"/>
            <p:cNvSpPr/>
            <p:nvPr/>
          </p:nvSpPr>
          <p:spPr>
            <a:xfrm>
              <a:off x="3856646" y="3161914"/>
              <a:ext cx="2411041" cy="874659"/>
            </a:xfrm>
            <a:custGeom>
              <a:rect b="b" l="l" r="r" t="t"/>
              <a:pathLst>
                <a:path extrusionOk="0" h="159828" w="440574">
                  <a:moveTo>
                    <a:pt x="440575" y="159829"/>
                  </a:moveTo>
                  <a:lnTo>
                    <a:pt x="428873" y="149035"/>
                  </a:lnTo>
                  <a:cubicBezTo>
                    <a:pt x="355866" y="82176"/>
                    <a:pt x="257010" y="44677"/>
                    <a:pt x="157804" y="45917"/>
                  </a:cubicBezTo>
                  <a:cubicBezTo>
                    <a:pt x="116061" y="46475"/>
                    <a:pt x="74666" y="53662"/>
                    <a:pt x="34058" y="62081"/>
                  </a:cubicBezTo>
                  <a:cubicBezTo>
                    <a:pt x="27858" y="65068"/>
                    <a:pt x="21658" y="68063"/>
                    <a:pt x="15545" y="71050"/>
                  </a:cubicBezTo>
                  <a:lnTo>
                    <a:pt x="13362" y="66543"/>
                  </a:lnTo>
                  <a:cubicBezTo>
                    <a:pt x="13449" y="66509"/>
                    <a:pt x="13449" y="66465"/>
                    <a:pt x="13536" y="66430"/>
                  </a:cubicBezTo>
                  <a:cubicBezTo>
                    <a:pt x="9344" y="67330"/>
                    <a:pt x="5240" y="68238"/>
                    <a:pt x="1048" y="69137"/>
                  </a:cubicBezTo>
                  <a:lnTo>
                    <a:pt x="0" y="64238"/>
                  </a:lnTo>
                  <a:cubicBezTo>
                    <a:pt x="10742" y="61907"/>
                    <a:pt x="21570" y="59557"/>
                    <a:pt x="32400" y="57295"/>
                  </a:cubicBezTo>
                  <a:cubicBezTo>
                    <a:pt x="76937" y="35909"/>
                    <a:pt x="122960" y="15325"/>
                    <a:pt x="172126" y="5588"/>
                  </a:cubicBezTo>
                  <a:cubicBezTo>
                    <a:pt x="235439" y="-6944"/>
                    <a:pt x="294387" y="1763"/>
                    <a:pt x="338138" y="30093"/>
                  </a:cubicBezTo>
                  <a:cubicBezTo>
                    <a:pt x="379969" y="57217"/>
                    <a:pt x="406779" y="100375"/>
                    <a:pt x="432715" y="145943"/>
                  </a:cubicBezTo>
                  <a:lnTo>
                    <a:pt x="440575" y="159829"/>
                  </a:lnTo>
                  <a:close/>
                  <a:moveTo>
                    <a:pt x="162869" y="40878"/>
                  </a:moveTo>
                  <a:cubicBezTo>
                    <a:pt x="256573" y="40878"/>
                    <a:pt x="349491" y="74971"/>
                    <a:pt x="420752" y="135254"/>
                  </a:cubicBezTo>
                  <a:cubicBezTo>
                    <a:pt x="397435" y="95205"/>
                    <a:pt x="372284" y="58213"/>
                    <a:pt x="335431" y="34302"/>
                  </a:cubicBezTo>
                  <a:cubicBezTo>
                    <a:pt x="292815" y="6689"/>
                    <a:pt x="235178" y="-1757"/>
                    <a:pt x="173174" y="10513"/>
                  </a:cubicBezTo>
                  <a:cubicBezTo>
                    <a:pt x="131081" y="18827"/>
                    <a:pt x="91259" y="35219"/>
                    <a:pt x="52747" y="53217"/>
                  </a:cubicBezTo>
                  <a:cubicBezTo>
                    <a:pt x="87242" y="46554"/>
                    <a:pt x="122348" y="41375"/>
                    <a:pt x="157717" y="40904"/>
                  </a:cubicBezTo>
                  <a:cubicBezTo>
                    <a:pt x="159463" y="40878"/>
                    <a:pt x="161210" y="40869"/>
                    <a:pt x="162869" y="408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8" name="Google Shape;3148;p18"/>
            <p:cNvSpPr/>
            <p:nvPr/>
          </p:nvSpPr>
          <p:spPr>
            <a:xfrm>
              <a:off x="1324411" y="3116025"/>
              <a:ext cx="2427486" cy="548158"/>
            </a:xfrm>
            <a:custGeom>
              <a:rect b="b" l="l" r="r" t="t"/>
              <a:pathLst>
                <a:path extrusionOk="0" h="100166" w="443579">
                  <a:moveTo>
                    <a:pt x="432838" y="72282"/>
                  </a:moveTo>
                  <a:cubicBezTo>
                    <a:pt x="360180" y="38241"/>
                    <a:pt x="284989" y="4253"/>
                    <a:pt x="204734" y="314"/>
                  </a:cubicBezTo>
                  <a:cubicBezTo>
                    <a:pt x="124444" y="-3624"/>
                    <a:pt x="37080" y="29465"/>
                    <a:pt x="0" y="100166"/>
                  </a:cubicBezTo>
                  <a:cubicBezTo>
                    <a:pt x="98463" y="52030"/>
                    <a:pt x="213380" y="37866"/>
                    <a:pt x="320707" y="60632"/>
                  </a:cubicBezTo>
                  <a:cubicBezTo>
                    <a:pt x="356599" y="68230"/>
                    <a:pt x="392492" y="79888"/>
                    <a:pt x="428995" y="76544"/>
                  </a:cubicBezTo>
                  <a:cubicBezTo>
                    <a:pt x="434410" y="76046"/>
                    <a:pt x="440523" y="74832"/>
                    <a:pt x="443579" y="703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9" name="Google Shape;3149;p18"/>
            <p:cNvSpPr/>
            <p:nvPr/>
          </p:nvSpPr>
          <p:spPr>
            <a:xfrm>
              <a:off x="1292724" y="3102409"/>
              <a:ext cx="2470637" cy="592551"/>
            </a:xfrm>
            <a:custGeom>
              <a:rect b="b" l="l" r="r" t="t"/>
              <a:pathLst>
                <a:path extrusionOk="0" h="108278" w="451464">
                  <a:moveTo>
                    <a:pt x="18" y="108261"/>
                  </a:moveTo>
                  <a:lnTo>
                    <a:pt x="3572" y="101484"/>
                  </a:lnTo>
                  <a:cubicBezTo>
                    <a:pt x="42896" y="26495"/>
                    <a:pt x="135963" y="-3354"/>
                    <a:pt x="210611" y="296"/>
                  </a:cubicBezTo>
                  <a:cubicBezTo>
                    <a:pt x="294360" y="4410"/>
                    <a:pt x="374965" y="42162"/>
                    <a:pt x="439675" y="72500"/>
                  </a:cubicBezTo>
                  <a:lnTo>
                    <a:pt x="438016" y="76106"/>
                  </a:lnTo>
                  <a:cubicBezTo>
                    <a:pt x="441684" y="75486"/>
                    <a:pt x="445351" y="74255"/>
                    <a:pt x="447273" y="71426"/>
                  </a:cubicBezTo>
                  <a:lnTo>
                    <a:pt x="451464" y="74255"/>
                  </a:lnTo>
                  <a:cubicBezTo>
                    <a:pt x="447709" y="79722"/>
                    <a:pt x="440723" y="81023"/>
                    <a:pt x="435047" y="81538"/>
                  </a:cubicBezTo>
                  <a:cubicBezTo>
                    <a:pt x="405792" y="84228"/>
                    <a:pt x="376711" y="77364"/>
                    <a:pt x="348591" y="70727"/>
                  </a:cubicBezTo>
                  <a:cubicBezTo>
                    <a:pt x="341168" y="68981"/>
                    <a:pt x="333483" y="67173"/>
                    <a:pt x="326060" y="65583"/>
                  </a:cubicBezTo>
                  <a:cubicBezTo>
                    <a:pt x="218646" y="42817"/>
                    <a:pt x="105345" y="56781"/>
                    <a:pt x="6881" y="104916"/>
                  </a:cubicBezTo>
                  <a:lnTo>
                    <a:pt x="0" y="108279"/>
                  </a:lnTo>
                  <a:close/>
                  <a:moveTo>
                    <a:pt x="198298" y="5012"/>
                  </a:moveTo>
                  <a:cubicBezTo>
                    <a:pt x="129885" y="5012"/>
                    <a:pt x="49821" y="32792"/>
                    <a:pt x="11833" y="96987"/>
                  </a:cubicBezTo>
                  <a:cubicBezTo>
                    <a:pt x="109606" y="51131"/>
                    <a:pt x="221266" y="38223"/>
                    <a:pt x="327108" y="60675"/>
                  </a:cubicBezTo>
                  <a:cubicBezTo>
                    <a:pt x="334618" y="62283"/>
                    <a:pt x="342303" y="64090"/>
                    <a:pt x="349726" y="65845"/>
                  </a:cubicBezTo>
                  <a:cubicBezTo>
                    <a:pt x="377497" y="72386"/>
                    <a:pt x="406141" y="79137"/>
                    <a:pt x="434610" y="76543"/>
                  </a:cubicBezTo>
                  <a:cubicBezTo>
                    <a:pt x="435135" y="76500"/>
                    <a:pt x="435658" y="76439"/>
                    <a:pt x="436182" y="76377"/>
                  </a:cubicBezTo>
                  <a:cubicBezTo>
                    <a:pt x="372083" y="46345"/>
                    <a:pt x="292526" y="9344"/>
                    <a:pt x="210349" y="5318"/>
                  </a:cubicBezTo>
                  <a:cubicBezTo>
                    <a:pt x="206420" y="5126"/>
                    <a:pt x="202315" y="5021"/>
                    <a:pt x="198298" y="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0" name="Google Shape;3150;p18"/>
            <p:cNvSpPr/>
            <p:nvPr/>
          </p:nvSpPr>
          <p:spPr>
            <a:xfrm>
              <a:off x="1215729" y="2039359"/>
              <a:ext cx="2054907" cy="1479452"/>
            </a:xfrm>
            <a:custGeom>
              <a:rect b="b" l="l" r="r" t="t"/>
              <a:pathLst>
                <a:path extrusionOk="0" h="270343" w="375497">
                  <a:moveTo>
                    <a:pt x="365455" y="264571"/>
                  </a:moveTo>
                  <a:cubicBezTo>
                    <a:pt x="334278" y="183966"/>
                    <a:pt x="300918" y="101834"/>
                    <a:pt x="240225" y="49043"/>
                  </a:cubicBezTo>
                  <a:cubicBezTo>
                    <a:pt x="179592" y="-3739"/>
                    <a:pt x="84465" y="-20951"/>
                    <a:pt x="0" y="32783"/>
                  </a:cubicBezTo>
                  <a:cubicBezTo>
                    <a:pt x="115650" y="40494"/>
                    <a:pt x="217956" y="94760"/>
                    <a:pt x="285462" y="184220"/>
                  </a:cubicBezTo>
                  <a:cubicBezTo>
                    <a:pt x="307992" y="214086"/>
                    <a:pt x="327467" y="248363"/>
                    <a:pt x="359080" y="266833"/>
                  </a:cubicBezTo>
                  <a:cubicBezTo>
                    <a:pt x="363795" y="269584"/>
                    <a:pt x="369559" y="271942"/>
                    <a:pt x="375498" y="26895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1" name="Google Shape;3151;p18"/>
            <p:cNvSpPr/>
            <p:nvPr/>
          </p:nvSpPr>
          <p:spPr>
            <a:xfrm>
              <a:off x="1166551" y="2024545"/>
              <a:ext cx="2110771" cy="1510038"/>
            </a:xfrm>
            <a:custGeom>
              <a:rect b="b" l="l" r="r" t="t"/>
              <a:pathLst>
                <a:path extrusionOk="0" h="275932" w="385705">
                  <a:moveTo>
                    <a:pt x="378720" y="275933"/>
                  </a:moveTo>
                  <a:cubicBezTo>
                    <a:pt x="374003" y="275933"/>
                    <a:pt x="369724" y="273872"/>
                    <a:pt x="366580" y="272029"/>
                  </a:cubicBezTo>
                  <a:cubicBezTo>
                    <a:pt x="341080" y="257131"/>
                    <a:pt x="323266" y="232067"/>
                    <a:pt x="306062" y="207825"/>
                  </a:cubicBezTo>
                  <a:cubicBezTo>
                    <a:pt x="301520" y="201476"/>
                    <a:pt x="296892" y="194900"/>
                    <a:pt x="292176" y="188656"/>
                  </a:cubicBezTo>
                  <a:cubicBezTo>
                    <a:pt x="224846" y="99432"/>
                    <a:pt x="124173" y="46057"/>
                    <a:pt x="8793" y="38363"/>
                  </a:cubicBezTo>
                  <a:lnTo>
                    <a:pt x="0" y="37778"/>
                  </a:lnTo>
                  <a:lnTo>
                    <a:pt x="7440" y="33045"/>
                  </a:lnTo>
                  <a:cubicBezTo>
                    <a:pt x="97109" y="-23998"/>
                    <a:pt x="194455" y="244"/>
                    <a:pt x="251131" y="49567"/>
                  </a:cubicBezTo>
                  <a:cubicBezTo>
                    <a:pt x="314620" y="104803"/>
                    <a:pt x="349290" y="194307"/>
                    <a:pt x="377147" y="266231"/>
                  </a:cubicBezTo>
                  <a:lnTo>
                    <a:pt x="371820" y="268283"/>
                  </a:lnTo>
                  <a:cubicBezTo>
                    <a:pt x="376362" y="270519"/>
                    <a:pt x="379855" y="270737"/>
                    <a:pt x="383173" y="269078"/>
                  </a:cubicBezTo>
                  <a:lnTo>
                    <a:pt x="385706" y="274239"/>
                  </a:lnTo>
                  <a:cubicBezTo>
                    <a:pt x="383348" y="275453"/>
                    <a:pt x="380990" y="275933"/>
                    <a:pt x="378720" y="275933"/>
                  </a:cubicBezTo>
                  <a:close/>
                  <a:moveTo>
                    <a:pt x="18138" y="33298"/>
                  </a:moveTo>
                  <a:cubicBezTo>
                    <a:pt x="131464" y="43210"/>
                    <a:pt x="230172" y="96917"/>
                    <a:pt x="296804" y="185190"/>
                  </a:cubicBezTo>
                  <a:cubicBezTo>
                    <a:pt x="301520" y="191503"/>
                    <a:pt x="306237" y="198106"/>
                    <a:pt x="310777" y="204489"/>
                  </a:cubicBezTo>
                  <a:cubicBezTo>
                    <a:pt x="327632" y="228234"/>
                    <a:pt x="345098" y="252782"/>
                    <a:pt x="369550" y="267052"/>
                  </a:cubicBezTo>
                  <a:cubicBezTo>
                    <a:pt x="370248" y="267497"/>
                    <a:pt x="371034" y="267890"/>
                    <a:pt x="371733" y="268239"/>
                  </a:cubicBezTo>
                  <a:cubicBezTo>
                    <a:pt x="344137" y="196927"/>
                    <a:pt x="309730" y="108209"/>
                    <a:pt x="247376" y="53934"/>
                  </a:cubicBezTo>
                  <a:cubicBezTo>
                    <a:pt x="193870" y="7405"/>
                    <a:pt x="103152" y="-16130"/>
                    <a:pt x="18146" y="332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2" name="Google Shape;3152;p18"/>
            <p:cNvSpPr/>
            <p:nvPr/>
          </p:nvSpPr>
          <p:spPr>
            <a:xfrm>
              <a:off x="4217964" y="2230023"/>
              <a:ext cx="2276746" cy="1185267"/>
            </a:xfrm>
            <a:custGeom>
              <a:rect b="b" l="l" r="r" t="t"/>
              <a:pathLst>
                <a:path extrusionOk="0" h="216586" w="416034">
                  <a:moveTo>
                    <a:pt x="10741" y="211489"/>
                  </a:moveTo>
                  <a:cubicBezTo>
                    <a:pt x="57812" y="138858"/>
                    <a:pt x="107240" y="65152"/>
                    <a:pt x="177453" y="25705"/>
                  </a:cubicBezTo>
                  <a:cubicBezTo>
                    <a:pt x="247665" y="-13741"/>
                    <a:pt x="344338" y="-11418"/>
                    <a:pt x="416035" y="58227"/>
                  </a:cubicBezTo>
                  <a:cubicBezTo>
                    <a:pt x="301285" y="42464"/>
                    <a:pt x="189941" y="74968"/>
                    <a:pt x="105493" y="148944"/>
                  </a:cubicBezTo>
                  <a:cubicBezTo>
                    <a:pt x="77286" y="173641"/>
                    <a:pt x="51262" y="203280"/>
                    <a:pt x="16505" y="215000"/>
                  </a:cubicBezTo>
                  <a:cubicBezTo>
                    <a:pt x="11353" y="216746"/>
                    <a:pt x="5240" y="217890"/>
                    <a:pt x="0" y="21377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3" name="Google Shape;3153;p18"/>
            <p:cNvSpPr/>
            <p:nvPr/>
          </p:nvSpPr>
          <p:spPr>
            <a:xfrm>
              <a:off x="4208404" y="2215837"/>
              <a:ext cx="2332188" cy="1215240"/>
            </a:xfrm>
            <a:custGeom>
              <a:rect b="b" l="l" r="r" t="t"/>
              <a:pathLst>
                <a:path extrusionOk="0" h="222063" w="426165">
                  <a:moveTo>
                    <a:pt x="10130" y="222054"/>
                  </a:moveTo>
                  <a:cubicBezTo>
                    <a:pt x="6725" y="222054"/>
                    <a:pt x="3231" y="221198"/>
                    <a:pt x="0" y="218622"/>
                  </a:cubicBezTo>
                  <a:lnTo>
                    <a:pt x="3580" y="214099"/>
                  </a:lnTo>
                  <a:cubicBezTo>
                    <a:pt x="6462" y="216378"/>
                    <a:pt x="9868" y="216867"/>
                    <a:pt x="14846" y="215600"/>
                  </a:cubicBezTo>
                  <a:lnTo>
                    <a:pt x="10043" y="212518"/>
                  </a:lnTo>
                  <a:cubicBezTo>
                    <a:pt x="52048" y="147711"/>
                    <a:pt x="104358" y="67063"/>
                    <a:pt x="177801" y="25782"/>
                  </a:cubicBezTo>
                  <a:cubicBezTo>
                    <a:pt x="243473" y="-11079"/>
                    <a:pt x="343727" y="-15183"/>
                    <a:pt x="419791" y="58749"/>
                  </a:cubicBezTo>
                  <a:lnTo>
                    <a:pt x="426165" y="64880"/>
                  </a:lnTo>
                  <a:lnTo>
                    <a:pt x="417433" y="63683"/>
                  </a:lnTo>
                  <a:cubicBezTo>
                    <a:pt x="302857" y="47955"/>
                    <a:pt x="193434" y="79926"/>
                    <a:pt x="109161" y="153711"/>
                  </a:cubicBezTo>
                  <a:cubicBezTo>
                    <a:pt x="103310" y="158872"/>
                    <a:pt x="97372" y="164365"/>
                    <a:pt x="91608" y="169674"/>
                  </a:cubicBezTo>
                  <a:cubicBezTo>
                    <a:pt x="69775" y="189935"/>
                    <a:pt x="47158" y="210876"/>
                    <a:pt x="19212" y="220334"/>
                  </a:cubicBezTo>
                  <a:cubicBezTo>
                    <a:pt x="16593" y="221198"/>
                    <a:pt x="13448" y="222063"/>
                    <a:pt x="10130" y="222063"/>
                  </a:cubicBezTo>
                  <a:close/>
                  <a:moveTo>
                    <a:pt x="277706" y="5776"/>
                  </a:moveTo>
                  <a:cubicBezTo>
                    <a:pt x="242163" y="5776"/>
                    <a:pt x="208280" y="15312"/>
                    <a:pt x="180683" y="30813"/>
                  </a:cubicBezTo>
                  <a:cubicBezTo>
                    <a:pt x="108463" y="71368"/>
                    <a:pt x="56589" y="151309"/>
                    <a:pt x="15021" y="215557"/>
                  </a:cubicBezTo>
                  <a:cubicBezTo>
                    <a:pt x="15719" y="215356"/>
                    <a:pt x="16505" y="215120"/>
                    <a:pt x="17378" y="214841"/>
                  </a:cubicBezTo>
                  <a:cubicBezTo>
                    <a:pt x="44188" y="205785"/>
                    <a:pt x="66282" y="185263"/>
                    <a:pt x="87678" y="165421"/>
                  </a:cubicBezTo>
                  <a:cubicBezTo>
                    <a:pt x="93442" y="160086"/>
                    <a:pt x="99380" y="154567"/>
                    <a:pt x="105318" y="149344"/>
                  </a:cubicBezTo>
                  <a:cubicBezTo>
                    <a:pt x="188718" y="76363"/>
                    <a:pt x="296307" y="43676"/>
                    <a:pt x="409311" y="56811"/>
                  </a:cubicBezTo>
                  <a:cubicBezTo>
                    <a:pt x="368790" y="20490"/>
                    <a:pt x="321982" y="5758"/>
                    <a:pt x="277706" y="57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4" name="Google Shape;3154;p18"/>
            <p:cNvSpPr/>
            <p:nvPr/>
          </p:nvSpPr>
          <p:spPr>
            <a:xfrm>
              <a:off x="3855694" y="3523709"/>
              <a:ext cx="767299" cy="859691"/>
            </a:xfrm>
            <a:custGeom>
              <a:rect b="b" l="l" r="r" t="t"/>
              <a:pathLst>
                <a:path extrusionOk="0" h="157093" w="140210">
                  <a:moveTo>
                    <a:pt x="6375" y="5123"/>
                  </a:moveTo>
                  <a:cubicBezTo>
                    <a:pt x="37551" y="5587"/>
                    <a:pt x="70037" y="7708"/>
                    <a:pt x="97372" y="22572"/>
                  </a:cubicBezTo>
                  <a:cubicBezTo>
                    <a:pt x="124793" y="37444"/>
                    <a:pt x="145665" y="68498"/>
                    <a:pt x="138940" y="98758"/>
                  </a:cubicBezTo>
                  <a:cubicBezTo>
                    <a:pt x="134487" y="118965"/>
                    <a:pt x="118767" y="136405"/>
                    <a:pt x="118941" y="157093"/>
                  </a:cubicBezTo>
                  <a:cubicBezTo>
                    <a:pt x="110209" y="134013"/>
                    <a:pt x="88551" y="118808"/>
                    <a:pt x="70125" y="102286"/>
                  </a:cubicBezTo>
                  <a:cubicBezTo>
                    <a:pt x="39385" y="74733"/>
                    <a:pt x="15195" y="40047"/>
                    <a:pt x="0" y="1805"/>
                  </a:cubicBezTo>
                  <a:cubicBezTo>
                    <a:pt x="2707" y="-1714"/>
                    <a:pt x="9518" y="277"/>
                    <a:pt x="9868" y="46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5" name="Google Shape;3155;p18"/>
            <p:cNvSpPr/>
            <p:nvPr/>
          </p:nvSpPr>
          <p:spPr>
            <a:xfrm>
              <a:off x="3840403" y="3509923"/>
              <a:ext cx="796347" cy="950617"/>
            </a:xfrm>
            <a:custGeom>
              <a:rect b="b" l="l" r="r" t="t"/>
              <a:pathLst>
                <a:path extrusionOk="0" h="173708" w="145518">
                  <a:moveTo>
                    <a:pt x="124444" y="173708"/>
                  </a:moveTo>
                  <a:lnTo>
                    <a:pt x="119379" y="160504"/>
                  </a:lnTo>
                  <a:cubicBezTo>
                    <a:pt x="112480" y="142112"/>
                    <a:pt x="96586" y="128550"/>
                    <a:pt x="81303" y="115434"/>
                  </a:cubicBezTo>
                  <a:cubicBezTo>
                    <a:pt x="77898" y="112525"/>
                    <a:pt x="74491" y="109617"/>
                    <a:pt x="71260" y="106674"/>
                  </a:cubicBezTo>
                  <a:cubicBezTo>
                    <a:pt x="40258" y="78886"/>
                    <a:pt x="15806" y="43815"/>
                    <a:pt x="524" y="5242"/>
                  </a:cubicBezTo>
                  <a:lnTo>
                    <a:pt x="0" y="3941"/>
                  </a:lnTo>
                  <a:lnTo>
                    <a:pt x="785" y="2814"/>
                  </a:lnTo>
                  <a:cubicBezTo>
                    <a:pt x="2620" y="360"/>
                    <a:pt x="6025" y="-601"/>
                    <a:pt x="9344" y="378"/>
                  </a:cubicBezTo>
                  <a:cubicBezTo>
                    <a:pt x="11964" y="1155"/>
                    <a:pt x="13973" y="2980"/>
                    <a:pt x="14758" y="5233"/>
                  </a:cubicBezTo>
                  <a:cubicBezTo>
                    <a:pt x="42966" y="5844"/>
                    <a:pt x="74491" y="8307"/>
                    <a:pt x="101389" y="22891"/>
                  </a:cubicBezTo>
                  <a:cubicBezTo>
                    <a:pt x="128112" y="37396"/>
                    <a:pt x="151428" y="69167"/>
                    <a:pt x="144180" y="101819"/>
                  </a:cubicBezTo>
                  <a:cubicBezTo>
                    <a:pt x="142258" y="110569"/>
                    <a:pt x="138329" y="118796"/>
                    <a:pt x="134487" y="126751"/>
                  </a:cubicBezTo>
                  <a:cubicBezTo>
                    <a:pt x="129159" y="137755"/>
                    <a:pt x="124094" y="148155"/>
                    <a:pt x="124269" y="159587"/>
                  </a:cubicBezTo>
                  <a:lnTo>
                    <a:pt x="124444" y="173708"/>
                  </a:lnTo>
                  <a:close/>
                  <a:moveTo>
                    <a:pt x="5851" y="5146"/>
                  </a:moveTo>
                  <a:cubicBezTo>
                    <a:pt x="20871" y="42313"/>
                    <a:pt x="44625" y="76092"/>
                    <a:pt x="74578" y="102937"/>
                  </a:cubicBezTo>
                  <a:cubicBezTo>
                    <a:pt x="77810" y="105853"/>
                    <a:pt x="81216" y="108735"/>
                    <a:pt x="84534" y="111617"/>
                  </a:cubicBezTo>
                  <a:cubicBezTo>
                    <a:pt x="97983" y="123101"/>
                    <a:pt x="111781" y="134917"/>
                    <a:pt x="120164" y="150199"/>
                  </a:cubicBezTo>
                  <a:cubicBezTo>
                    <a:pt x="121911" y="141222"/>
                    <a:pt x="126016" y="132794"/>
                    <a:pt x="129945" y="124568"/>
                  </a:cubicBezTo>
                  <a:cubicBezTo>
                    <a:pt x="133700" y="116874"/>
                    <a:pt x="137543" y="108919"/>
                    <a:pt x="139290" y="100736"/>
                  </a:cubicBezTo>
                  <a:cubicBezTo>
                    <a:pt x="146014" y="70503"/>
                    <a:pt x="124094" y="40907"/>
                    <a:pt x="99031" y="27292"/>
                  </a:cubicBezTo>
                  <a:cubicBezTo>
                    <a:pt x="71348" y="12280"/>
                    <a:pt x="38075" y="10569"/>
                    <a:pt x="9170" y="10141"/>
                  </a:cubicBezTo>
                  <a:lnTo>
                    <a:pt x="9170" y="5801"/>
                  </a:lnTo>
                  <a:cubicBezTo>
                    <a:pt x="8820" y="5512"/>
                    <a:pt x="8383" y="5303"/>
                    <a:pt x="7947" y="5181"/>
                  </a:cubicBezTo>
                  <a:cubicBezTo>
                    <a:pt x="7248" y="4988"/>
                    <a:pt x="6550" y="4945"/>
                    <a:pt x="5851" y="51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6" name="Google Shape;3156;p18"/>
            <p:cNvSpPr/>
            <p:nvPr/>
          </p:nvSpPr>
          <p:spPr>
            <a:xfrm>
              <a:off x="3140242" y="3528552"/>
              <a:ext cx="801004" cy="859768"/>
            </a:xfrm>
            <a:custGeom>
              <a:rect b="b" l="l" r="r" t="t"/>
              <a:pathLst>
                <a:path extrusionOk="0" h="157107" w="146369">
                  <a:moveTo>
                    <a:pt x="131954" y="1531"/>
                  </a:moveTo>
                  <a:cubicBezTo>
                    <a:pt x="126016" y="2151"/>
                    <a:pt x="119990" y="2772"/>
                    <a:pt x="114051" y="3392"/>
                  </a:cubicBezTo>
                  <a:cubicBezTo>
                    <a:pt x="97459" y="5103"/>
                    <a:pt x="79993" y="7199"/>
                    <a:pt x="66894" y="17373"/>
                  </a:cubicBezTo>
                  <a:cubicBezTo>
                    <a:pt x="41393" y="37231"/>
                    <a:pt x="44974" y="75866"/>
                    <a:pt x="33883" y="106108"/>
                  </a:cubicBezTo>
                  <a:cubicBezTo>
                    <a:pt x="26897" y="125355"/>
                    <a:pt x="13448" y="141572"/>
                    <a:pt x="0" y="157108"/>
                  </a:cubicBezTo>
                  <a:cubicBezTo>
                    <a:pt x="55279" y="154444"/>
                    <a:pt x="112829" y="127320"/>
                    <a:pt x="135884" y="77438"/>
                  </a:cubicBezTo>
                  <a:cubicBezTo>
                    <a:pt x="142958" y="62277"/>
                    <a:pt x="146538" y="45571"/>
                    <a:pt x="146363" y="28883"/>
                  </a:cubicBezTo>
                  <a:cubicBezTo>
                    <a:pt x="146276" y="21477"/>
                    <a:pt x="145403" y="13722"/>
                    <a:pt x="141036" y="7662"/>
                  </a:cubicBezTo>
                  <a:cubicBezTo>
                    <a:pt x="136757" y="1601"/>
                    <a:pt x="128286" y="-2041"/>
                    <a:pt x="121562" y="122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7" name="Google Shape;3157;p18"/>
            <p:cNvSpPr/>
            <p:nvPr/>
          </p:nvSpPr>
          <p:spPr>
            <a:xfrm>
              <a:off x="3109174" y="3514865"/>
              <a:ext cx="845928" cy="888800"/>
            </a:xfrm>
            <a:custGeom>
              <a:rect b="b" l="l" r="r" t="t"/>
              <a:pathLst>
                <a:path extrusionOk="0" h="162412" w="154578">
                  <a:moveTo>
                    <a:pt x="0" y="162403"/>
                  </a:moveTo>
                  <a:lnTo>
                    <a:pt x="3755" y="157976"/>
                  </a:lnTo>
                  <a:cubicBezTo>
                    <a:pt x="17553" y="142099"/>
                    <a:pt x="30477" y="126302"/>
                    <a:pt x="37202" y="107753"/>
                  </a:cubicBezTo>
                  <a:cubicBezTo>
                    <a:pt x="40870" y="97893"/>
                    <a:pt x="42878" y="86873"/>
                    <a:pt x="44887" y="76218"/>
                  </a:cubicBezTo>
                  <a:cubicBezTo>
                    <a:pt x="48991" y="54351"/>
                    <a:pt x="53271" y="31742"/>
                    <a:pt x="71085" y="17900"/>
                  </a:cubicBezTo>
                  <a:cubicBezTo>
                    <a:pt x="85146" y="6958"/>
                    <a:pt x="104183" y="4984"/>
                    <a:pt x="119466" y="3404"/>
                  </a:cubicBezTo>
                  <a:lnTo>
                    <a:pt x="126714" y="2653"/>
                  </a:lnTo>
                  <a:lnTo>
                    <a:pt x="126190" y="1491"/>
                  </a:lnTo>
                  <a:cubicBezTo>
                    <a:pt x="134312" y="-2491"/>
                    <a:pt x="144093" y="2041"/>
                    <a:pt x="148808" y="8731"/>
                  </a:cubicBezTo>
                  <a:cubicBezTo>
                    <a:pt x="153786" y="15752"/>
                    <a:pt x="154484" y="24528"/>
                    <a:pt x="154572" y="31384"/>
                  </a:cubicBezTo>
                  <a:cubicBezTo>
                    <a:pt x="154747" y="48396"/>
                    <a:pt x="150991" y="65556"/>
                    <a:pt x="143831" y="81013"/>
                  </a:cubicBezTo>
                  <a:cubicBezTo>
                    <a:pt x="122435" y="127288"/>
                    <a:pt x="68204" y="159129"/>
                    <a:pt x="5851" y="162133"/>
                  </a:cubicBezTo>
                  <a:lnTo>
                    <a:pt x="0" y="162412"/>
                  </a:lnTo>
                  <a:close/>
                  <a:moveTo>
                    <a:pt x="137892" y="6146"/>
                  </a:moveTo>
                  <a:lnTo>
                    <a:pt x="137892" y="6521"/>
                  </a:lnTo>
                  <a:lnTo>
                    <a:pt x="119990" y="8381"/>
                  </a:lnTo>
                  <a:cubicBezTo>
                    <a:pt x="105318" y="9901"/>
                    <a:pt x="87067" y="11796"/>
                    <a:pt x="74142" y="21848"/>
                  </a:cubicBezTo>
                  <a:cubicBezTo>
                    <a:pt x="57812" y="34528"/>
                    <a:pt x="53969" y="55225"/>
                    <a:pt x="49865" y="77135"/>
                  </a:cubicBezTo>
                  <a:cubicBezTo>
                    <a:pt x="47856" y="87999"/>
                    <a:pt x="45673" y="99221"/>
                    <a:pt x="41918" y="109473"/>
                  </a:cubicBezTo>
                  <a:cubicBezTo>
                    <a:pt x="35543" y="127027"/>
                    <a:pt x="24015" y="141977"/>
                    <a:pt x="11440" y="156736"/>
                  </a:cubicBezTo>
                  <a:cubicBezTo>
                    <a:pt x="69514" y="152169"/>
                    <a:pt x="119291" y="122031"/>
                    <a:pt x="139290" y="78891"/>
                  </a:cubicBezTo>
                  <a:cubicBezTo>
                    <a:pt x="146188" y="64106"/>
                    <a:pt x="149681" y="47688"/>
                    <a:pt x="149507" y="31410"/>
                  </a:cubicBezTo>
                  <a:cubicBezTo>
                    <a:pt x="149507" y="25288"/>
                    <a:pt x="148896" y="17499"/>
                    <a:pt x="144704" y="11612"/>
                  </a:cubicBezTo>
                  <a:cubicBezTo>
                    <a:pt x="143132" y="9324"/>
                    <a:pt x="140600" y="7324"/>
                    <a:pt x="137892" y="61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8" name="Google Shape;3158;p18"/>
            <p:cNvSpPr/>
            <p:nvPr/>
          </p:nvSpPr>
          <p:spPr>
            <a:xfrm>
              <a:off x="3918301" y="3411261"/>
              <a:ext cx="1660253" cy="759895"/>
            </a:xfrm>
            <a:custGeom>
              <a:rect b="b" l="l" r="r" t="t"/>
              <a:pathLst>
                <a:path extrusionOk="0" h="138857" w="303381">
                  <a:moveTo>
                    <a:pt x="3057" y="26596"/>
                  </a:moveTo>
                  <a:cubicBezTo>
                    <a:pt x="59209" y="555"/>
                    <a:pt x="124880" y="-8921"/>
                    <a:pt x="183828" y="9794"/>
                  </a:cubicBezTo>
                  <a:cubicBezTo>
                    <a:pt x="242862" y="28508"/>
                    <a:pt x="293164" y="78243"/>
                    <a:pt x="303381" y="138857"/>
                  </a:cubicBezTo>
                  <a:cubicBezTo>
                    <a:pt x="267489" y="97918"/>
                    <a:pt x="210288" y="83421"/>
                    <a:pt x="156319" y="74670"/>
                  </a:cubicBezTo>
                  <a:cubicBezTo>
                    <a:pt x="102350" y="65921"/>
                    <a:pt x="45498" y="59912"/>
                    <a:pt x="0" y="29775"/>
                  </a:cubicBezTo>
                  <a:cubicBezTo>
                    <a:pt x="4541" y="27094"/>
                    <a:pt x="9083" y="24422"/>
                    <a:pt x="13623" y="2174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9" name="Google Shape;3159;p18"/>
            <p:cNvSpPr/>
            <p:nvPr/>
          </p:nvSpPr>
          <p:spPr>
            <a:xfrm>
              <a:off x="3892492" y="3396972"/>
              <a:ext cx="1707568" cy="819583"/>
            </a:xfrm>
            <a:custGeom>
              <a:rect b="b" l="l" r="r" t="t"/>
              <a:pathLst>
                <a:path extrusionOk="0" h="149764" w="312027">
                  <a:moveTo>
                    <a:pt x="312027" y="149765"/>
                  </a:moveTo>
                  <a:lnTo>
                    <a:pt x="306263" y="143119"/>
                  </a:lnTo>
                  <a:cubicBezTo>
                    <a:pt x="270458" y="102284"/>
                    <a:pt x="212559" y="88172"/>
                    <a:pt x="160598" y="79753"/>
                  </a:cubicBezTo>
                  <a:cubicBezTo>
                    <a:pt x="154660" y="78793"/>
                    <a:pt x="148722" y="77867"/>
                    <a:pt x="142783" y="76941"/>
                  </a:cubicBezTo>
                  <a:cubicBezTo>
                    <a:pt x="94315" y="69405"/>
                    <a:pt x="44276" y="61606"/>
                    <a:pt x="3319" y="34473"/>
                  </a:cubicBezTo>
                  <a:lnTo>
                    <a:pt x="0" y="32255"/>
                  </a:lnTo>
                  <a:lnTo>
                    <a:pt x="7249" y="27976"/>
                  </a:lnTo>
                  <a:lnTo>
                    <a:pt x="6725" y="26928"/>
                  </a:lnTo>
                  <a:cubicBezTo>
                    <a:pt x="9869" y="25487"/>
                    <a:pt x="12925" y="24107"/>
                    <a:pt x="16069" y="22789"/>
                  </a:cubicBezTo>
                  <a:lnTo>
                    <a:pt x="17117" y="22186"/>
                  </a:lnTo>
                  <a:lnTo>
                    <a:pt x="17204" y="22317"/>
                  </a:lnTo>
                  <a:cubicBezTo>
                    <a:pt x="75714" y="-2336"/>
                    <a:pt x="136496" y="-6755"/>
                    <a:pt x="189330" y="10012"/>
                  </a:cubicBezTo>
                  <a:cubicBezTo>
                    <a:pt x="252032" y="29889"/>
                    <a:pt x="300761" y="82548"/>
                    <a:pt x="310542" y="141049"/>
                  </a:cubicBezTo>
                  <a:lnTo>
                    <a:pt x="312027" y="149756"/>
                  </a:lnTo>
                  <a:close/>
                  <a:moveTo>
                    <a:pt x="9519" y="32491"/>
                  </a:moveTo>
                  <a:cubicBezTo>
                    <a:pt x="48904" y="57257"/>
                    <a:pt x="97023" y="64750"/>
                    <a:pt x="143569" y="71990"/>
                  </a:cubicBezTo>
                  <a:cubicBezTo>
                    <a:pt x="149507" y="72924"/>
                    <a:pt x="155446" y="73850"/>
                    <a:pt x="161385" y="74811"/>
                  </a:cubicBezTo>
                  <a:cubicBezTo>
                    <a:pt x="211336" y="82915"/>
                    <a:pt x="266878" y="96259"/>
                    <a:pt x="303905" y="133304"/>
                  </a:cubicBezTo>
                  <a:cubicBezTo>
                    <a:pt x="291242" y="80094"/>
                    <a:pt x="245657" y="33137"/>
                    <a:pt x="187845" y="14798"/>
                  </a:cubicBezTo>
                  <a:cubicBezTo>
                    <a:pt x="136670" y="-1428"/>
                    <a:pt x="75366" y="3183"/>
                    <a:pt x="18252" y="27312"/>
                  </a:cubicBezTo>
                  <a:lnTo>
                    <a:pt x="9519" y="324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0" name="Google Shape;3160;p18"/>
            <p:cNvSpPr/>
            <p:nvPr/>
          </p:nvSpPr>
          <p:spPr>
            <a:xfrm>
              <a:off x="2126129" y="3392216"/>
              <a:ext cx="1807873" cy="492142"/>
            </a:xfrm>
            <a:custGeom>
              <a:rect b="b" l="l" r="r" t="t"/>
              <a:pathLst>
                <a:path extrusionOk="0" h="89930" w="330356">
                  <a:moveTo>
                    <a:pt x="321712" y="22295"/>
                  </a:moveTo>
                  <a:cubicBezTo>
                    <a:pt x="263027" y="14069"/>
                    <a:pt x="204953" y="-2375"/>
                    <a:pt x="145744" y="289"/>
                  </a:cubicBezTo>
                  <a:cubicBezTo>
                    <a:pt x="86534" y="2961"/>
                    <a:pt x="23369" y="30181"/>
                    <a:pt x="0" y="84185"/>
                  </a:cubicBezTo>
                  <a:cubicBezTo>
                    <a:pt x="47062" y="92770"/>
                    <a:pt x="95966" y="91722"/>
                    <a:pt x="142600" y="81129"/>
                  </a:cubicBezTo>
                  <a:cubicBezTo>
                    <a:pt x="206088" y="66711"/>
                    <a:pt x="265559" y="34914"/>
                    <a:pt x="330357" y="28540"/>
                  </a:cubicBezTo>
                  <a:cubicBezTo>
                    <a:pt x="327650" y="28234"/>
                    <a:pt x="324855" y="27920"/>
                    <a:pt x="322148" y="2761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1" name="Google Shape;3161;p18"/>
            <p:cNvSpPr/>
            <p:nvPr/>
          </p:nvSpPr>
          <p:spPr>
            <a:xfrm>
              <a:off x="2106630" y="3378540"/>
              <a:ext cx="1958799" cy="519400"/>
            </a:xfrm>
            <a:custGeom>
              <a:rect b="b" l="l" r="r" t="t"/>
              <a:pathLst>
                <a:path extrusionOk="0" h="94911" w="357935">
                  <a:moveTo>
                    <a:pt x="67305" y="94911"/>
                  </a:moveTo>
                  <a:cubicBezTo>
                    <a:pt x="45708" y="94911"/>
                    <a:pt x="24164" y="92999"/>
                    <a:pt x="3109" y="89156"/>
                  </a:cubicBezTo>
                  <a:lnTo>
                    <a:pt x="0" y="88589"/>
                  </a:lnTo>
                  <a:lnTo>
                    <a:pt x="1258" y="85689"/>
                  </a:lnTo>
                  <a:cubicBezTo>
                    <a:pt x="26907" y="26419"/>
                    <a:pt x="96997" y="2640"/>
                    <a:pt x="149132" y="291"/>
                  </a:cubicBezTo>
                  <a:cubicBezTo>
                    <a:pt x="190788" y="-1596"/>
                    <a:pt x="232531" y="6037"/>
                    <a:pt x="272790" y="13416"/>
                  </a:cubicBezTo>
                  <a:cubicBezTo>
                    <a:pt x="290168" y="16577"/>
                    <a:pt x="307983" y="19852"/>
                    <a:pt x="325624" y="22315"/>
                  </a:cubicBezTo>
                  <a:lnTo>
                    <a:pt x="324925" y="27284"/>
                  </a:lnTo>
                  <a:cubicBezTo>
                    <a:pt x="307198" y="24804"/>
                    <a:pt x="289295" y="21520"/>
                    <a:pt x="271916" y="18350"/>
                  </a:cubicBezTo>
                  <a:cubicBezTo>
                    <a:pt x="231920" y="11023"/>
                    <a:pt x="190439" y="3443"/>
                    <a:pt x="149394" y="5303"/>
                  </a:cubicBezTo>
                  <a:cubicBezTo>
                    <a:pt x="99529" y="7556"/>
                    <a:pt x="32897" y="29764"/>
                    <a:pt x="7161" y="84782"/>
                  </a:cubicBezTo>
                  <a:cubicBezTo>
                    <a:pt x="52721" y="92650"/>
                    <a:pt x="100490" y="91418"/>
                    <a:pt x="145639" y="81183"/>
                  </a:cubicBezTo>
                  <a:cubicBezTo>
                    <a:pt x="171401" y="75332"/>
                    <a:pt x="196901" y="66451"/>
                    <a:pt x="221615" y="57849"/>
                  </a:cubicBezTo>
                  <a:cubicBezTo>
                    <a:pt x="255237" y="46164"/>
                    <a:pt x="289907" y="34113"/>
                    <a:pt x="325799" y="29450"/>
                  </a:cubicBezTo>
                  <a:lnTo>
                    <a:pt x="325973" y="27625"/>
                  </a:lnTo>
                  <a:lnTo>
                    <a:pt x="357935" y="31205"/>
                  </a:lnTo>
                  <a:lnTo>
                    <a:pt x="334182" y="33537"/>
                  </a:lnTo>
                  <a:cubicBezTo>
                    <a:pt x="296107" y="37283"/>
                    <a:pt x="259079" y="50147"/>
                    <a:pt x="223274" y="62591"/>
                  </a:cubicBezTo>
                  <a:cubicBezTo>
                    <a:pt x="198473" y="71228"/>
                    <a:pt x="172711" y="80162"/>
                    <a:pt x="146687" y="86074"/>
                  </a:cubicBezTo>
                  <a:cubicBezTo>
                    <a:pt x="120837" y="91951"/>
                    <a:pt x="94027" y="94903"/>
                    <a:pt x="67305" y="949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2" name="Google Shape;3162;p18"/>
            <p:cNvSpPr/>
            <p:nvPr/>
          </p:nvSpPr>
          <p:spPr>
            <a:xfrm>
              <a:off x="2500297" y="1538678"/>
              <a:ext cx="1429899" cy="1965634"/>
            </a:xfrm>
            <a:custGeom>
              <a:rect b="b" l="l" r="r" t="t"/>
              <a:pathLst>
                <a:path extrusionOk="0" h="359184" w="261288">
                  <a:moveTo>
                    <a:pt x="261289" y="353176"/>
                  </a:moveTo>
                  <a:cubicBezTo>
                    <a:pt x="258232" y="285653"/>
                    <a:pt x="243386" y="215266"/>
                    <a:pt x="198848" y="164091"/>
                  </a:cubicBezTo>
                  <a:cubicBezTo>
                    <a:pt x="142084" y="98883"/>
                    <a:pt x="45062" y="73671"/>
                    <a:pt x="0" y="0"/>
                  </a:cubicBezTo>
                  <a:cubicBezTo>
                    <a:pt x="1048" y="77033"/>
                    <a:pt x="4891" y="161585"/>
                    <a:pt x="57200" y="218480"/>
                  </a:cubicBezTo>
                  <a:cubicBezTo>
                    <a:pt x="68030" y="230199"/>
                    <a:pt x="80518" y="240233"/>
                    <a:pt x="93093" y="250014"/>
                  </a:cubicBezTo>
                  <a:cubicBezTo>
                    <a:pt x="144704" y="290090"/>
                    <a:pt x="199110" y="326602"/>
                    <a:pt x="255874" y="35918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3" name="Google Shape;3163;p18"/>
            <p:cNvSpPr/>
            <p:nvPr/>
          </p:nvSpPr>
          <p:spPr>
            <a:xfrm>
              <a:off x="2485959" y="1488833"/>
              <a:ext cx="1458098" cy="2027430"/>
            </a:xfrm>
            <a:custGeom>
              <a:rect b="b" l="l" r="r" t="t"/>
              <a:pathLst>
                <a:path extrusionOk="0" h="370476" w="266441">
                  <a:moveTo>
                    <a:pt x="257272" y="370467"/>
                  </a:moveTo>
                  <a:cubicBezTo>
                    <a:pt x="200595" y="337920"/>
                    <a:pt x="145752" y="301128"/>
                    <a:pt x="94140" y="261105"/>
                  </a:cubicBezTo>
                  <a:cubicBezTo>
                    <a:pt x="82002" y="251639"/>
                    <a:pt x="69165" y="241386"/>
                    <a:pt x="57987" y="229291"/>
                  </a:cubicBezTo>
                  <a:cubicBezTo>
                    <a:pt x="6463" y="173305"/>
                    <a:pt x="1223" y="93207"/>
                    <a:pt x="175" y="9144"/>
                  </a:cubicBezTo>
                  <a:lnTo>
                    <a:pt x="0" y="0"/>
                  </a:lnTo>
                  <a:lnTo>
                    <a:pt x="4803" y="7808"/>
                  </a:lnTo>
                  <a:cubicBezTo>
                    <a:pt x="29430" y="48127"/>
                    <a:pt x="70911" y="74439"/>
                    <a:pt x="110996" y="99878"/>
                  </a:cubicBezTo>
                  <a:cubicBezTo>
                    <a:pt x="143831" y="120689"/>
                    <a:pt x="177802" y="142215"/>
                    <a:pt x="203302" y="171558"/>
                  </a:cubicBezTo>
                  <a:cubicBezTo>
                    <a:pt x="241901" y="215886"/>
                    <a:pt x="262598" y="278239"/>
                    <a:pt x="266441" y="362171"/>
                  </a:cubicBezTo>
                  <a:lnTo>
                    <a:pt x="261463" y="362407"/>
                  </a:lnTo>
                  <a:cubicBezTo>
                    <a:pt x="257621" y="279645"/>
                    <a:pt x="237360" y="218296"/>
                    <a:pt x="199547" y="174850"/>
                  </a:cubicBezTo>
                  <a:cubicBezTo>
                    <a:pt x="174483" y="146049"/>
                    <a:pt x="140861" y="124732"/>
                    <a:pt x="108288" y="104114"/>
                  </a:cubicBezTo>
                  <a:cubicBezTo>
                    <a:pt x="70213" y="79932"/>
                    <a:pt x="30827" y="54974"/>
                    <a:pt x="5240" y="17789"/>
                  </a:cubicBezTo>
                  <a:cubicBezTo>
                    <a:pt x="6638" y="97643"/>
                    <a:pt x="13099" y="173121"/>
                    <a:pt x="61655" y="225894"/>
                  </a:cubicBezTo>
                  <a:cubicBezTo>
                    <a:pt x="72571" y="237701"/>
                    <a:pt x="85234" y="247805"/>
                    <a:pt x="97285" y="257149"/>
                  </a:cubicBezTo>
                  <a:cubicBezTo>
                    <a:pt x="148634" y="297032"/>
                    <a:pt x="203302" y="333702"/>
                    <a:pt x="259717" y="366127"/>
                  </a:cubicBezTo>
                  <a:lnTo>
                    <a:pt x="257184" y="3704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4" name="Google Shape;3164;p18"/>
            <p:cNvSpPr/>
            <p:nvPr/>
          </p:nvSpPr>
          <p:spPr>
            <a:xfrm>
              <a:off x="3877677" y="1425984"/>
              <a:ext cx="1738624" cy="2092328"/>
            </a:xfrm>
            <a:custGeom>
              <a:rect b="b" l="l" r="r" t="t"/>
              <a:pathLst>
                <a:path extrusionOk="0" h="382335" w="317702">
                  <a:moveTo>
                    <a:pt x="0" y="382335"/>
                  </a:moveTo>
                  <a:cubicBezTo>
                    <a:pt x="28644" y="368528"/>
                    <a:pt x="56677" y="348399"/>
                    <a:pt x="67505" y="318681"/>
                  </a:cubicBezTo>
                  <a:cubicBezTo>
                    <a:pt x="86718" y="266057"/>
                    <a:pt x="44974" y="207817"/>
                    <a:pt x="57375" y="153219"/>
                  </a:cubicBezTo>
                  <a:cubicBezTo>
                    <a:pt x="68815" y="102341"/>
                    <a:pt x="122435" y="72859"/>
                    <a:pt x="172737" y="57882"/>
                  </a:cubicBezTo>
                  <a:cubicBezTo>
                    <a:pt x="223126" y="42896"/>
                    <a:pt x="278318" y="34512"/>
                    <a:pt x="317703" y="0"/>
                  </a:cubicBezTo>
                  <a:cubicBezTo>
                    <a:pt x="291155" y="28653"/>
                    <a:pt x="268537" y="60790"/>
                    <a:pt x="250459" y="95311"/>
                  </a:cubicBezTo>
                  <a:cubicBezTo>
                    <a:pt x="213956" y="165148"/>
                    <a:pt x="193347" y="248372"/>
                    <a:pt x="130295" y="296089"/>
                  </a:cubicBezTo>
                  <a:cubicBezTo>
                    <a:pt x="111868" y="310053"/>
                    <a:pt x="90647" y="320087"/>
                    <a:pt x="71697" y="333326"/>
                  </a:cubicBezTo>
                  <a:cubicBezTo>
                    <a:pt x="53184" y="346224"/>
                    <a:pt x="36853" y="362153"/>
                    <a:pt x="23579" y="38026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5" name="Google Shape;3165;p18"/>
            <p:cNvSpPr/>
            <p:nvPr/>
          </p:nvSpPr>
          <p:spPr>
            <a:xfrm>
              <a:off x="3871466" y="1415614"/>
              <a:ext cx="1754878" cy="2115121"/>
            </a:xfrm>
            <a:custGeom>
              <a:rect b="b" l="l" r="r" t="t"/>
              <a:pathLst>
                <a:path extrusionOk="0" h="386500" w="320672">
                  <a:moveTo>
                    <a:pt x="2183" y="386492"/>
                  </a:moveTo>
                  <a:lnTo>
                    <a:pt x="0" y="381968"/>
                  </a:lnTo>
                  <a:cubicBezTo>
                    <a:pt x="35106" y="365070"/>
                    <a:pt x="57462" y="344129"/>
                    <a:pt x="66282" y="319712"/>
                  </a:cubicBezTo>
                  <a:cubicBezTo>
                    <a:pt x="76151" y="292605"/>
                    <a:pt x="69601" y="264328"/>
                    <a:pt x="62615" y="234391"/>
                  </a:cubicBezTo>
                  <a:cubicBezTo>
                    <a:pt x="56414" y="208079"/>
                    <a:pt x="50126" y="180867"/>
                    <a:pt x="56065" y="154555"/>
                  </a:cubicBezTo>
                  <a:cubicBezTo>
                    <a:pt x="69165" y="96420"/>
                    <a:pt x="135010" y="68711"/>
                    <a:pt x="173173" y="57366"/>
                  </a:cubicBezTo>
                  <a:cubicBezTo>
                    <a:pt x="183653" y="54266"/>
                    <a:pt x="194394" y="51402"/>
                    <a:pt x="204873" y="48633"/>
                  </a:cubicBezTo>
                  <a:cubicBezTo>
                    <a:pt x="244958" y="38006"/>
                    <a:pt x="286351" y="27011"/>
                    <a:pt x="317179" y="0"/>
                  </a:cubicBezTo>
                  <a:lnTo>
                    <a:pt x="320672" y="3589"/>
                  </a:lnTo>
                  <a:cubicBezTo>
                    <a:pt x="294299" y="32120"/>
                    <a:pt x="271768" y="64003"/>
                    <a:pt x="253866" y="98359"/>
                  </a:cubicBezTo>
                  <a:cubicBezTo>
                    <a:pt x="243910" y="117344"/>
                    <a:pt x="235002" y="137700"/>
                    <a:pt x="226357" y="157393"/>
                  </a:cubicBezTo>
                  <a:cubicBezTo>
                    <a:pt x="203302" y="210245"/>
                    <a:pt x="179373" y="264895"/>
                    <a:pt x="133002" y="299975"/>
                  </a:cubicBezTo>
                  <a:cubicBezTo>
                    <a:pt x="122697" y="307774"/>
                    <a:pt x="111431" y="314428"/>
                    <a:pt x="100515" y="320864"/>
                  </a:cubicBezTo>
                  <a:cubicBezTo>
                    <a:pt x="91782" y="326043"/>
                    <a:pt x="82701" y="331387"/>
                    <a:pt x="74230" y="337265"/>
                  </a:cubicBezTo>
                  <a:cubicBezTo>
                    <a:pt x="55891" y="350067"/>
                    <a:pt x="39910" y="365664"/>
                    <a:pt x="26635" y="383636"/>
                  </a:cubicBezTo>
                  <a:lnTo>
                    <a:pt x="22618" y="380667"/>
                  </a:lnTo>
                  <a:cubicBezTo>
                    <a:pt x="25500" y="376834"/>
                    <a:pt x="28382" y="373105"/>
                    <a:pt x="31525" y="369480"/>
                  </a:cubicBezTo>
                  <a:cubicBezTo>
                    <a:pt x="22967" y="375541"/>
                    <a:pt x="13186" y="381226"/>
                    <a:pt x="2183" y="386501"/>
                  </a:cubicBezTo>
                  <a:close/>
                  <a:moveTo>
                    <a:pt x="301460" y="17833"/>
                  </a:moveTo>
                  <a:cubicBezTo>
                    <a:pt x="272990" y="35752"/>
                    <a:pt x="239107" y="44739"/>
                    <a:pt x="206096" y="53480"/>
                  </a:cubicBezTo>
                  <a:cubicBezTo>
                    <a:pt x="195704" y="56240"/>
                    <a:pt x="184963" y="59095"/>
                    <a:pt x="174658" y="62178"/>
                  </a:cubicBezTo>
                  <a:cubicBezTo>
                    <a:pt x="137543" y="73208"/>
                    <a:pt x="73443" y="100027"/>
                    <a:pt x="60955" y="155664"/>
                  </a:cubicBezTo>
                  <a:cubicBezTo>
                    <a:pt x="55279" y="180858"/>
                    <a:pt x="61479" y="207494"/>
                    <a:pt x="67505" y="233256"/>
                  </a:cubicBezTo>
                  <a:cubicBezTo>
                    <a:pt x="74317" y="262589"/>
                    <a:pt x="81391" y="292928"/>
                    <a:pt x="70998" y="321432"/>
                  </a:cubicBezTo>
                  <a:cubicBezTo>
                    <a:pt x="68553" y="328305"/>
                    <a:pt x="65060" y="334916"/>
                    <a:pt x="60519" y="341238"/>
                  </a:cubicBezTo>
                  <a:cubicBezTo>
                    <a:pt x="64099" y="338426"/>
                    <a:pt x="67680" y="335736"/>
                    <a:pt x="71435" y="333143"/>
                  </a:cubicBezTo>
                  <a:cubicBezTo>
                    <a:pt x="79993" y="327160"/>
                    <a:pt x="89163" y="321755"/>
                    <a:pt x="97983" y="316533"/>
                  </a:cubicBezTo>
                  <a:cubicBezTo>
                    <a:pt x="108725" y="310166"/>
                    <a:pt x="119903" y="303582"/>
                    <a:pt x="129945" y="295967"/>
                  </a:cubicBezTo>
                  <a:cubicBezTo>
                    <a:pt x="175269" y="261673"/>
                    <a:pt x="198935" y="207634"/>
                    <a:pt x="221816" y="155376"/>
                  </a:cubicBezTo>
                  <a:cubicBezTo>
                    <a:pt x="230461" y="135613"/>
                    <a:pt x="239368" y="115169"/>
                    <a:pt x="249411" y="96036"/>
                  </a:cubicBezTo>
                  <a:cubicBezTo>
                    <a:pt x="263908" y="68213"/>
                    <a:pt x="281374" y="41996"/>
                    <a:pt x="301460" y="178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6" name="Google Shape;3166;p18"/>
            <p:cNvSpPr/>
            <p:nvPr/>
          </p:nvSpPr>
          <p:spPr>
            <a:xfrm>
              <a:off x="2012669" y="2618349"/>
              <a:ext cx="1936625" cy="909037"/>
            </a:xfrm>
            <a:custGeom>
              <a:rect b="b" l="l" r="r" t="t"/>
              <a:pathLst>
                <a:path extrusionOk="0" h="166110" w="353883">
                  <a:moveTo>
                    <a:pt x="346810" y="166111"/>
                  </a:moveTo>
                  <a:cubicBezTo>
                    <a:pt x="276248" y="51500"/>
                    <a:pt x="134076" y="-15342"/>
                    <a:pt x="0" y="3015"/>
                  </a:cubicBezTo>
                  <a:cubicBezTo>
                    <a:pt x="30208" y="12193"/>
                    <a:pt x="58258" y="28297"/>
                    <a:pt x="81330" y="49701"/>
                  </a:cubicBezTo>
                  <a:cubicBezTo>
                    <a:pt x="94866" y="62250"/>
                    <a:pt x="106656" y="76546"/>
                    <a:pt x="120279" y="88982"/>
                  </a:cubicBezTo>
                  <a:cubicBezTo>
                    <a:pt x="181671" y="145091"/>
                    <a:pt x="270921" y="156644"/>
                    <a:pt x="353884" y="165534"/>
                  </a:cubicBezTo>
                  <a:cubicBezTo>
                    <a:pt x="351089" y="164757"/>
                    <a:pt x="348207" y="163980"/>
                    <a:pt x="345326" y="16320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7" name="Google Shape;3167;p18"/>
            <p:cNvSpPr/>
            <p:nvPr/>
          </p:nvSpPr>
          <p:spPr>
            <a:xfrm>
              <a:off x="1948720" y="2604870"/>
              <a:ext cx="2004391" cy="933176"/>
            </a:xfrm>
            <a:custGeom>
              <a:rect b="b" l="l" r="r" t="t"/>
              <a:pathLst>
                <a:path extrusionOk="0" h="170521" w="366266">
                  <a:moveTo>
                    <a:pt x="365306" y="170504"/>
                  </a:moveTo>
                  <a:cubicBezTo>
                    <a:pt x="362512" y="170198"/>
                    <a:pt x="359630" y="169893"/>
                    <a:pt x="356835" y="169587"/>
                  </a:cubicBezTo>
                  <a:lnTo>
                    <a:pt x="356312" y="169902"/>
                  </a:lnTo>
                  <a:cubicBezTo>
                    <a:pt x="356224" y="169771"/>
                    <a:pt x="356137" y="169639"/>
                    <a:pt x="356049" y="169508"/>
                  </a:cubicBezTo>
                  <a:cubicBezTo>
                    <a:pt x="266625" y="159631"/>
                    <a:pt x="187941" y="146008"/>
                    <a:pt x="130304" y="93323"/>
                  </a:cubicBezTo>
                  <a:cubicBezTo>
                    <a:pt x="123230" y="86861"/>
                    <a:pt x="116506" y="79822"/>
                    <a:pt x="110131" y="73019"/>
                  </a:cubicBezTo>
                  <a:cubicBezTo>
                    <a:pt x="104018" y="66653"/>
                    <a:pt x="97818" y="60059"/>
                    <a:pt x="91355" y="54025"/>
                  </a:cubicBezTo>
                  <a:cubicBezTo>
                    <a:pt x="68553" y="32900"/>
                    <a:pt x="40766" y="16953"/>
                    <a:pt x="10960" y="7897"/>
                  </a:cubicBezTo>
                  <a:lnTo>
                    <a:pt x="0" y="4570"/>
                  </a:lnTo>
                  <a:lnTo>
                    <a:pt x="11353" y="3016"/>
                  </a:lnTo>
                  <a:cubicBezTo>
                    <a:pt x="144626" y="-15218"/>
                    <a:pt x="286535" y="50602"/>
                    <a:pt x="358145" y="163404"/>
                  </a:cubicBezTo>
                  <a:lnTo>
                    <a:pt x="366267" y="165605"/>
                  </a:lnTo>
                  <a:lnTo>
                    <a:pt x="365306" y="170522"/>
                  </a:lnTo>
                  <a:close/>
                  <a:moveTo>
                    <a:pt x="23107" y="6649"/>
                  </a:moveTo>
                  <a:cubicBezTo>
                    <a:pt x="49577" y="16272"/>
                    <a:pt x="74151" y="31240"/>
                    <a:pt x="94761" y="50331"/>
                  </a:cubicBezTo>
                  <a:cubicBezTo>
                    <a:pt x="101398" y="56479"/>
                    <a:pt x="107686" y="63124"/>
                    <a:pt x="113711" y="69552"/>
                  </a:cubicBezTo>
                  <a:cubicBezTo>
                    <a:pt x="120087" y="76294"/>
                    <a:pt x="126723" y="83263"/>
                    <a:pt x="133623" y="89602"/>
                  </a:cubicBezTo>
                  <a:cubicBezTo>
                    <a:pt x="189338" y="140507"/>
                    <a:pt x="265751" y="154313"/>
                    <a:pt x="352644" y="164068"/>
                  </a:cubicBezTo>
                  <a:cubicBezTo>
                    <a:pt x="283566" y="57212"/>
                    <a:pt x="150389" y="-6250"/>
                    <a:pt x="23107" y="66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8" name="Google Shape;3168;p18"/>
            <p:cNvSpPr/>
            <p:nvPr/>
          </p:nvSpPr>
          <p:spPr>
            <a:xfrm>
              <a:off x="3778271" y="2817068"/>
              <a:ext cx="2013420" cy="733315"/>
            </a:xfrm>
            <a:custGeom>
              <a:rect b="b" l="l" r="r" t="t"/>
              <a:pathLst>
                <a:path extrusionOk="0" h="134000" w="367916">
                  <a:moveTo>
                    <a:pt x="13012" y="128176"/>
                  </a:moveTo>
                  <a:cubicBezTo>
                    <a:pt x="17378" y="128892"/>
                    <a:pt x="21832" y="127870"/>
                    <a:pt x="26024" y="126551"/>
                  </a:cubicBezTo>
                  <a:cubicBezTo>
                    <a:pt x="71872" y="112186"/>
                    <a:pt x="98594" y="65971"/>
                    <a:pt x="136408" y="36401"/>
                  </a:cubicBezTo>
                  <a:cubicBezTo>
                    <a:pt x="169767" y="10220"/>
                    <a:pt x="213345" y="-2862"/>
                    <a:pt x="255786" y="527"/>
                  </a:cubicBezTo>
                  <a:cubicBezTo>
                    <a:pt x="298229" y="3915"/>
                    <a:pt x="339185" y="23748"/>
                    <a:pt x="367917" y="54889"/>
                  </a:cubicBezTo>
                  <a:cubicBezTo>
                    <a:pt x="329492" y="84040"/>
                    <a:pt x="285304" y="108221"/>
                    <a:pt x="237098" y="112980"/>
                  </a:cubicBezTo>
                  <a:cubicBezTo>
                    <a:pt x="220418" y="114631"/>
                    <a:pt x="203564" y="113915"/>
                    <a:pt x="186709" y="113722"/>
                  </a:cubicBezTo>
                  <a:cubicBezTo>
                    <a:pt x="124007" y="113024"/>
                    <a:pt x="61130" y="119853"/>
                    <a:pt x="0" y="1340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9" name="Google Shape;3169;p18"/>
            <p:cNvSpPr/>
            <p:nvPr/>
          </p:nvSpPr>
          <p:spPr>
            <a:xfrm>
              <a:off x="3775398" y="2803354"/>
              <a:ext cx="2036843" cy="760459"/>
            </a:xfrm>
            <a:custGeom>
              <a:rect b="b" l="l" r="r" t="t"/>
              <a:pathLst>
                <a:path extrusionOk="0" h="138960" w="372196">
                  <a:moveTo>
                    <a:pt x="1136" y="138952"/>
                  </a:moveTo>
                  <a:lnTo>
                    <a:pt x="0" y="134070"/>
                  </a:lnTo>
                  <a:cubicBezTo>
                    <a:pt x="4454" y="133031"/>
                    <a:pt x="8996" y="132027"/>
                    <a:pt x="13449" y="131066"/>
                  </a:cubicBezTo>
                  <a:lnTo>
                    <a:pt x="13973" y="128210"/>
                  </a:lnTo>
                  <a:cubicBezTo>
                    <a:pt x="17990" y="128874"/>
                    <a:pt x="22182" y="127800"/>
                    <a:pt x="25850" y="126665"/>
                  </a:cubicBezTo>
                  <a:cubicBezTo>
                    <a:pt x="54930" y="117548"/>
                    <a:pt x="75889" y="95654"/>
                    <a:pt x="97983" y="72477"/>
                  </a:cubicBezTo>
                  <a:cubicBezTo>
                    <a:pt x="109773" y="60172"/>
                    <a:pt x="121912" y="47457"/>
                    <a:pt x="135360" y="36934"/>
                  </a:cubicBezTo>
                  <a:cubicBezTo>
                    <a:pt x="169331" y="10360"/>
                    <a:pt x="213432" y="-2905"/>
                    <a:pt x="256573" y="535"/>
                  </a:cubicBezTo>
                  <a:cubicBezTo>
                    <a:pt x="299626" y="3976"/>
                    <a:pt x="341108" y="24079"/>
                    <a:pt x="370275" y="55701"/>
                  </a:cubicBezTo>
                  <a:lnTo>
                    <a:pt x="372196" y="57727"/>
                  </a:lnTo>
                  <a:lnTo>
                    <a:pt x="369926" y="59395"/>
                  </a:lnTo>
                  <a:cubicBezTo>
                    <a:pt x="323467" y="94632"/>
                    <a:pt x="280239" y="113792"/>
                    <a:pt x="237885" y="117984"/>
                  </a:cubicBezTo>
                  <a:cubicBezTo>
                    <a:pt x="224087" y="119347"/>
                    <a:pt x="210026" y="119111"/>
                    <a:pt x="196490" y="118884"/>
                  </a:cubicBezTo>
                  <a:cubicBezTo>
                    <a:pt x="193347" y="118831"/>
                    <a:pt x="190290" y="118779"/>
                    <a:pt x="187234" y="118744"/>
                  </a:cubicBezTo>
                  <a:cubicBezTo>
                    <a:pt x="124532" y="118028"/>
                    <a:pt x="62004" y="124848"/>
                    <a:pt x="1136" y="138961"/>
                  </a:cubicBezTo>
                  <a:close/>
                  <a:moveTo>
                    <a:pt x="243037" y="5007"/>
                  </a:moveTo>
                  <a:cubicBezTo>
                    <a:pt x="205486" y="5007"/>
                    <a:pt x="167934" y="17757"/>
                    <a:pt x="138416" y="40872"/>
                  </a:cubicBezTo>
                  <a:cubicBezTo>
                    <a:pt x="125317" y="51169"/>
                    <a:pt x="113266" y="63761"/>
                    <a:pt x="101651" y="75935"/>
                  </a:cubicBezTo>
                  <a:cubicBezTo>
                    <a:pt x="83662" y="94746"/>
                    <a:pt x="65148" y="114080"/>
                    <a:pt x="42006" y="125529"/>
                  </a:cubicBezTo>
                  <a:cubicBezTo>
                    <a:pt x="89949" y="117146"/>
                    <a:pt x="138591" y="113172"/>
                    <a:pt x="187234" y="113722"/>
                  </a:cubicBezTo>
                  <a:cubicBezTo>
                    <a:pt x="190377" y="113757"/>
                    <a:pt x="193434" y="113810"/>
                    <a:pt x="196578" y="113862"/>
                  </a:cubicBezTo>
                  <a:cubicBezTo>
                    <a:pt x="209939" y="114089"/>
                    <a:pt x="223912" y="114325"/>
                    <a:pt x="237448" y="112989"/>
                  </a:cubicBezTo>
                  <a:cubicBezTo>
                    <a:pt x="278143" y="108954"/>
                    <a:pt x="319799" y="90659"/>
                    <a:pt x="364686" y="57072"/>
                  </a:cubicBezTo>
                  <a:cubicBezTo>
                    <a:pt x="336479" y="27537"/>
                    <a:pt x="297093" y="8797"/>
                    <a:pt x="256137" y="5531"/>
                  </a:cubicBezTo>
                  <a:cubicBezTo>
                    <a:pt x="251770" y="5181"/>
                    <a:pt x="247404" y="5007"/>
                    <a:pt x="243037" y="50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0" name="Google Shape;3170;p18"/>
            <p:cNvSpPr/>
            <p:nvPr/>
          </p:nvSpPr>
          <p:spPr>
            <a:xfrm>
              <a:off x="3668210" y="1852341"/>
              <a:ext cx="629004" cy="1687155"/>
            </a:xfrm>
            <a:custGeom>
              <a:rect b="b" l="l" r="r" t="t"/>
              <a:pathLst>
                <a:path extrusionOk="0" h="308297" w="114939">
                  <a:moveTo>
                    <a:pt x="42816" y="308298"/>
                  </a:moveTo>
                  <a:cubicBezTo>
                    <a:pt x="58797" y="303992"/>
                    <a:pt x="85083" y="280754"/>
                    <a:pt x="95476" y="267926"/>
                  </a:cubicBezTo>
                  <a:cubicBezTo>
                    <a:pt x="115038" y="243561"/>
                    <a:pt x="118181" y="209468"/>
                    <a:pt x="112243" y="178850"/>
                  </a:cubicBezTo>
                  <a:cubicBezTo>
                    <a:pt x="106305" y="148232"/>
                    <a:pt x="92419" y="119816"/>
                    <a:pt x="80804" y="90857"/>
                  </a:cubicBezTo>
                  <a:cubicBezTo>
                    <a:pt x="69102" y="61899"/>
                    <a:pt x="59496" y="31011"/>
                    <a:pt x="62727" y="0"/>
                  </a:cubicBezTo>
                  <a:cubicBezTo>
                    <a:pt x="41506" y="24505"/>
                    <a:pt x="30154" y="55777"/>
                    <a:pt x="19325" y="86272"/>
                  </a:cubicBezTo>
                  <a:cubicBezTo>
                    <a:pt x="8758" y="115868"/>
                    <a:pt x="-1896" y="146503"/>
                    <a:pt x="287" y="177819"/>
                  </a:cubicBezTo>
                  <a:cubicBezTo>
                    <a:pt x="2383" y="208236"/>
                    <a:pt x="16443" y="236391"/>
                    <a:pt x="30066" y="263725"/>
                  </a:cubicBezTo>
                  <a:cubicBezTo>
                    <a:pt x="37052" y="277759"/>
                    <a:pt x="44213" y="292701"/>
                    <a:pt x="42816" y="30828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1" name="Google Shape;3171;p18"/>
            <p:cNvSpPr/>
            <p:nvPr/>
          </p:nvSpPr>
          <p:spPr>
            <a:xfrm>
              <a:off x="3654326" y="1810480"/>
              <a:ext cx="656487" cy="1747419"/>
            </a:xfrm>
            <a:custGeom>
              <a:rect b="b" l="l" r="r" t="t"/>
              <a:pathLst>
                <a:path extrusionOk="0" h="319309" w="119961">
                  <a:moveTo>
                    <a:pt x="42559" y="319301"/>
                  </a:moveTo>
                  <a:lnTo>
                    <a:pt x="42908" y="315738"/>
                  </a:lnTo>
                  <a:cubicBezTo>
                    <a:pt x="44218" y="300289"/>
                    <a:pt x="36533" y="284884"/>
                    <a:pt x="30333" y="272501"/>
                  </a:cubicBezTo>
                  <a:cubicBezTo>
                    <a:pt x="16535" y="244800"/>
                    <a:pt x="2474" y="216462"/>
                    <a:pt x="291" y="185653"/>
                  </a:cubicBezTo>
                  <a:cubicBezTo>
                    <a:pt x="-1979" y="153315"/>
                    <a:pt x="9461" y="121317"/>
                    <a:pt x="19504" y="93084"/>
                  </a:cubicBezTo>
                  <a:cubicBezTo>
                    <a:pt x="29809" y="64073"/>
                    <a:pt x="41511" y="31194"/>
                    <a:pt x="63431" y="6008"/>
                  </a:cubicBezTo>
                  <a:lnTo>
                    <a:pt x="68583" y="0"/>
                  </a:lnTo>
                  <a:lnTo>
                    <a:pt x="67797" y="7921"/>
                  </a:lnTo>
                  <a:cubicBezTo>
                    <a:pt x="64478" y="39560"/>
                    <a:pt x="74957" y="70998"/>
                    <a:pt x="85612" y="97573"/>
                  </a:cubicBezTo>
                  <a:cubicBezTo>
                    <a:pt x="88145" y="103843"/>
                    <a:pt x="90765" y="110078"/>
                    <a:pt x="93471" y="116331"/>
                  </a:cubicBezTo>
                  <a:cubicBezTo>
                    <a:pt x="102816" y="138678"/>
                    <a:pt x="112597" y="161794"/>
                    <a:pt x="117225" y="186028"/>
                  </a:cubicBezTo>
                  <a:cubicBezTo>
                    <a:pt x="124124" y="221685"/>
                    <a:pt x="117836" y="254896"/>
                    <a:pt x="99934" y="277156"/>
                  </a:cubicBezTo>
                  <a:cubicBezTo>
                    <a:pt x="90328" y="289059"/>
                    <a:pt x="63431" y="313703"/>
                    <a:pt x="46052" y="318375"/>
                  </a:cubicBezTo>
                  <a:lnTo>
                    <a:pt x="42559" y="319310"/>
                  </a:lnTo>
                  <a:close/>
                  <a:moveTo>
                    <a:pt x="62208" y="15361"/>
                  </a:moveTo>
                  <a:cubicBezTo>
                    <a:pt x="44130" y="38966"/>
                    <a:pt x="33564" y="68483"/>
                    <a:pt x="24220" y="94769"/>
                  </a:cubicBezTo>
                  <a:cubicBezTo>
                    <a:pt x="14352" y="122540"/>
                    <a:pt x="3086" y="154013"/>
                    <a:pt x="5269" y="185303"/>
                  </a:cubicBezTo>
                  <a:cubicBezTo>
                    <a:pt x="7365" y="215118"/>
                    <a:pt x="21250" y="243010"/>
                    <a:pt x="34699" y="269986"/>
                  </a:cubicBezTo>
                  <a:cubicBezTo>
                    <a:pt x="40812" y="282230"/>
                    <a:pt x="48148" y="296936"/>
                    <a:pt x="48060" y="312419"/>
                  </a:cubicBezTo>
                  <a:cubicBezTo>
                    <a:pt x="63256" y="306394"/>
                    <a:pt x="86223" y="286160"/>
                    <a:pt x="96004" y="274012"/>
                  </a:cubicBezTo>
                  <a:cubicBezTo>
                    <a:pt x="113033" y="252905"/>
                    <a:pt x="118972" y="221178"/>
                    <a:pt x="112335" y="186980"/>
                  </a:cubicBezTo>
                  <a:cubicBezTo>
                    <a:pt x="107706" y="163253"/>
                    <a:pt x="98100" y="140390"/>
                    <a:pt x="88843" y="118278"/>
                  </a:cubicBezTo>
                  <a:cubicBezTo>
                    <a:pt x="86136" y="112008"/>
                    <a:pt x="83516" y="105747"/>
                    <a:pt x="80983" y="99450"/>
                  </a:cubicBezTo>
                  <a:cubicBezTo>
                    <a:pt x="70941" y="74509"/>
                    <a:pt x="61073" y="45324"/>
                    <a:pt x="62208" y="153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2" name="Google Shape;3172;p18"/>
            <p:cNvSpPr/>
            <p:nvPr/>
          </p:nvSpPr>
          <p:spPr>
            <a:xfrm>
              <a:off x="3944111" y="3534687"/>
              <a:ext cx="41093" cy="18541"/>
            </a:xfrm>
            <a:custGeom>
              <a:rect b="b" l="l" r="r" t="t"/>
              <a:pathLst>
                <a:path extrusionOk="0" h="3388" w="7509">
                  <a:moveTo>
                    <a:pt x="1834" y="3388"/>
                  </a:moveTo>
                  <a:cubicBezTo>
                    <a:pt x="3755" y="2262"/>
                    <a:pt x="5589" y="1135"/>
                    <a:pt x="7510" y="0"/>
                  </a:cubicBezTo>
                  <a:cubicBezTo>
                    <a:pt x="4977" y="1083"/>
                    <a:pt x="2445" y="2192"/>
                    <a:pt x="0" y="3345"/>
                  </a:cubicBezTo>
                  <a:cubicBezTo>
                    <a:pt x="611" y="3362"/>
                    <a:pt x="1135" y="3371"/>
                    <a:pt x="1834" y="3388"/>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3" name="Google Shape;3173;p18"/>
            <p:cNvSpPr/>
            <p:nvPr/>
          </p:nvSpPr>
          <p:spPr>
            <a:xfrm>
              <a:off x="3904439" y="3487709"/>
              <a:ext cx="205498" cy="65325"/>
            </a:xfrm>
            <a:custGeom>
              <a:rect b="b" l="l" r="r" t="t"/>
              <a:pathLst>
                <a:path extrusionOk="0" h="11937" w="37551">
                  <a:moveTo>
                    <a:pt x="18602" y="3519"/>
                  </a:moveTo>
                  <a:lnTo>
                    <a:pt x="17379" y="3633"/>
                  </a:lnTo>
                  <a:cubicBezTo>
                    <a:pt x="13449" y="5511"/>
                    <a:pt x="9519" y="7388"/>
                    <a:pt x="5676" y="9274"/>
                  </a:cubicBezTo>
                  <a:lnTo>
                    <a:pt x="2009" y="8715"/>
                  </a:lnTo>
                  <a:cubicBezTo>
                    <a:pt x="1398" y="8925"/>
                    <a:pt x="786" y="9126"/>
                    <a:pt x="263" y="9292"/>
                  </a:cubicBezTo>
                  <a:cubicBezTo>
                    <a:pt x="524" y="9685"/>
                    <a:pt x="611" y="10113"/>
                    <a:pt x="786" y="10575"/>
                  </a:cubicBezTo>
                  <a:cubicBezTo>
                    <a:pt x="2271" y="10750"/>
                    <a:pt x="3843" y="10925"/>
                    <a:pt x="5415" y="11099"/>
                  </a:cubicBezTo>
                  <a:cubicBezTo>
                    <a:pt x="3581" y="11283"/>
                    <a:pt x="1834" y="11545"/>
                    <a:pt x="0" y="11772"/>
                  </a:cubicBezTo>
                  <a:cubicBezTo>
                    <a:pt x="2358" y="11815"/>
                    <a:pt x="4716" y="11868"/>
                    <a:pt x="7161" y="11938"/>
                  </a:cubicBezTo>
                  <a:lnTo>
                    <a:pt x="16156" y="7781"/>
                  </a:lnTo>
                  <a:cubicBezTo>
                    <a:pt x="15719" y="8052"/>
                    <a:pt x="15283" y="8322"/>
                    <a:pt x="14759" y="8593"/>
                  </a:cubicBezTo>
                  <a:cubicBezTo>
                    <a:pt x="22269" y="5432"/>
                    <a:pt x="29867" y="2550"/>
                    <a:pt x="37551" y="0"/>
                  </a:cubicBezTo>
                  <a:cubicBezTo>
                    <a:pt x="31351" y="926"/>
                    <a:pt x="25238" y="1895"/>
                    <a:pt x="19125" y="2969"/>
                  </a:cubicBezTo>
                  <a:cubicBezTo>
                    <a:pt x="18951" y="3161"/>
                    <a:pt x="18776" y="3336"/>
                    <a:pt x="18602" y="3528"/>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4" name="Google Shape;3174;p18"/>
            <p:cNvSpPr/>
            <p:nvPr/>
          </p:nvSpPr>
          <p:spPr>
            <a:xfrm>
              <a:off x="3892492" y="3499607"/>
              <a:ext cx="10513" cy="8548"/>
            </a:xfrm>
            <a:custGeom>
              <a:rect b="b" l="l" r="r" t="t"/>
              <a:pathLst>
                <a:path extrusionOk="0" h="1562" w="1921">
                  <a:moveTo>
                    <a:pt x="1485" y="873"/>
                  </a:moveTo>
                  <a:cubicBezTo>
                    <a:pt x="961" y="594"/>
                    <a:pt x="524" y="288"/>
                    <a:pt x="0" y="0"/>
                  </a:cubicBezTo>
                  <a:cubicBezTo>
                    <a:pt x="350" y="524"/>
                    <a:pt x="699" y="1039"/>
                    <a:pt x="1048" y="1563"/>
                  </a:cubicBezTo>
                  <a:cubicBezTo>
                    <a:pt x="1310" y="1406"/>
                    <a:pt x="1660" y="1266"/>
                    <a:pt x="1921" y="1109"/>
                  </a:cubicBezTo>
                  <a:cubicBezTo>
                    <a:pt x="1921" y="882"/>
                    <a:pt x="1921" y="655"/>
                    <a:pt x="1834" y="428"/>
                  </a:cubicBezTo>
                  <a:lnTo>
                    <a:pt x="1485" y="864"/>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5" name="Google Shape;3175;p18"/>
            <p:cNvSpPr/>
            <p:nvPr/>
          </p:nvSpPr>
          <p:spPr>
            <a:xfrm>
              <a:off x="4070284" y="3228385"/>
              <a:ext cx="233216" cy="208223"/>
            </a:xfrm>
            <a:custGeom>
              <a:rect b="b" l="l" r="r" t="t"/>
              <a:pathLst>
                <a:path extrusionOk="0" h="38049" w="42616">
                  <a:moveTo>
                    <a:pt x="24103" y="13387"/>
                  </a:moveTo>
                  <a:cubicBezTo>
                    <a:pt x="23317" y="14400"/>
                    <a:pt x="22793" y="15501"/>
                    <a:pt x="22007" y="16488"/>
                  </a:cubicBezTo>
                  <a:cubicBezTo>
                    <a:pt x="17204" y="22417"/>
                    <a:pt x="8995" y="30574"/>
                    <a:pt x="0" y="38049"/>
                  </a:cubicBezTo>
                  <a:cubicBezTo>
                    <a:pt x="15544" y="27727"/>
                    <a:pt x="29168" y="14051"/>
                    <a:pt x="42616" y="0"/>
                  </a:cubicBezTo>
                  <a:cubicBezTo>
                    <a:pt x="40608" y="1327"/>
                    <a:pt x="38513" y="2567"/>
                    <a:pt x="36503" y="3956"/>
                  </a:cubicBezTo>
                  <a:cubicBezTo>
                    <a:pt x="32225" y="6925"/>
                    <a:pt x="28120" y="10095"/>
                    <a:pt x="24103" y="13379"/>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6" name="Google Shape;3176;p18"/>
            <p:cNvSpPr/>
            <p:nvPr/>
          </p:nvSpPr>
          <p:spPr>
            <a:xfrm>
              <a:off x="3901577" y="3533352"/>
              <a:ext cx="952" cy="1051"/>
            </a:xfrm>
            <a:custGeom>
              <a:rect b="b" l="l" r="r" t="t"/>
              <a:pathLst>
                <a:path extrusionOk="0" h="192" w="174">
                  <a:moveTo>
                    <a:pt x="175" y="183"/>
                  </a:moveTo>
                  <a:cubicBezTo>
                    <a:pt x="175" y="131"/>
                    <a:pt x="175" y="79"/>
                    <a:pt x="175" y="26"/>
                  </a:cubicBezTo>
                  <a:lnTo>
                    <a:pt x="0" y="0"/>
                  </a:lnTo>
                  <a:cubicBezTo>
                    <a:pt x="87" y="61"/>
                    <a:pt x="175" y="122"/>
                    <a:pt x="175" y="192"/>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7" name="Google Shape;3177;p18"/>
            <p:cNvSpPr/>
            <p:nvPr/>
          </p:nvSpPr>
          <p:spPr>
            <a:xfrm>
              <a:off x="3887238" y="3517579"/>
              <a:ext cx="952" cy="378"/>
            </a:xfrm>
            <a:custGeom>
              <a:rect b="b" l="l" r="r" t="t"/>
              <a:pathLst>
                <a:path extrusionOk="0" h="69" w="174">
                  <a:moveTo>
                    <a:pt x="0" y="0"/>
                  </a:moveTo>
                  <a:lnTo>
                    <a:pt x="0" y="70"/>
                  </a:lnTo>
                  <a:cubicBezTo>
                    <a:pt x="0" y="52"/>
                    <a:pt x="175" y="35"/>
                    <a:pt x="175" y="17"/>
                  </a:cubicBezTo>
                  <a:cubicBezTo>
                    <a:pt x="175" y="17"/>
                    <a:pt x="87" y="0"/>
                    <a:pt x="0" y="0"/>
                  </a:cubicBezTo>
                  <a:lnTo>
                    <a:pt x="0"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8" name="Google Shape;3178;p18"/>
            <p:cNvSpPr/>
            <p:nvPr/>
          </p:nvSpPr>
          <p:spPr>
            <a:xfrm>
              <a:off x="3918383" y="2290025"/>
              <a:ext cx="160476" cy="1181146"/>
            </a:xfrm>
            <a:custGeom>
              <a:rect b="b" l="l" r="r" t="t"/>
              <a:pathLst>
                <a:path extrusionOk="0" h="215833" w="29324">
                  <a:moveTo>
                    <a:pt x="16577" y="9"/>
                  </a:moveTo>
                  <a:cubicBezTo>
                    <a:pt x="16577" y="9"/>
                    <a:pt x="20157" y="12121"/>
                    <a:pt x="23564" y="31753"/>
                  </a:cubicBezTo>
                  <a:cubicBezTo>
                    <a:pt x="26970" y="51376"/>
                    <a:pt x="30288" y="78631"/>
                    <a:pt x="29065" y="108821"/>
                  </a:cubicBezTo>
                  <a:cubicBezTo>
                    <a:pt x="27755" y="139019"/>
                    <a:pt x="21817" y="166170"/>
                    <a:pt x="15791" y="185321"/>
                  </a:cubicBezTo>
                  <a:cubicBezTo>
                    <a:pt x="12822" y="194910"/>
                    <a:pt x="10028" y="202551"/>
                    <a:pt x="7757" y="207773"/>
                  </a:cubicBezTo>
                  <a:cubicBezTo>
                    <a:pt x="5661" y="212995"/>
                    <a:pt x="4264" y="215833"/>
                    <a:pt x="4264" y="215833"/>
                  </a:cubicBezTo>
                  <a:cubicBezTo>
                    <a:pt x="4264" y="215833"/>
                    <a:pt x="3915" y="212690"/>
                    <a:pt x="3391" y="207092"/>
                  </a:cubicBezTo>
                  <a:cubicBezTo>
                    <a:pt x="2954" y="201503"/>
                    <a:pt x="2255" y="193434"/>
                    <a:pt x="1644" y="183592"/>
                  </a:cubicBezTo>
                  <a:cubicBezTo>
                    <a:pt x="508" y="163882"/>
                    <a:pt x="-714" y="137089"/>
                    <a:pt x="508" y="107572"/>
                  </a:cubicBezTo>
                  <a:cubicBezTo>
                    <a:pt x="1818" y="78046"/>
                    <a:pt x="5574" y="51183"/>
                    <a:pt x="9329" y="31648"/>
                  </a:cubicBezTo>
                  <a:cubicBezTo>
                    <a:pt x="12997" y="12113"/>
                    <a:pt x="16577" y="0"/>
                    <a:pt x="16577"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9" name="Google Shape;3179;p18"/>
            <p:cNvSpPr/>
            <p:nvPr/>
          </p:nvSpPr>
          <p:spPr>
            <a:xfrm>
              <a:off x="4249504" y="1713936"/>
              <a:ext cx="1057128" cy="1566963"/>
            </a:xfrm>
            <a:custGeom>
              <a:rect b="b" l="l" r="r" t="t"/>
              <a:pathLst>
                <a:path extrusionOk="0" h="286334" w="193171">
                  <a:moveTo>
                    <a:pt x="193085" y="0"/>
                  </a:moveTo>
                  <a:cubicBezTo>
                    <a:pt x="193085" y="0"/>
                    <a:pt x="189766" y="3677"/>
                    <a:pt x="183566" y="10148"/>
                  </a:cubicBezTo>
                  <a:cubicBezTo>
                    <a:pt x="177366" y="16636"/>
                    <a:pt x="168283" y="25849"/>
                    <a:pt x="157629" y="37395"/>
                  </a:cubicBezTo>
                  <a:cubicBezTo>
                    <a:pt x="146975" y="48939"/>
                    <a:pt x="134748" y="62842"/>
                    <a:pt x="123658" y="79234"/>
                  </a:cubicBezTo>
                  <a:cubicBezTo>
                    <a:pt x="118156" y="87469"/>
                    <a:pt x="113004" y="96202"/>
                    <a:pt x="108463" y="105808"/>
                  </a:cubicBezTo>
                  <a:cubicBezTo>
                    <a:pt x="103835" y="115440"/>
                    <a:pt x="99555" y="125972"/>
                    <a:pt x="94927" y="137080"/>
                  </a:cubicBezTo>
                  <a:cubicBezTo>
                    <a:pt x="85757" y="159568"/>
                    <a:pt x="75191" y="180832"/>
                    <a:pt x="64536" y="199180"/>
                  </a:cubicBezTo>
                  <a:cubicBezTo>
                    <a:pt x="53882" y="217633"/>
                    <a:pt x="42966" y="233492"/>
                    <a:pt x="33447" y="246408"/>
                  </a:cubicBezTo>
                  <a:cubicBezTo>
                    <a:pt x="23841" y="259324"/>
                    <a:pt x="15457" y="269279"/>
                    <a:pt x="9431" y="276021"/>
                  </a:cubicBezTo>
                  <a:cubicBezTo>
                    <a:pt x="3493" y="282763"/>
                    <a:pt x="0" y="286335"/>
                    <a:pt x="0" y="286335"/>
                  </a:cubicBezTo>
                  <a:cubicBezTo>
                    <a:pt x="0" y="286335"/>
                    <a:pt x="8121" y="268301"/>
                    <a:pt x="21134" y="239211"/>
                  </a:cubicBezTo>
                  <a:cubicBezTo>
                    <a:pt x="27422" y="224715"/>
                    <a:pt x="34932" y="207537"/>
                    <a:pt x="42966" y="188430"/>
                  </a:cubicBezTo>
                  <a:cubicBezTo>
                    <a:pt x="51087" y="169287"/>
                    <a:pt x="59472" y="148477"/>
                    <a:pt x="68553" y="126147"/>
                  </a:cubicBezTo>
                  <a:cubicBezTo>
                    <a:pt x="73269" y="114908"/>
                    <a:pt x="78247" y="103677"/>
                    <a:pt x="84272" y="93110"/>
                  </a:cubicBezTo>
                  <a:cubicBezTo>
                    <a:pt x="90299" y="82491"/>
                    <a:pt x="97372" y="72798"/>
                    <a:pt x="104708" y="64475"/>
                  </a:cubicBezTo>
                  <a:cubicBezTo>
                    <a:pt x="119466" y="47778"/>
                    <a:pt x="135011" y="35779"/>
                    <a:pt x="148284" y="26600"/>
                  </a:cubicBezTo>
                  <a:cubicBezTo>
                    <a:pt x="161733" y="17431"/>
                    <a:pt x="172999" y="11030"/>
                    <a:pt x="180859" y="6629"/>
                  </a:cubicBezTo>
                  <a:cubicBezTo>
                    <a:pt x="188718" y="2262"/>
                    <a:pt x="193172" y="9"/>
                    <a:pt x="193172" y="9"/>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0" name="Google Shape;3180;p18"/>
            <p:cNvSpPr/>
            <p:nvPr/>
          </p:nvSpPr>
          <p:spPr>
            <a:xfrm>
              <a:off x="3999073" y="3069754"/>
              <a:ext cx="1396921" cy="442692"/>
            </a:xfrm>
            <a:custGeom>
              <a:rect b="b" l="l" r="r" t="t"/>
              <a:pathLst>
                <a:path extrusionOk="0" h="80894" w="255262">
                  <a:moveTo>
                    <a:pt x="255175" y="4114"/>
                  </a:moveTo>
                  <a:cubicBezTo>
                    <a:pt x="255175" y="4114"/>
                    <a:pt x="251507" y="5293"/>
                    <a:pt x="244870" y="7171"/>
                  </a:cubicBezTo>
                  <a:cubicBezTo>
                    <a:pt x="238145" y="9057"/>
                    <a:pt x="228452" y="11616"/>
                    <a:pt x="216576" y="14577"/>
                  </a:cubicBezTo>
                  <a:cubicBezTo>
                    <a:pt x="192909" y="20628"/>
                    <a:pt x="160511" y="27877"/>
                    <a:pt x="127064" y="38994"/>
                  </a:cubicBezTo>
                  <a:cubicBezTo>
                    <a:pt x="110383" y="44417"/>
                    <a:pt x="94926" y="51054"/>
                    <a:pt x="80080" y="57115"/>
                  </a:cubicBezTo>
                  <a:cubicBezTo>
                    <a:pt x="65322" y="63236"/>
                    <a:pt x="51524" y="68616"/>
                    <a:pt x="39560" y="72388"/>
                  </a:cubicBezTo>
                  <a:cubicBezTo>
                    <a:pt x="27683" y="76213"/>
                    <a:pt x="17728" y="78414"/>
                    <a:pt x="10741" y="79514"/>
                  </a:cubicBezTo>
                  <a:cubicBezTo>
                    <a:pt x="7335" y="80134"/>
                    <a:pt x="4628" y="80388"/>
                    <a:pt x="2794" y="80606"/>
                  </a:cubicBezTo>
                  <a:cubicBezTo>
                    <a:pt x="960" y="80798"/>
                    <a:pt x="0" y="80894"/>
                    <a:pt x="0" y="80894"/>
                  </a:cubicBezTo>
                  <a:cubicBezTo>
                    <a:pt x="0" y="80894"/>
                    <a:pt x="3318" y="78912"/>
                    <a:pt x="9257" y="75340"/>
                  </a:cubicBezTo>
                  <a:cubicBezTo>
                    <a:pt x="15108" y="71768"/>
                    <a:pt x="23404" y="66415"/>
                    <a:pt x="33359" y="59551"/>
                  </a:cubicBezTo>
                  <a:cubicBezTo>
                    <a:pt x="43402" y="52731"/>
                    <a:pt x="55191" y="44391"/>
                    <a:pt x="69077" y="35702"/>
                  </a:cubicBezTo>
                  <a:cubicBezTo>
                    <a:pt x="82875" y="27126"/>
                    <a:pt x="99292" y="18043"/>
                    <a:pt x="118068" y="11930"/>
                  </a:cubicBezTo>
                  <a:cubicBezTo>
                    <a:pt x="136582" y="5660"/>
                    <a:pt x="154921" y="2656"/>
                    <a:pt x="171427" y="1154"/>
                  </a:cubicBezTo>
                  <a:cubicBezTo>
                    <a:pt x="188019" y="-278"/>
                    <a:pt x="202777" y="-173"/>
                    <a:pt x="215178" y="377"/>
                  </a:cubicBezTo>
                  <a:cubicBezTo>
                    <a:pt x="227579" y="944"/>
                    <a:pt x="237622" y="1940"/>
                    <a:pt x="244521" y="2717"/>
                  </a:cubicBezTo>
                  <a:cubicBezTo>
                    <a:pt x="251420" y="3512"/>
                    <a:pt x="255262" y="4106"/>
                    <a:pt x="255262" y="4106"/>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1" name="Google Shape;3181;p18"/>
            <p:cNvSpPr/>
            <p:nvPr/>
          </p:nvSpPr>
          <p:spPr>
            <a:xfrm>
              <a:off x="2376992" y="3465008"/>
              <a:ext cx="1550332" cy="227240"/>
            </a:xfrm>
            <a:custGeom>
              <a:rect b="b" l="l" r="r" t="t"/>
              <a:pathLst>
                <a:path extrusionOk="0" h="41524" w="283295">
                  <a:moveTo>
                    <a:pt x="0" y="41525"/>
                  </a:moveTo>
                  <a:cubicBezTo>
                    <a:pt x="0" y="41525"/>
                    <a:pt x="3493" y="39481"/>
                    <a:pt x="10043" y="36023"/>
                  </a:cubicBezTo>
                  <a:cubicBezTo>
                    <a:pt x="13274" y="34259"/>
                    <a:pt x="17379" y="32207"/>
                    <a:pt x="22182" y="30103"/>
                  </a:cubicBezTo>
                  <a:cubicBezTo>
                    <a:pt x="26897" y="27963"/>
                    <a:pt x="32399" y="25421"/>
                    <a:pt x="38600" y="23160"/>
                  </a:cubicBezTo>
                  <a:cubicBezTo>
                    <a:pt x="41743" y="21998"/>
                    <a:pt x="44974" y="20793"/>
                    <a:pt x="48381" y="19527"/>
                  </a:cubicBezTo>
                  <a:cubicBezTo>
                    <a:pt x="51786" y="18313"/>
                    <a:pt x="55367" y="17230"/>
                    <a:pt x="59122" y="16051"/>
                  </a:cubicBezTo>
                  <a:cubicBezTo>
                    <a:pt x="66545" y="13623"/>
                    <a:pt x="74579" y="11615"/>
                    <a:pt x="83137" y="9528"/>
                  </a:cubicBezTo>
                  <a:cubicBezTo>
                    <a:pt x="100167" y="5650"/>
                    <a:pt x="119204" y="2576"/>
                    <a:pt x="139203" y="1066"/>
                  </a:cubicBezTo>
                  <a:cubicBezTo>
                    <a:pt x="179286" y="-1799"/>
                    <a:pt x="215441" y="1633"/>
                    <a:pt x="241378" y="5205"/>
                  </a:cubicBezTo>
                  <a:cubicBezTo>
                    <a:pt x="267314" y="8838"/>
                    <a:pt x="283296" y="12602"/>
                    <a:pt x="283296" y="12602"/>
                  </a:cubicBezTo>
                  <a:cubicBezTo>
                    <a:pt x="283296" y="12602"/>
                    <a:pt x="267227" y="15964"/>
                    <a:pt x="241378" y="19466"/>
                  </a:cubicBezTo>
                  <a:cubicBezTo>
                    <a:pt x="215528" y="23020"/>
                    <a:pt x="180073" y="26740"/>
                    <a:pt x="141298" y="29509"/>
                  </a:cubicBezTo>
                  <a:cubicBezTo>
                    <a:pt x="121911" y="30853"/>
                    <a:pt x="103485" y="32146"/>
                    <a:pt x="86718" y="33316"/>
                  </a:cubicBezTo>
                  <a:cubicBezTo>
                    <a:pt x="78334" y="34032"/>
                    <a:pt x="70300" y="34452"/>
                    <a:pt x="62877" y="35185"/>
                  </a:cubicBezTo>
                  <a:cubicBezTo>
                    <a:pt x="59122" y="35491"/>
                    <a:pt x="55454" y="35779"/>
                    <a:pt x="51961" y="36058"/>
                  </a:cubicBezTo>
                  <a:cubicBezTo>
                    <a:pt x="48468" y="36399"/>
                    <a:pt x="45149" y="36722"/>
                    <a:pt x="41918" y="37027"/>
                  </a:cubicBezTo>
                  <a:cubicBezTo>
                    <a:pt x="35455" y="37508"/>
                    <a:pt x="29692" y="38294"/>
                    <a:pt x="24539" y="38792"/>
                  </a:cubicBezTo>
                  <a:cubicBezTo>
                    <a:pt x="19387" y="39255"/>
                    <a:pt x="15021" y="39805"/>
                    <a:pt x="11353" y="40276"/>
                  </a:cubicBezTo>
                  <a:cubicBezTo>
                    <a:pt x="4105" y="41158"/>
                    <a:pt x="0" y="41516"/>
                    <a:pt x="0" y="41516"/>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2" name="Google Shape;3182;p18"/>
            <p:cNvSpPr/>
            <p:nvPr/>
          </p:nvSpPr>
          <p:spPr>
            <a:xfrm>
              <a:off x="2521329" y="2858185"/>
              <a:ext cx="1385933" cy="643451"/>
            </a:xfrm>
            <a:custGeom>
              <a:rect b="b" l="l" r="r" t="t"/>
              <a:pathLst>
                <a:path extrusionOk="0" h="117579" w="253254">
                  <a:moveTo>
                    <a:pt x="0" y="9"/>
                  </a:moveTo>
                  <a:cubicBezTo>
                    <a:pt x="0" y="9"/>
                    <a:pt x="3930" y="87"/>
                    <a:pt x="11265" y="542"/>
                  </a:cubicBezTo>
                  <a:cubicBezTo>
                    <a:pt x="13099" y="672"/>
                    <a:pt x="15108" y="812"/>
                    <a:pt x="17291" y="961"/>
                  </a:cubicBezTo>
                  <a:cubicBezTo>
                    <a:pt x="19561" y="1214"/>
                    <a:pt x="21919" y="1642"/>
                    <a:pt x="24452" y="2044"/>
                  </a:cubicBezTo>
                  <a:cubicBezTo>
                    <a:pt x="29604" y="2926"/>
                    <a:pt x="35543" y="3755"/>
                    <a:pt x="41830" y="5572"/>
                  </a:cubicBezTo>
                  <a:cubicBezTo>
                    <a:pt x="45061" y="6428"/>
                    <a:pt x="48380" y="7327"/>
                    <a:pt x="51873" y="8253"/>
                  </a:cubicBezTo>
                  <a:cubicBezTo>
                    <a:pt x="55279" y="9266"/>
                    <a:pt x="58772" y="10558"/>
                    <a:pt x="62440" y="11816"/>
                  </a:cubicBezTo>
                  <a:cubicBezTo>
                    <a:pt x="69775" y="14261"/>
                    <a:pt x="77286" y="17545"/>
                    <a:pt x="85233" y="20994"/>
                  </a:cubicBezTo>
                  <a:cubicBezTo>
                    <a:pt x="100865" y="28181"/>
                    <a:pt x="117370" y="37176"/>
                    <a:pt x="133788" y="47393"/>
                  </a:cubicBezTo>
                  <a:cubicBezTo>
                    <a:pt x="150293" y="57594"/>
                    <a:pt x="165314" y="67689"/>
                    <a:pt x="179111" y="76754"/>
                  </a:cubicBezTo>
                  <a:cubicBezTo>
                    <a:pt x="186011" y="81077"/>
                    <a:pt x="192560" y="85548"/>
                    <a:pt x="198760" y="89198"/>
                  </a:cubicBezTo>
                  <a:cubicBezTo>
                    <a:pt x="201905" y="91075"/>
                    <a:pt x="204873" y="93032"/>
                    <a:pt x="207843" y="94734"/>
                  </a:cubicBezTo>
                  <a:cubicBezTo>
                    <a:pt x="210812" y="96394"/>
                    <a:pt x="213606" y="97992"/>
                    <a:pt x="216314" y="99512"/>
                  </a:cubicBezTo>
                  <a:cubicBezTo>
                    <a:pt x="221728" y="102786"/>
                    <a:pt x="226881" y="105092"/>
                    <a:pt x="231334" y="107424"/>
                  </a:cubicBezTo>
                  <a:cubicBezTo>
                    <a:pt x="233517" y="108550"/>
                    <a:pt x="235613" y="109694"/>
                    <a:pt x="237535" y="110620"/>
                  </a:cubicBezTo>
                  <a:cubicBezTo>
                    <a:pt x="239543" y="111476"/>
                    <a:pt x="241377" y="112253"/>
                    <a:pt x="243036" y="112960"/>
                  </a:cubicBezTo>
                  <a:cubicBezTo>
                    <a:pt x="249586" y="115825"/>
                    <a:pt x="253254" y="117580"/>
                    <a:pt x="253254" y="117580"/>
                  </a:cubicBezTo>
                  <a:cubicBezTo>
                    <a:pt x="253254" y="117580"/>
                    <a:pt x="249324" y="117589"/>
                    <a:pt x="241988" y="117301"/>
                  </a:cubicBezTo>
                  <a:cubicBezTo>
                    <a:pt x="240155" y="117213"/>
                    <a:pt x="238058" y="117117"/>
                    <a:pt x="235875" y="117012"/>
                  </a:cubicBezTo>
                  <a:cubicBezTo>
                    <a:pt x="233605" y="116803"/>
                    <a:pt x="231247" y="116418"/>
                    <a:pt x="228714" y="116069"/>
                  </a:cubicBezTo>
                  <a:cubicBezTo>
                    <a:pt x="223562" y="115283"/>
                    <a:pt x="217536" y="114567"/>
                    <a:pt x="211248" y="112847"/>
                  </a:cubicBezTo>
                  <a:cubicBezTo>
                    <a:pt x="208018" y="112043"/>
                    <a:pt x="204699" y="111196"/>
                    <a:pt x="201205" y="110314"/>
                  </a:cubicBezTo>
                  <a:cubicBezTo>
                    <a:pt x="197712" y="109336"/>
                    <a:pt x="194219" y="108096"/>
                    <a:pt x="190552" y="106882"/>
                  </a:cubicBezTo>
                  <a:cubicBezTo>
                    <a:pt x="183129" y="104542"/>
                    <a:pt x="175618" y="101302"/>
                    <a:pt x="167672" y="97922"/>
                  </a:cubicBezTo>
                  <a:cubicBezTo>
                    <a:pt x="151952" y="90840"/>
                    <a:pt x="135360" y="81897"/>
                    <a:pt x="118767" y="71662"/>
                  </a:cubicBezTo>
                  <a:cubicBezTo>
                    <a:pt x="102350" y="61427"/>
                    <a:pt x="87241" y="51245"/>
                    <a:pt x="73531" y="42067"/>
                  </a:cubicBezTo>
                  <a:cubicBezTo>
                    <a:pt x="66632" y="37656"/>
                    <a:pt x="60169" y="33142"/>
                    <a:pt x="53969" y="29395"/>
                  </a:cubicBezTo>
                  <a:cubicBezTo>
                    <a:pt x="50826" y="27474"/>
                    <a:pt x="47856" y="25474"/>
                    <a:pt x="44974" y="23736"/>
                  </a:cubicBezTo>
                  <a:cubicBezTo>
                    <a:pt x="42005" y="22025"/>
                    <a:pt x="39210" y="20383"/>
                    <a:pt x="36503" y="18811"/>
                  </a:cubicBezTo>
                  <a:cubicBezTo>
                    <a:pt x="31177" y="15449"/>
                    <a:pt x="26111" y="13047"/>
                    <a:pt x="21657" y="10628"/>
                  </a:cubicBezTo>
                  <a:cubicBezTo>
                    <a:pt x="19474" y="9458"/>
                    <a:pt x="17378" y="8279"/>
                    <a:pt x="15457" y="7310"/>
                  </a:cubicBezTo>
                  <a:cubicBezTo>
                    <a:pt x="13536" y="6410"/>
                    <a:pt x="11702" y="5589"/>
                    <a:pt x="10130" y="4847"/>
                  </a:cubicBezTo>
                  <a:cubicBezTo>
                    <a:pt x="3580" y="1834"/>
                    <a:pt x="0" y="0"/>
                    <a:pt x="0"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3" name="Google Shape;3183;p18"/>
            <p:cNvSpPr/>
            <p:nvPr/>
          </p:nvSpPr>
          <p:spPr>
            <a:xfrm>
              <a:off x="1622208" y="3175694"/>
              <a:ext cx="1447246" cy="240697"/>
            </a:xfrm>
            <a:custGeom>
              <a:rect b="b" l="l" r="r" t="t"/>
              <a:pathLst>
                <a:path extrusionOk="0" h="43983" w="264458">
                  <a:moveTo>
                    <a:pt x="0" y="43974"/>
                  </a:moveTo>
                  <a:cubicBezTo>
                    <a:pt x="0" y="43974"/>
                    <a:pt x="716" y="43311"/>
                    <a:pt x="2087" y="42053"/>
                  </a:cubicBezTo>
                  <a:cubicBezTo>
                    <a:pt x="3467" y="40796"/>
                    <a:pt x="5502" y="38927"/>
                    <a:pt x="8305" y="36744"/>
                  </a:cubicBezTo>
                  <a:cubicBezTo>
                    <a:pt x="13850" y="32299"/>
                    <a:pt x="22364" y="26282"/>
                    <a:pt x="33901" y="20448"/>
                  </a:cubicBezTo>
                  <a:cubicBezTo>
                    <a:pt x="45402" y="14597"/>
                    <a:pt x="59951" y="9104"/>
                    <a:pt x="76657" y="5323"/>
                  </a:cubicBezTo>
                  <a:cubicBezTo>
                    <a:pt x="93354" y="1559"/>
                    <a:pt x="112191" y="-362"/>
                    <a:pt x="131648" y="57"/>
                  </a:cubicBezTo>
                  <a:cubicBezTo>
                    <a:pt x="151105" y="450"/>
                    <a:pt x="169357" y="2956"/>
                    <a:pt x="185600" y="6021"/>
                  </a:cubicBezTo>
                  <a:cubicBezTo>
                    <a:pt x="202018" y="9157"/>
                    <a:pt x="216078" y="12650"/>
                    <a:pt x="228479" y="16108"/>
                  </a:cubicBezTo>
                  <a:cubicBezTo>
                    <a:pt x="240880" y="19601"/>
                    <a:pt x="250748" y="24465"/>
                    <a:pt x="256511" y="28998"/>
                  </a:cubicBezTo>
                  <a:cubicBezTo>
                    <a:pt x="259393" y="31190"/>
                    <a:pt x="261402" y="33233"/>
                    <a:pt x="262624" y="34613"/>
                  </a:cubicBezTo>
                  <a:cubicBezTo>
                    <a:pt x="263847" y="36054"/>
                    <a:pt x="264458" y="36805"/>
                    <a:pt x="264458" y="36805"/>
                  </a:cubicBezTo>
                  <a:cubicBezTo>
                    <a:pt x="264458" y="36805"/>
                    <a:pt x="263585" y="36395"/>
                    <a:pt x="261926" y="35600"/>
                  </a:cubicBezTo>
                  <a:cubicBezTo>
                    <a:pt x="260266" y="34875"/>
                    <a:pt x="257734" y="33845"/>
                    <a:pt x="254503" y="32971"/>
                  </a:cubicBezTo>
                  <a:cubicBezTo>
                    <a:pt x="247953" y="31085"/>
                    <a:pt x="238522" y="30098"/>
                    <a:pt x="226382" y="30220"/>
                  </a:cubicBezTo>
                  <a:cubicBezTo>
                    <a:pt x="214244" y="30386"/>
                    <a:pt x="199224" y="30377"/>
                    <a:pt x="183068" y="29958"/>
                  </a:cubicBezTo>
                  <a:cubicBezTo>
                    <a:pt x="167087" y="29539"/>
                    <a:pt x="149533" y="29068"/>
                    <a:pt x="131080" y="28587"/>
                  </a:cubicBezTo>
                  <a:cubicBezTo>
                    <a:pt x="112855" y="28203"/>
                    <a:pt x="95721" y="28255"/>
                    <a:pt x="80080" y="29155"/>
                  </a:cubicBezTo>
                  <a:cubicBezTo>
                    <a:pt x="64457" y="30072"/>
                    <a:pt x="50354" y="31757"/>
                    <a:pt x="38503" y="33949"/>
                  </a:cubicBezTo>
                  <a:cubicBezTo>
                    <a:pt x="26652" y="36115"/>
                    <a:pt x="17029" y="38674"/>
                    <a:pt x="10383" y="40691"/>
                  </a:cubicBezTo>
                  <a:cubicBezTo>
                    <a:pt x="7038" y="41652"/>
                    <a:pt x="4471" y="42543"/>
                    <a:pt x="2707" y="43119"/>
                  </a:cubicBezTo>
                  <a:cubicBezTo>
                    <a:pt x="934" y="43687"/>
                    <a:pt x="0" y="43983"/>
                    <a:pt x="0" y="43983"/>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4" name="Google Shape;3184;p18"/>
            <p:cNvSpPr/>
            <p:nvPr/>
          </p:nvSpPr>
          <p:spPr>
            <a:xfrm>
              <a:off x="2670438" y="1980380"/>
              <a:ext cx="1187117" cy="1462684"/>
            </a:xfrm>
            <a:custGeom>
              <a:rect b="b" l="l" r="r" t="t"/>
              <a:pathLst>
                <a:path extrusionOk="0" h="267279" w="216924">
                  <a:moveTo>
                    <a:pt x="0" y="0"/>
                  </a:moveTo>
                  <a:cubicBezTo>
                    <a:pt x="0" y="0"/>
                    <a:pt x="2882" y="3947"/>
                    <a:pt x="8208" y="11082"/>
                  </a:cubicBezTo>
                  <a:cubicBezTo>
                    <a:pt x="13448" y="18156"/>
                    <a:pt x="21308" y="28242"/>
                    <a:pt x="31264" y="40128"/>
                  </a:cubicBezTo>
                  <a:cubicBezTo>
                    <a:pt x="41306" y="51996"/>
                    <a:pt x="53619" y="65619"/>
                    <a:pt x="67942" y="79810"/>
                  </a:cubicBezTo>
                  <a:cubicBezTo>
                    <a:pt x="75190" y="86910"/>
                    <a:pt x="82875" y="94158"/>
                    <a:pt x="90996" y="101407"/>
                  </a:cubicBezTo>
                  <a:cubicBezTo>
                    <a:pt x="99205" y="108672"/>
                    <a:pt x="107938" y="116034"/>
                    <a:pt x="116933" y="123771"/>
                  </a:cubicBezTo>
                  <a:cubicBezTo>
                    <a:pt x="135010" y="139185"/>
                    <a:pt x="152476" y="154826"/>
                    <a:pt x="166711" y="171182"/>
                  </a:cubicBezTo>
                  <a:cubicBezTo>
                    <a:pt x="181033" y="187443"/>
                    <a:pt x="191424" y="204376"/>
                    <a:pt x="198499" y="218838"/>
                  </a:cubicBezTo>
                  <a:cubicBezTo>
                    <a:pt x="205660" y="233361"/>
                    <a:pt x="210113" y="245552"/>
                    <a:pt x="212908" y="254023"/>
                  </a:cubicBezTo>
                  <a:cubicBezTo>
                    <a:pt x="215703" y="262502"/>
                    <a:pt x="216925" y="267279"/>
                    <a:pt x="216925" y="267279"/>
                  </a:cubicBezTo>
                  <a:cubicBezTo>
                    <a:pt x="216925" y="267279"/>
                    <a:pt x="214130" y="263279"/>
                    <a:pt x="208890" y="256049"/>
                  </a:cubicBezTo>
                  <a:cubicBezTo>
                    <a:pt x="203738" y="248870"/>
                    <a:pt x="196315" y="238522"/>
                    <a:pt x="186534" y="226540"/>
                  </a:cubicBezTo>
                  <a:cubicBezTo>
                    <a:pt x="176753" y="214489"/>
                    <a:pt x="164615" y="201285"/>
                    <a:pt x="149507" y="188089"/>
                  </a:cubicBezTo>
                  <a:cubicBezTo>
                    <a:pt x="134574" y="174745"/>
                    <a:pt x="116846" y="161157"/>
                    <a:pt x="98419" y="145447"/>
                  </a:cubicBezTo>
                  <a:cubicBezTo>
                    <a:pt x="89250" y="137578"/>
                    <a:pt x="80343" y="129518"/>
                    <a:pt x="72133" y="121151"/>
                  </a:cubicBezTo>
                  <a:cubicBezTo>
                    <a:pt x="63924" y="112794"/>
                    <a:pt x="56589" y="104236"/>
                    <a:pt x="49952" y="95783"/>
                  </a:cubicBezTo>
                  <a:cubicBezTo>
                    <a:pt x="36765" y="78858"/>
                    <a:pt x="26722" y="62327"/>
                    <a:pt x="19386" y="48022"/>
                  </a:cubicBezTo>
                  <a:cubicBezTo>
                    <a:pt x="12051" y="33683"/>
                    <a:pt x="7248" y="21605"/>
                    <a:pt x="4279" y="13187"/>
                  </a:cubicBezTo>
                  <a:cubicBezTo>
                    <a:pt x="2707" y="8986"/>
                    <a:pt x="1659" y="5676"/>
                    <a:pt x="1047" y="3423"/>
                  </a:cubicBezTo>
                  <a:cubicBezTo>
                    <a:pt x="349" y="1179"/>
                    <a:pt x="0" y="0"/>
                    <a:pt x="0"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5" name="Google Shape;3185;p18"/>
            <p:cNvSpPr/>
            <p:nvPr/>
          </p:nvSpPr>
          <p:spPr>
            <a:xfrm>
              <a:off x="3960841" y="3422945"/>
              <a:ext cx="1260716" cy="312316"/>
            </a:xfrm>
            <a:custGeom>
              <a:rect b="b" l="l" r="r" t="t"/>
              <a:pathLst>
                <a:path extrusionOk="0" h="57070" w="230373">
                  <a:moveTo>
                    <a:pt x="230374" y="57062"/>
                  </a:moveTo>
                  <a:cubicBezTo>
                    <a:pt x="230374" y="57062"/>
                    <a:pt x="226881" y="56503"/>
                    <a:pt x="220855" y="55289"/>
                  </a:cubicBezTo>
                  <a:cubicBezTo>
                    <a:pt x="214741" y="54066"/>
                    <a:pt x="206009" y="52198"/>
                    <a:pt x="195442" y="49735"/>
                  </a:cubicBezTo>
                  <a:cubicBezTo>
                    <a:pt x="174221" y="44853"/>
                    <a:pt x="145665" y="37588"/>
                    <a:pt x="114925" y="31440"/>
                  </a:cubicBezTo>
                  <a:cubicBezTo>
                    <a:pt x="84272" y="25292"/>
                    <a:pt x="56065" y="22322"/>
                    <a:pt x="34932" y="22803"/>
                  </a:cubicBezTo>
                  <a:cubicBezTo>
                    <a:pt x="24364" y="22969"/>
                    <a:pt x="15631" y="23667"/>
                    <a:pt x="9518" y="24427"/>
                  </a:cubicBezTo>
                  <a:cubicBezTo>
                    <a:pt x="3405" y="25213"/>
                    <a:pt x="0" y="25650"/>
                    <a:pt x="0" y="25650"/>
                  </a:cubicBezTo>
                  <a:cubicBezTo>
                    <a:pt x="0" y="25650"/>
                    <a:pt x="698" y="25152"/>
                    <a:pt x="2095" y="24200"/>
                  </a:cubicBezTo>
                  <a:cubicBezTo>
                    <a:pt x="3405" y="23292"/>
                    <a:pt x="5414" y="21790"/>
                    <a:pt x="8121" y="20218"/>
                  </a:cubicBezTo>
                  <a:cubicBezTo>
                    <a:pt x="13448" y="16882"/>
                    <a:pt x="21570" y="12620"/>
                    <a:pt x="32312" y="8778"/>
                  </a:cubicBezTo>
                  <a:cubicBezTo>
                    <a:pt x="43053" y="4918"/>
                    <a:pt x="56414" y="1783"/>
                    <a:pt x="71522" y="551"/>
                  </a:cubicBezTo>
                  <a:cubicBezTo>
                    <a:pt x="86630" y="-689"/>
                    <a:pt x="103397" y="115"/>
                    <a:pt x="120426" y="3451"/>
                  </a:cubicBezTo>
                  <a:cubicBezTo>
                    <a:pt x="137455" y="6856"/>
                    <a:pt x="153000" y="12279"/>
                    <a:pt x="166449" y="18270"/>
                  </a:cubicBezTo>
                  <a:cubicBezTo>
                    <a:pt x="179985" y="24261"/>
                    <a:pt x="191512" y="30732"/>
                    <a:pt x="200857" y="36557"/>
                  </a:cubicBezTo>
                  <a:cubicBezTo>
                    <a:pt x="210288" y="42391"/>
                    <a:pt x="217623" y="47543"/>
                    <a:pt x="222601" y="51220"/>
                  </a:cubicBezTo>
                  <a:cubicBezTo>
                    <a:pt x="227666" y="54896"/>
                    <a:pt x="230374" y="57070"/>
                    <a:pt x="230374" y="5707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6" name="Google Shape;3186;p18"/>
            <p:cNvSpPr/>
            <p:nvPr/>
          </p:nvSpPr>
          <p:spPr>
            <a:xfrm>
              <a:off x="3951280" y="3575453"/>
              <a:ext cx="598215" cy="574733"/>
            </a:xfrm>
            <a:custGeom>
              <a:rect b="b" l="l" r="r" t="t"/>
              <a:pathLst>
                <a:path extrusionOk="0" h="105022" w="109313">
                  <a:moveTo>
                    <a:pt x="103135" y="105013"/>
                  </a:moveTo>
                  <a:cubicBezTo>
                    <a:pt x="103135" y="105013"/>
                    <a:pt x="103048" y="104437"/>
                    <a:pt x="102960" y="103336"/>
                  </a:cubicBezTo>
                  <a:cubicBezTo>
                    <a:pt x="102873" y="102254"/>
                    <a:pt x="102612" y="100682"/>
                    <a:pt x="102175" y="98787"/>
                  </a:cubicBezTo>
                  <a:cubicBezTo>
                    <a:pt x="101302" y="94988"/>
                    <a:pt x="99205" y="89931"/>
                    <a:pt x="95537" y="84980"/>
                  </a:cubicBezTo>
                  <a:cubicBezTo>
                    <a:pt x="91869" y="80020"/>
                    <a:pt x="86630" y="75400"/>
                    <a:pt x="79993" y="70789"/>
                  </a:cubicBezTo>
                  <a:cubicBezTo>
                    <a:pt x="73443" y="66196"/>
                    <a:pt x="65234" y="61436"/>
                    <a:pt x="56589" y="55943"/>
                  </a:cubicBezTo>
                  <a:cubicBezTo>
                    <a:pt x="47943" y="50476"/>
                    <a:pt x="39472" y="44695"/>
                    <a:pt x="32049" y="38687"/>
                  </a:cubicBezTo>
                  <a:cubicBezTo>
                    <a:pt x="24539" y="32696"/>
                    <a:pt x="17989" y="26426"/>
                    <a:pt x="13099" y="20662"/>
                  </a:cubicBezTo>
                  <a:cubicBezTo>
                    <a:pt x="8208" y="14925"/>
                    <a:pt x="4890" y="9598"/>
                    <a:pt x="2882" y="5939"/>
                  </a:cubicBezTo>
                  <a:cubicBezTo>
                    <a:pt x="873" y="2148"/>
                    <a:pt x="0" y="0"/>
                    <a:pt x="0" y="0"/>
                  </a:cubicBezTo>
                  <a:cubicBezTo>
                    <a:pt x="0" y="0"/>
                    <a:pt x="2183" y="943"/>
                    <a:pt x="5938" y="2672"/>
                  </a:cubicBezTo>
                  <a:cubicBezTo>
                    <a:pt x="9693" y="4288"/>
                    <a:pt x="14933" y="6620"/>
                    <a:pt x="21483" y="9109"/>
                  </a:cubicBezTo>
                  <a:cubicBezTo>
                    <a:pt x="28032" y="11650"/>
                    <a:pt x="35717" y="14462"/>
                    <a:pt x="44275" y="17981"/>
                  </a:cubicBezTo>
                  <a:cubicBezTo>
                    <a:pt x="52834" y="21527"/>
                    <a:pt x="62352" y="25788"/>
                    <a:pt x="71872" y="31840"/>
                  </a:cubicBezTo>
                  <a:cubicBezTo>
                    <a:pt x="81478" y="37945"/>
                    <a:pt x="90123" y="45097"/>
                    <a:pt x="96847" y="53594"/>
                  </a:cubicBezTo>
                  <a:cubicBezTo>
                    <a:pt x="103659" y="62004"/>
                    <a:pt x="107938" y="71758"/>
                    <a:pt x="108986" y="80168"/>
                  </a:cubicBezTo>
                  <a:cubicBezTo>
                    <a:pt x="110035" y="88569"/>
                    <a:pt x="108375" y="95241"/>
                    <a:pt x="106628" y="99258"/>
                  </a:cubicBezTo>
                  <a:cubicBezTo>
                    <a:pt x="105668" y="101293"/>
                    <a:pt x="104795" y="102716"/>
                    <a:pt x="104183" y="103651"/>
                  </a:cubicBezTo>
                  <a:cubicBezTo>
                    <a:pt x="103485" y="104550"/>
                    <a:pt x="103135" y="105022"/>
                    <a:pt x="103135" y="105022"/>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7" name="Google Shape;3187;p18"/>
            <p:cNvSpPr/>
            <p:nvPr/>
          </p:nvSpPr>
          <p:spPr>
            <a:xfrm>
              <a:off x="4790518" y="2305321"/>
              <a:ext cx="1364426" cy="557763"/>
            </a:xfrm>
            <a:custGeom>
              <a:rect b="b" l="l" r="r" t="t"/>
              <a:pathLst>
                <a:path extrusionOk="0" h="101921" w="249324">
                  <a:moveTo>
                    <a:pt x="249324" y="22400"/>
                  </a:moveTo>
                  <a:cubicBezTo>
                    <a:pt x="249324" y="22400"/>
                    <a:pt x="245394" y="21920"/>
                    <a:pt x="238321" y="21055"/>
                  </a:cubicBezTo>
                  <a:cubicBezTo>
                    <a:pt x="231335" y="20243"/>
                    <a:pt x="221204" y="19588"/>
                    <a:pt x="208978" y="19763"/>
                  </a:cubicBezTo>
                  <a:cubicBezTo>
                    <a:pt x="184526" y="19964"/>
                    <a:pt x="151778" y="25055"/>
                    <a:pt x="118069" y="37168"/>
                  </a:cubicBezTo>
                  <a:cubicBezTo>
                    <a:pt x="84185" y="49280"/>
                    <a:pt x="54842" y="65680"/>
                    <a:pt x="33883" y="79042"/>
                  </a:cubicBezTo>
                  <a:cubicBezTo>
                    <a:pt x="23404" y="85705"/>
                    <a:pt x="14933" y="91469"/>
                    <a:pt x="9170" y="95556"/>
                  </a:cubicBezTo>
                  <a:cubicBezTo>
                    <a:pt x="3318" y="99651"/>
                    <a:pt x="0" y="101922"/>
                    <a:pt x="0" y="101922"/>
                  </a:cubicBezTo>
                  <a:cubicBezTo>
                    <a:pt x="0" y="101922"/>
                    <a:pt x="2008" y="98455"/>
                    <a:pt x="5938" y="92447"/>
                  </a:cubicBezTo>
                  <a:cubicBezTo>
                    <a:pt x="9868" y="86430"/>
                    <a:pt x="15981" y="77950"/>
                    <a:pt x="24627" y="68213"/>
                  </a:cubicBezTo>
                  <a:cubicBezTo>
                    <a:pt x="33185" y="58476"/>
                    <a:pt x="44363" y="47586"/>
                    <a:pt x="58336" y="37229"/>
                  </a:cubicBezTo>
                  <a:cubicBezTo>
                    <a:pt x="72308" y="26880"/>
                    <a:pt x="89250" y="17221"/>
                    <a:pt x="108463" y="10305"/>
                  </a:cubicBezTo>
                  <a:cubicBezTo>
                    <a:pt x="127675" y="3485"/>
                    <a:pt x="147149" y="306"/>
                    <a:pt x="164702" y="26"/>
                  </a:cubicBezTo>
                  <a:cubicBezTo>
                    <a:pt x="182343" y="-279"/>
                    <a:pt x="198150" y="2105"/>
                    <a:pt x="210813" y="5615"/>
                  </a:cubicBezTo>
                  <a:cubicBezTo>
                    <a:pt x="223562" y="9108"/>
                    <a:pt x="233255" y="13379"/>
                    <a:pt x="239631" y="16794"/>
                  </a:cubicBezTo>
                  <a:cubicBezTo>
                    <a:pt x="242862" y="18383"/>
                    <a:pt x="245220" y="19973"/>
                    <a:pt x="246879" y="20898"/>
                  </a:cubicBezTo>
                  <a:cubicBezTo>
                    <a:pt x="248451" y="21885"/>
                    <a:pt x="249324" y="22400"/>
                    <a:pt x="249324" y="2240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8" name="Google Shape;3188;p18"/>
            <p:cNvSpPr/>
            <p:nvPr/>
          </p:nvSpPr>
          <p:spPr>
            <a:xfrm>
              <a:off x="3256307" y="1319168"/>
              <a:ext cx="277729" cy="1009578"/>
            </a:xfrm>
            <a:custGeom>
              <a:rect b="b" l="l" r="r" t="t"/>
              <a:pathLst>
                <a:path extrusionOk="0" h="184482" w="50750">
                  <a:moveTo>
                    <a:pt x="2633" y="9"/>
                  </a:moveTo>
                  <a:cubicBezTo>
                    <a:pt x="2633" y="9"/>
                    <a:pt x="3943" y="2533"/>
                    <a:pt x="5951" y="7091"/>
                  </a:cubicBezTo>
                  <a:cubicBezTo>
                    <a:pt x="7959" y="11659"/>
                    <a:pt x="10842" y="18252"/>
                    <a:pt x="14160" y="26374"/>
                  </a:cubicBezTo>
                  <a:cubicBezTo>
                    <a:pt x="20622" y="42660"/>
                    <a:pt x="28831" y="64912"/>
                    <a:pt x="35294" y="89993"/>
                  </a:cubicBezTo>
                  <a:cubicBezTo>
                    <a:pt x="41844" y="115065"/>
                    <a:pt x="45599" y="138486"/>
                    <a:pt x="47869" y="155865"/>
                  </a:cubicBezTo>
                  <a:cubicBezTo>
                    <a:pt x="49004" y="164546"/>
                    <a:pt x="49703" y="171706"/>
                    <a:pt x="50227" y="176675"/>
                  </a:cubicBezTo>
                  <a:cubicBezTo>
                    <a:pt x="50664" y="181653"/>
                    <a:pt x="50751" y="184482"/>
                    <a:pt x="50751" y="184482"/>
                  </a:cubicBezTo>
                  <a:cubicBezTo>
                    <a:pt x="50751" y="184482"/>
                    <a:pt x="49004" y="182308"/>
                    <a:pt x="46035" y="178239"/>
                  </a:cubicBezTo>
                  <a:cubicBezTo>
                    <a:pt x="43066" y="174178"/>
                    <a:pt x="38961" y="168187"/>
                    <a:pt x="34421" y="160537"/>
                  </a:cubicBezTo>
                  <a:cubicBezTo>
                    <a:pt x="25338" y="145281"/>
                    <a:pt x="14509" y="123169"/>
                    <a:pt x="7698" y="97188"/>
                  </a:cubicBezTo>
                  <a:cubicBezTo>
                    <a:pt x="973" y="71200"/>
                    <a:pt x="-424" y="46625"/>
                    <a:pt x="100" y="28871"/>
                  </a:cubicBezTo>
                  <a:cubicBezTo>
                    <a:pt x="275" y="19972"/>
                    <a:pt x="973" y="12759"/>
                    <a:pt x="1584" y="7764"/>
                  </a:cubicBezTo>
                  <a:cubicBezTo>
                    <a:pt x="2196" y="2769"/>
                    <a:pt x="2633" y="0"/>
                    <a:pt x="2633"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9" name="Google Shape;3189;p18"/>
            <p:cNvSpPr/>
            <p:nvPr/>
          </p:nvSpPr>
          <p:spPr>
            <a:xfrm>
              <a:off x="1721231" y="2177485"/>
              <a:ext cx="999826" cy="465994"/>
            </a:xfrm>
            <a:custGeom>
              <a:rect b="b" l="l" r="r" t="t"/>
              <a:pathLst>
                <a:path extrusionOk="0" h="85152" w="182700">
                  <a:moveTo>
                    <a:pt x="0" y="3090"/>
                  </a:moveTo>
                  <a:cubicBezTo>
                    <a:pt x="0" y="3090"/>
                    <a:pt x="2847" y="2304"/>
                    <a:pt x="8139" y="1422"/>
                  </a:cubicBezTo>
                  <a:cubicBezTo>
                    <a:pt x="13431" y="531"/>
                    <a:pt x="21212" y="-237"/>
                    <a:pt x="30905" y="68"/>
                  </a:cubicBezTo>
                  <a:cubicBezTo>
                    <a:pt x="40582" y="348"/>
                    <a:pt x="52109" y="1893"/>
                    <a:pt x="64440" y="5212"/>
                  </a:cubicBezTo>
                  <a:cubicBezTo>
                    <a:pt x="76771" y="8513"/>
                    <a:pt x="89827" y="13648"/>
                    <a:pt x="102585" y="20494"/>
                  </a:cubicBezTo>
                  <a:cubicBezTo>
                    <a:pt x="128033" y="34336"/>
                    <a:pt x="147246" y="51400"/>
                    <a:pt x="160956" y="63905"/>
                  </a:cubicBezTo>
                  <a:cubicBezTo>
                    <a:pt x="174492" y="76534"/>
                    <a:pt x="182701" y="85153"/>
                    <a:pt x="182701" y="85153"/>
                  </a:cubicBezTo>
                  <a:cubicBezTo>
                    <a:pt x="182701" y="85153"/>
                    <a:pt x="170999" y="82734"/>
                    <a:pt x="153446" y="76045"/>
                  </a:cubicBezTo>
                  <a:cubicBezTo>
                    <a:pt x="135805" y="69477"/>
                    <a:pt x="112776" y="58482"/>
                    <a:pt x="89067" y="45619"/>
                  </a:cubicBezTo>
                  <a:cubicBezTo>
                    <a:pt x="65400" y="32773"/>
                    <a:pt x="44363" y="21158"/>
                    <a:pt x="27814" y="13988"/>
                  </a:cubicBezTo>
                  <a:cubicBezTo>
                    <a:pt x="19597" y="10355"/>
                    <a:pt x="12654" y="7613"/>
                    <a:pt x="7738" y="5858"/>
                  </a:cubicBezTo>
                  <a:cubicBezTo>
                    <a:pt x="2760" y="4077"/>
                    <a:pt x="0" y="3090"/>
                    <a:pt x="0" y="309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90" name="Google Shape;3190;p18"/>
            <p:cNvSpPr/>
            <p:nvPr/>
          </p:nvSpPr>
          <p:spPr>
            <a:xfrm>
              <a:off x="3141200" y="846212"/>
              <a:ext cx="3353471" cy="3542015"/>
            </a:xfrm>
            <a:custGeom>
              <a:rect b="b" l="l" r="r" t="t"/>
              <a:pathLst>
                <a:path extrusionOk="0" h="647239" w="612786">
                  <a:moveTo>
                    <a:pt x="353508" y="473105"/>
                  </a:moveTo>
                  <a:cubicBezTo>
                    <a:pt x="355691" y="472895"/>
                    <a:pt x="357786" y="472599"/>
                    <a:pt x="359969" y="472310"/>
                  </a:cubicBezTo>
                  <a:cubicBezTo>
                    <a:pt x="434549" y="485191"/>
                    <a:pt x="505547" y="519302"/>
                    <a:pt x="561263" y="570328"/>
                  </a:cubicBezTo>
                  <a:cubicBezTo>
                    <a:pt x="536549" y="526969"/>
                    <a:pt x="509477" y="482563"/>
                    <a:pt x="467472" y="455342"/>
                  </a:cubicBezTo>
                  <a:cubicBezTo>
                    <a:pt x="459699" y="450321"/>
                    <a:pt x="451578" y="446068"/>
                    <a:pt x="443195" y="442409"/>
                  </a:cubicBezTo>
                  <a:cubicBezTo>
                    <a:pt x="457516" y="434217"/>
                    <a:pt x="471227" y="424917"/>
                    <a:pt x="484326" y="415014"/>
                  </a:cubicBezTo>
                  <a:cubicBezTo>
                    <a:pt x="455595" y="383872"/>
                    <a:pt x="414638" y="364040"/>
                    <a:pt x="372195" y="360651"/>
                  </a:cubicBezTo>
                  <a:cubicBezTo>
                    <a:pt x="368092" y="360319"/>
                    <a:pt x="363987" y="360285"/>
                    <a:pt x="359882" y="360259"/>
                  </a:cubicBezTo>
                  <a:cubicBezTo>
                    <a:pt x="434462" y="316262"/>
                    <a:pt x="522489" y="298692"/>
                    <a:pt x="612787" y="311083"/>
                  </a:cubicBezTo>
                  <a:cubicBezTo>
                    <a:pt x="541090" y="241447"/>
                    <a:pt x="444417" y="239116"/>
                    <a:pt x="374205" y="278562"/>
                  </a:cubicBezTo>
                  <a:cubicBezTo>
                    <a:pt x="361629" y="285671"/>
                    <a:pt x="349665" y="293923"/>
                    <a:pt x="338225" y="303049"/>
                  </a:cubicBezTo>
                  <a:cubicBezTo>
                    <a:pt x="354293" y="269515"/>
                    <a:pt x="367917" y="233920"/>
                    <a:pt x="385033" y="201232"/>
                  </a:cubicBezTo>
                  <a:cubicBezTo>
                    <a:pt x="403110" y="166711"/>
                    <a:pt x="425729" y="134574"/>
                    <a:pt x="452276" y="105921"/>
                  </a:cubicBezTo>
                  <a:cubicBezTo>
                    <a:pt x="412891" y="140443"/>
                    <a:pt x="357699" y="148826"/>
                    <a:pt x="307310" y="163803"/>
                  </a:cubicBezTo>
                  <a:cubicBezTo>
                    <a:pt x="295957" y="167192"/>
                    <a:pt x="284430" y="171357"/>
                    <a:pt x="273252" y="176309"/>
                  </a:cubicBezTo>
                  <a:cubicBezTo>
                    <a:pt x="270457" y="153891"/>
                    <a:pt x="264607" y="131500"/>
                    <a:pt x="257621" y="110087"/>
                  </a:cubicBezTo>
                  <a:cubicBezTo>
                    <a:pt x="245743" y="73592"/>
                    <a:pt x="230985" y="37447"/>
                    <a:pt x="223824" y="0"/>
                  </a:cubicBezTo>
                  <a:cubicBezTo>
                    <a:pt x="225658" y="58869"/>
                    <a:pt x="215528" y="118086"/>
                    <a:pt x="193870" y="172955"/>
                  </a:cubicBezTo>
                  <a:cubicBezTo>
                    <a:pt x="210288" y="151970"/>
                    <a:pt x="226706" y="130993"/>
                    <a:pt x="243123" y="110009"/>
                  </a:cubicBezTo>
                  <a:cubicBezTo>
                    <a:pt x="219283" y="155166"/>
                    <a:pt x="201118" y="203276"/>
                    <a:pt x="189241" y="252870"/>
                  </a:cubicBezTo>
                  <a:cubicBezTo>
                    <a:pt x="158589" y="194883"/>
                    <a:pt x="139027" y="131116"/>
                    <a:pt x="132129" y="66012"/>
                  </a:cubicBezTo>
                  <a:cubicBezTo>
                    <a:pt x="120951" y="136460"/>
                    <a:pt x="109772" y="206918"/>
                    <a:pt x="98594" y="277366"/>
                  </a:cubicBezTo>
                  <a:cubicBezTo>
                    <a:pt x="91433" y="322785"/>
                    <a:pt x="85058" y="372685"/>
                    <a:pt x="109423" y="411826"/>
                  </a:cubicBezTo>
                  <a:cubicBezTo>
                    <a:pt x="119553" y="363865"/>
                    <a:pt x="135272" y="317074"/>
                    <a:pt x="156144" y="272685"/>
                  </a:cubicBezTo>
                  <a:cubicBezTo>
                    <a:pt x="180334" y="341928"/>
                    <a:pt x="166536" y="420096"/>
                    <a:pt x="132827" y="485296"/>
                  </a:cubicBezTo>
                  <a:cubicBezTo>
                    <a:pt x="100602" y="547535"/>
                    <a:pt x="51786" y="599583"/>
                    <a:pt x="0" y="647239"/>
                  </a:cubicBezTo>
                  <a:cubicBezTo>
                    <a:pt x="55279" y="644523"/>
                    <a:pt x="112654" y="617407"/>
                    <a:pt x="135709" y="567586"/>
                  </a:cubicBezTo>
                  <a:cubicBezTo>
                    <a:pt x="142171" y="553683"/>
                    <a:pt x="145577" y="538462"/>
                    <a:pt x="146013" y="523171"/>
                  </a:cubicBezTo>
                  <a:cubicBezTo>
                    <a:pt x="160336" y="548697"/>
                    <a:pt x="178850" y="571953"/>
                    <a:pt x="200682" y="591540"/>
                  </a:cubicBezTo>
                  <a:cubicBezTo>
                    <a:pt x="219108" y="608072"/>
                    <a:pt x="240765" y="623276"/>
                    <a:pt x="249498" y="646348"/>
                  </a:cubicBezTo>
                  <a:cubicBezTo>
                    <a:pt x="249236" y="625660"/>
                    <a:pt x="265043" y="608220"/>
                    <a:pt x="269497" y="588012"/>
                  </a:cubicBezTo>
                  <a:cubicBezTo>
                    <a:pt x="273514" y="570005"/>
                    <a:pt x="267663" y="551745"/>
                    <a:pt x="256572" y="536750"/>
                  </a:cubicBezTo>
                  <a:cubicBezTo>
                    <a:pt x="270457" y="539073"/>
                    <a:pt x="284518" y="541143"/>
                    <a:pt x="298315" y="543379"/>
                  </a:cubicBezTo>
                  <a:cubicBezTo>
                    <a:pt x="352285" y="552129"/>
                    <a:pt x="409485" y="566626"/>
                    <a:pt x="445378" y="607565"/>
                  </a:cubicBezTo>
                  <a:cubicBezTo>
                    <a:pt x="435160" y="546950"/>
                    <a:pt x="384858" y="497217"/>
                    <a:pt x="325824" y="478502"/>
                  </a:cubicBezTo>
                  <a:cubicBezTo>
                    <a:pt x="320148" y="476694"/>
                    <a:pt x="314384" y="475227"/>
                    <a:pt x="308533" y="473935"/>
                  </a:cubicBezTo>
                  <a:cubicBezTo>
                    <a:pt x="323554" y="474170"/>
                    <a:pt x="338574" y="474581"/>
                    <a:pt x="353508" y="473105"/>
                  </a:cubicBezTo>
                  <a:close/>
                  <a:moveTo>
                    <a:pt x="136320" y="488187"/>
                  </a:moveTo>
                  <a:lnTo>
                    <a:pt x="136320" y="488117"/>
                  </a:lnTo>
                  <a:cubicBezTo>
                    <a:pt x="136320" y="488117"/>
                    <a:pt x="136320" y="488117"/>
                    <a:pt x="136320" y="488117"/>
                  </a:cubicBezTo>
                  <a:cubicBezTo>
                    <a:pt x="136407" y="488117"/>
                    <a:pt x="136495" y="488134"/>
                    <a:pt x="136495" y="488134"/>
                  </a:cubicBezTo>
                  <a:cubicBezTo>
                    <a:pt x="136407" y="488152"/>
                    <a:pt x="136320" y="488169"/>
                    <a:pt x="136320" y="488187"/>
                  </a:cubicBezTo>
                  <a:close/>
                  <a:moveTo>
                    <a:pt x="139115" y="491191"/>
                  </a:moveTo>
                  <a:cubicBezTo>
                    <a:pt x="139115" y="491121"/>
                    <a:pt x="139027" y="491069"/>
                    <a:pt x="138940" y="490999"/>
                  </a:cubicBezTo>
                  <a:lnTo>
                    <a:pt x="139202" y="491025"/>
                  </a:lnTo>
                  <a:cubicBezTo>
                    <a:pt x="139202" y="491077"/>
                    <a:pt x="139202" y="491130"/>
                    <a:pt x="139202" y="491182"/>
                  </a:cubicBezTo>
                  <a:close/>
                  <a:moveTo>
                    <a:pt x="138329" y="486414"/>
                  </a:moveTo>
                  <a:cubicBezTo>
                    <a:pt x="137980" y="485890"/>
                    <a:pt x="137630" y="485366"/>
                    <a:pt x="137280" y="484851"/>
                  </a:cubicBezTo>
                  <a:cubicBezTo>
                    <a:pt x="137805" y="485130"/>
                    <a:pt x="138242" y="485436"/>
                    <a:pt x="138765" y="485724"/>
                  </a:cubicBezTo>
                  <a:lnTo>
                    <a:pt x="139202" y="485287"/>
                  </a:lnTo>
                  <a:cubicBezTo>
                    <a:pt x="139202" y="485514"/>
                    <a:pt x="139202" y="485741"/>
                    <a:pt x="139202" y="485968"/>
                  </a:cubicBezTo>
                  <a:cubicBezTo>
                    <a:pt x="138940" y="486126"/>
                    <a:pt x="138590" y="486266"/>
                    <a:pt x="138329" y="486422"/>
                  </a:cubicBezTo>
                  <a:close/>
                  <a:moveTo>
                    <a:pt x="154223" y="491252"/>
                  </a:moveTo>
                  <a:cubicBezTo>
                    <a:pt x="152301" y="492379"/>
                    <a:pt x="150468" y="493505"/>
                    <a:pt x="148546" y="494640"/>
                  </a:cubicBezTo>
                  <a:cubicBezTo>
                    <a:pt x="147848" y="494623"/>
                    <a:pt x="147323" y="494614"/>
                    <a:pt x="146713" y="494597"/>
                  </a:cubicBezTo>
                  <a:cubicBezTo>
                    <a:pt x="149158" y="493453"/>
                    <a:pt x="151690" y="492335"/>
                    <a:pt x="154223" y="491252"/>
                  </a:cubicBezTo>
                  <a:cubicBezTo>
                    <a:pt x="154746" y="490981"/>
                    <a:pt x="155183" y="490710"/>
                    <a:pt x="155620" y="490440"/>
                  </a:cubicBezTo>
                  <a:lnTo>
                    <a:pt x="146625" y="494597"/>
                  </a:lnTo>
                  <a:cubicBezTo>
                    <a:pt x="144180" y="494527"/>
                    <a:pt x="141822" y="494474"/>
                    <a:pt x="139464" y="494431"/>
                  </a:cubicBezTo>
                  <a:cubicBezTo>
                    <a:pt x="141298" y="494213"/>
                    <a:pt x="143045" y="493942"/>
                    <a:pt x="144878" y="493758"/>
                  </a:cubicBezTo>
                  <a:cubicBezTo>
                    <a:pt x="143307" y="493584"/>
                    <a:pt x="141822" y="493409"/>
                    <a:pt x="140250" y="493234"/>
                  </a:cubicBezTo>
                  <a:cubicBezTo>
                    <a:pt x="140075" y="492771"/>
                    <a:pt x="139988" y="492344"/>
                    <a:pt x="139726" y="491950"/>
                  </a:cubicBezTo>
                  <a:cubicBezTo>
                    <a:pt x="140250" y="491785"/>
                    <a:pt x="140861" y="491584"/>
                    <a:pt x="141473" y="491374"/>
                  </a:cubicBezTo>
                  <a:lnTo>
                    <a:pt x="145140" y="491933"/>
                  </a:lnTo>
                  <a:cubicBezTo>
                    <a:pt x="148983" y="490047"/>
                    <a:pt x="152913" y="488169"/>
                    <a:pt x="156843" y="486292"/>
                  </a:cubicBezTo>
                  <a:lnTo>
                    <a:pt x="158065" y="486178"/>
                  </a:lnTo>
                  <a:cubicBezTo>
                    <a:pt x="158239" y="485986"/>
                    <a:pt x="158414" y="485811"/>
                    <a:pt x="158589" y="485619"/>
                  </a:cubicBezTo>
                  <a:cubicBezTo>
                    <a:pt x="164702" y="484545"/>
                    <a:pt x="170815" y="483576"/>
                    <a:pt x="177015" y="482650"/>
                  </a:cubicBezTo>
                  <a:cubicBezTo>
                    <a:pt x="169330" y="485200"/>
                    <a:pt x="161733" y="488082"/>
                    <a:pt x="154223" y="491243"/>
                  </a:cubicBezTo>
                  <a:close/>
                  <a:moveTo>
                    <a:pt x="169767" y="473332"/>
                  </a:moveTo>
                  <a:cubicBezTo>
                    <a:pt x="178762" y="465848"/>
                    <a:pt x="186971" y="457700"/>
                    <a:pt x="191774" y="451771"/>
                  </a:cubicBezTo>
                  <a:cubicBezTo>
                    <a:pt x="192560" y="450784"/>
                    <a:pt x="193084" y="449692"/>
                    <a:pt x="193870" y="448670"/>
                  </a:cubicBezTo>
                  <a:cubicBezTo>
                    <a:pt x="197887" y="445387"/>
                    <a:pt x="201992" y="442217"/>
                    <a:pt x="206270" y="439247"/>
                  </a:cubicBezTo>
                  <a:cubicBezTo>
                    <a:pt x="208280" y="437859"/>
                    <a:pt x="210375" y="436619"/>
                    <a:pt x="212383" y="435291"/>
                  </a:cubicBezTo>
                  <a:cubicBezTo>
                    <a:pt x="198935" y="449343"/>
                    <a:pt x="185311" y="463018"/>
                    <a:pt x="169767" y="473341"/>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91" name="Google Shape;3191;p18"/>
            <p:cNvSpPr/>
            <p:nvPr/>
          </p:nvSpPr>
          <p:spPr>
            <a:xfrm>
              <a:off x="3189940" y="873072"/>
              <a:ext cx="447880" cy="1502491"/>
            </a:xfrm>
            <a:custGeom>
              <a:rect b="b" l="l" r="r" t="t"/>
              <a:pathLst>
                <a:path extrusionOk="0" h="274553" w="81842">
                  <a:moveTo>
                    <a:pt x="3319" y="4532"/>
                  </a:moveTo>
                  <a:cubicBezTo>
                    <a:pt x="11266" y="55401"/>
                    <a:pt x="19212" y="106280"/>
                    <a:pt x="27160" y="157149"/>
                  </a:cubicBezTo>
                  <a:cubicBezTo>
                    <a:pt x="33535" y="197992"/>
                    <a:pt x="40521" y="240338"/>
                    <a:pt x="63838" y="274554"/>
                  </a:cubicBezTo>
                  <a:cubicBezTo>
                    <a:pt x="66895" y="241596"/>
                    <a:pt x="72309" y="208856"/>
                    <a:pt x="80169" y="176675"/>
                  </a:cubicBezTo>
                  <a:cubicBezTo>
                    <a:pt x="81129" y="172545"/>
                    <a:pt x="82177" y="168327"/>
                    <a:pt x="81740" y="164109"/>
                  </a:cubicBezTo>
                  <a:cubicBezTo>
                    <a:pt x="81042" y="158467"/>
                    <a:pt x="77811" y="153516"/>
                    <a:pt x="74666" y="148774"/>
                  </a:cubicBezTo>
                  <a:cubicBezTo>
                    <a:pt x="43927" y="102341"/>
                    <a:pt x="18864" y="52284"/>
                    <a:pt x="0"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92" name="Google Shape;3192;p18"/>
            <p:cNvSpPr/>
            <p:nvPr/>
          </p:nvSpPr>
          <p:spPr>
            <a:xfrm>
              <a:off x="2506990" y="1536533"/>
              <a:ext cx="1371595" cy="1996313"/>
            </a:xfrm>
            <a:custGeom>
              <a:rect b="b" l="l" r="r" t="t"/>
              <a:pathLst>
                <a:path extrusionOk="0" h="364790" w="250634">
                  <a:moveTo>
                    <a:pt x="1048" y="1502"/>
                  </a:moveTo>
                  <a:cubicBezTo>
                    <a:pt x="16156" y="48223"/>
                    <a:pt x="31700" y="95686"/>
                    <a:pt x="59646" y="136172"/>
                  </a:cubicBezTo>
                  <a:cubicBezTo>
                    <a:pt x="88202" y="177417"/>
                    <a:pt x="128024" y="209266"/>
                    <a:pt x="164790" y="243525"/>
                  </a:cubicBezTo>
                  <a:cubicBezTo>
                    <a:pt x="201468" y="277785"/>
                    <a:pt x="236574" y="316786"/>
                    <a:pt x="250634" y="364790"/>
                  </a:cubicBezTo>
                  <a:cubicBezTo>
                    <a:pt x="240591" y="310079"/>
                    <a:pt x="201992" y="258817"/>
                    <a:pt x="212646" y="204210"/>
                  </a:cubicBezTo>
                  <a:cubicBezTo>
                    <a:pt x="213606" y="199171"/>
                    <a:pt x="215004" y="193879"/>
                    <a:pt x="213258" y="189032"/>
                  </a:cubicBezTo>
                  <a:cubicBezTo>
                    <a:pt x="212209" y="185888"/>
                    <a:pt x="209851" y="183321"/>
                    <a:pt x="207668" y="180841"/>
                  </a:cubicBezTo>
                  <a:cubicBezTo>
                    <a:pt x="190377" y="161628"/>
                    <a:pt x="172998" y="142346"/>
                    <a:pt x="153088" y="125806"/>
                  </a:cubicBezTo>
                  <a:cubicBezTo>
                    <a:pt x="101825" y="83207"/>
                    <a:pt x="33010" y="57620"/>
                    <a:pt x="0"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93" name="Google Shape;3193;p18"/>
            <p:cNvSpPr/>
            <p:nvPr/>
          </p:nvSpPr>
          <p:spPr>
            <a:xfrm>
              <a:off x="1982706" y="2616116"/>
              <a:ext cx="1946514" cy="947022"/>
            </a:xfrm>
            <a:custGeom>
              <a:rect b="b" l="l" r="r" t="t"/>
              <a:pathLst>
                <a:path extrusionOk="0" h="173051" w="355690">
                  <a:moveTo>
                    <a:pt x="9239" y="0"/>
                  </a:moveTo>
                  <a:cubicBezTo>
                    <a:pt x="94577" y="10087"/>
                    <a:pt x="176754" y="45656"/>
                    <a:pt x="242251" y="100900"/>
                  </a:cubicBezTo>
                  <a:cubicBezTo>
                    <a:pt x="277008" y="130208"/>
                    <a:pt x="310542" y="166589"/>
                    <a:pt x="355691" y="173051"/>
                  </a:cubicBezTo>
                  <a:cubicBezTo>
                    <a:pt x="326174" y="134338"/>
                    <a:pt x="294822" y="96516"/>
                    <a:pt x="257009" y="65733"/>
                  </a:cubicBezTo>
                  <a:cubicBezTo>
                    <a:pt x="219109" y="34941"/>
                    <a:pt x="174221" y="11318"/>
                    <a:pt x="125754" y="4602"/>
                  </a:cubicBezTo>
                  <a:cubicBezTo>
                    <a:pt x="84185" y="-1162"/>
                    <a:pt x="41613" y="5606"/>
                    <a:pt x="0" y="11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94" name="Google Shape;3194;p18"/>
            <p:cNvSpPr/>
            <p:nvPr/>
          </p:nvSpPr>
          <p:spPr>
            <a:xfrm>
              <a:off x="1907905" y="2031134"/>
              <a:ext cx="843268" cy="637524"/>
            </a:xfrm>
            <a:custGeom>
              <a:rect b="b" l="l" r="r" t="t"/>
              <a:pathLst>
                <a:path extrusionOk="0" h="116496" w="154092">
                  <a:moveTo>
                    <a:pt x="2306" y="1817"/>
                  </a:moveTo>
                  <a:cubicBezTo>
                    <a:pt x="43411" y="17405"/>
                    <a:pt x="78387" y="48328"/>
                    <a:pt x="98726" y="87050"/>
                  </a:cubicBezTo>
                  <a:cubicBezTo>
                    <a:pt x="102481" y="94237"/>
                    <a:pt x="106236" y="102157"/>
                    <a:pt x="113397" y="106070"/>
                  </a:cubicBezTo>
                  <a:cubicBezTo>
                    <a:pt x="125972" y="112986"/>
                    <a:pt x="145272" y="105223"/>
                    <a:pt x="154092" y="116497"/>
                  </a:cubicBezTo>
                  <a:cubicBezTo>
                    <a:pt x="140993" y="89128"/>
                    <a:pt x="127282" y="60886"/>
                    <a:pt x="103878" y="41341"/>
                  </a:cubicBezTo>
                  <a:cubicBezTo>
                    <a:pt x="95582" y="34382"/>
                    <a:pt x="86237" y="28714"/>
                    <a:pt x="76623" y="23745"/>
                  </a:cubicBezTo>
                  <a:cubicBezTo>
                    <a:pt x="52747" y="11466"/>
                    <a:pt x="26680" y="3388"/>
                    <a:pt x="0"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195" name="Shape 3195"/>
        <p:cNvGrpSpPr/>
        <p:nvPr/>
      </p:nvGrpSpPr>
      <p:grpSpPr>
        <a:xfrm>
          <a:off x="0" y="0"/>
          <a:ext cx="0" cy="0"/>
          <a:chOff x="0" y="0"/>
          <a:chExt cx="0" cy="0"/>
        </a:xfrm>
      </p:grpSpPr>
      <p:sp>
        <p:nvSpPr>
          <p:cNvPr id="3196" name="Google Shape;3196;p19"/>
          <p:cNvSpPr txBox="1"/>
          <p:nvPr>
            <p:ph type="title"/>
          </p:nvPr>
        </p:nvSpPr>
        <p:spPr>
          <a:xfrm>
            <a:off x="2347950" y="547125"/>
            <a:ext cx="4448100" cy="1134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8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97" name="Google Shape;3197;p19"/>
          <p:cNvSpPr txBox="1"/>
          <p:nvPr>
            <p:ph idx="1" type="subTitle"/>
          </p:nvPr>
        </p:nvSpPr>
        <p:spPr>
          <a:xfrm>
            <a:off x="2347950" y="1757925"/>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198" name="Google Shape;3198;p19"/>
          <p:cNvGrpSpPr/>
          <p:nvPr/>
        </p:nvGrpSpPr>
        <p:grpSpPr>
          <a:xfrm>
            <a:off x="129550" y="0"/>
            <a:ext cx="8884900" cy="5151000"/>
            <a:chOff x="129550" y="0"/>
            <a:chExt cx="8884900" cy="5151000"/>
          </a:xfrm>
        </p:grpSpPr>
        <p:cxnSp>
          <p:nvCxnSpPr>
            <p:cNvPr id="3199" name="Google Shape;3199;p19"/>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cxnSp>
          <p:nvCxnSpPr>
            <p:cNvPr id="3200" name="Google Shape;3200;p19"/>
            <p:cNvCxnSpPr/>
            <p:nvPr/>
          </p:nvCxnSpPr>
          <p:spPr>
            <a:xfrm>
              <a:off x="9014450" y="0"/>
              <a:ext cx="0" cy="5151000"/>
            </a:xfrm>
            <a:prstGeom prst="straightConnector1">
              <a:avLst/>
            </a:prstGeom>
            <a:noFill/>
            <a:ln cap="flat" cmpd="sng" w="19050">
              <a:solidFill>
                <a:schemeClr val="accent5"/>
              </a:solidFill>
              <a:prstDash val="dot"/>
              <a:round/>
              <a:headEnd len="med" w="med" type="none"/>
              <a:tailEnd len="med" w="med" type="none"/>
            </a:ln>
          </p:spPr>
        </p:cxnSp>
      </p:grpSp>
      <p:sp>
        <p:nvSpPr>
          <p:cNvPr id="3201" name="Google Shape;3201;p19"/>
          <p:cNvSpPr txBox="1"/>
          <p:nvPr/>
        </p:nvSpPr>
        <p:spPr>
          <a:xfrm>
            <a:off x="2347950" y="3703875"/>
            <a:ext cx="4448100" cy="556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b="1" lang="en" sz="1100">
                <a:solidFill>
                  <a:schemeClr val="dk1"/>
                </a:solidFill>
                <a:latin typeface="Barlow"/>
                <a:ea typeface="Barlow"/>
                <a:cs typeface="Barlow"/>
                <a:sym typeface="Barlow"/>
              </a:rPr>
              <a:t>CREDITS:</a:t>
            </a:r>
            <a:r>
              <a:rPr lang="en" sz="1100">
                <a:solidFill>
                  <a:schemeClr val="dk1"/>
                </a:solidFill>
                <a:latin typeface="Barlow"/>
                <a:ea typeface="Barlow"/>
                <a:cs typeface="Barlow"/>
                <a:sym typeface="Barlow"/>
              </a:rPr>
              <a:t> This presentation template was created by </a:t>
            </a:r>
            <a:r>
              <a:rPr b="1" lang="en" sz="1100" u="sng">
                <a:solidFill>
                  <a:schemeClr val="dk1"/>
                </a:solidFill>
                <a:latin typeface="Barlow"/>
                <a:ea typeface="Barlow"/>
                <a:cs typeface="Barlow"/>
                <a:sym typeface="Barlow"/>
                <a:hlinkClick r:id="rId2">
                  <a:extLst>
                    <a:ext uri="{A12FA001-AC4F-418D-AE19-62706E023703}">
                      <ahyp:hlinkClr val="tx"/>
                    </a:ext>
                  </a:extLst>
                </a:hlinkClick>
              </a:rPr>
              <a:t>Slidesgo</a:t>
            </a:r>
            <a:r>
              <a:rPr lang="en" sz="1100">
                <a:solidFill>
                  <a:schemeClr val="dk1"/>
                </a:solidFill>
                <a:latin typeface="Barlow"/>
                <a:ea typeface="Barlow"/>
                <a:cs typeface="Barlow"/>
                <a:sym typeface="Barlow"/>
              </a:rPr>
              <a:t>, and includes icons by </a:t>
            </a:r>
            <a:r>
              <a:rPr b="1" lang="en" sz="1100" u="sng">
                <a:solidFill>
                  <a:schemeClr val="dk1"/>
                </a:solidFill>
                <a:latin typeface="Barlow"/>
                <a:ea typeface="Barlow"/>
                <a:cs typeface="Barlow"/>
                <a:sym typeface="Barlow"/>
                <a:hlinkClick r:id="rId3">
                  <a:extLst>
                    <a:ext uri="{A12FA001-AC4F-418D-AE19-62706E023703}">
                      <ahyp:hlinkClr val="tx"/>
                    </a:ext>
                  </a:extLst>
                </a:hlinkClick>
              </a:rPr>
              <a:t>Flaticon</a:t>
            </a:r>
            <a:r>
              <a:rPr lang="en" sz="1100">
                <a:solidFill>
                  <a:schemeClr val="dk1"/>
                </a:solidFill>
                <a:latin typeface="Barlow"/>
                <a:ea typeface="Barlow"/>
                <a:cs typeface="Barlow"/>
                <a:sym typeface="Barlow"/>
              </a:rPr>
              <a:t>, and infographics &amp; images by </a:t>
            </a:r>
            <a:r>
              <a:rPr b="1" lang="en" sz="1100" u="sng">
                <a:solidFill>
                  <a:schemeClr val="dk1"/>
                </a:solidFill>
                <a:latin typeface="Barlow"/>
                <a:ea typeface="Barlow"/>
                <a:cs typeface="Barlow"/>
                <a:sym typeface="Barlow"/>
                <a:hlinkClick r:id="rId4">
                  <a:extLst>
                    <a:ext uri="{A12FA001-AC4F-418D-AE19-62706E023703}">
                      <ahyp:hlinkClr val="tx"/>
                    </a:ext>
                  </a:extLst>
                </a:hlinkClick>
              </a:rPr>
              <a:t>Freepik</a:t>
            </a:r>
            <a:r>
              <a:rPr lang="en" sz="1100" u="sng">
                <a:solidFill>
                  <a:schemeClr val="dk1"/>
                </a:solidFill>
                <a:latin typeface="Barlow"/>
                <a:ea typeface="Barlow"/>
                <a:cs typeface="Barlow"/>
                <a:sym typeface="Barlow"/>
              </a:rPr>
              <a:t> </a:t>
            </a:r>
            <a:endParaRPr b="1" sz="1100" u="sng">
              <a:solidFill>
                <a:schemeClr val="dk1"/>
              </a:solidFill>
              <a:latin typeface="Barlow"/>
              <a:ea typeface="Barlow"/>
              <a:cs typeface="Barlow"/>
              <a:sym typeface="Barlow"/>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202" name="Shape 3202"/>
        <p:cNvGrpSpPr/>
        <p:nvPr/>
      </p:nvGrpSpPr>
      <p:grpSpPr>
        <a:xfrm>
          <a:off x="0" y="0"/>
          <a:ext cx="0" cy="0"/>
          <a:chOff x="0" y="0"/>
          <a:chExt cx="0" cy="0"/>
        </a:xfrm>
      </p:grpSpPr>
      <p:cxnSp>
        <p:nvCxnSpPr>
          <p:cNvPr id="3203" name="Google Shape;3203;p20"/>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grpSp>
        <p:nvGrpSpPr>
          <p:cNvPr id="3204" name="Google Shape;3204;p20"/>
          <p:cNvGrpSpPr/>
          <p:nvPr/>
        </p:nvGrpSpPr>
        <p:grpSpPr>
          <a:xfrm>
            <a:off x="8179495" y="285503"/>
            <a:ext cx="1418190" cy="4984204"/>
            <a:chOff x="8179495" y="285503"/>
            <a:chExt cx="1418190" cy="4984204"/>
          </a:xfrm>
        </p:grpSpPr>
        <p:grpSp>
          <p:nvGrpSpPr>
            <p:cNvPr id="3205" name="Google Shape;3205;p20"/>
            <p:cNvGrpSpPr/>
            <p:nvPr/>
          </p:nvGrpSpPr>
          <p:grpSpPr>
            <a:xfrm rot="-1415734">
              <a:off x="8920280" y="1465129"/>
              <a:ext cx="271712" cy="1661347"/>
              <a:chOff x="6217494" y="723816"/>
              <a:chExt cx="666833" cy="4077258"/>
            </a:xfrm>
          </p:grpSpPr>
          <p:sp>
            <p:nvSpPr>
              <p:cNvPr id="3206" name="Google Shape;3206;p20"/>
              <p:cNvSpPr/>
              <p:nvPr/>
            </p:nvSpPr>
            <p:spPr>
              <a:xfrm>
                <a:off x="6397122" y="1383712"/>
                <a:ext cx="281134" cy="202655"/>
              </a:xfrm>
              <a:custGeom>
                <a:rect b="b" l="l" r="r" t="t"/>
                <a:pathLst>
                  <a:path extrusionOk="0" h="95143" w="131988">
                    <a:moveTo>
                      <a:pt x="6803" y="42835"/>
                    </a:moveTo>
                    <a:cubicBezTo>
                      <a:pt x="36879" y="37665"/>
                      <a:pt x="68230" y="64388"/>
                      <a:pt x="67593" y="94656"/>
                    </a:cubicBezTo>
                    <a:cubicBezTo>
                      <a:pt x="81303" y="95817"/>
                      <a:pt x="95197" y="94900"/>
                      <a:pt x="108637" y="91940"/>
                    </a:cubicBezTo>
                    <a:cubicBezTo>
                      <a:pt x="96682" y="60466"/>
                      <a:pt x="106428" y="22103"/>
                      <a:pt x="131989" y="0"/>
                    </a:cubicBezTo>
                    <a:cubicBezTo>
                      <a:pt x="90115" y="17998"/>
                      <a:pt x="45411" y="29517"/>
                      <a:pt x="0" y="3399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07" name="Google Shape;3207;p20"/>
              <p:cNvSpPr/>
              <p:nvPr/>
            </p:nvSpPr>
            <p:spPr>
              <a:xfrm>
                <a:off x="6541075" y="1579554"/>
                <a:ext cx="330225" cy="3208462"/>
              </a:xfrm>
              <a:custGeom>
                <a:rect b="b" l="l" r="r" t="t"/>
                <a:pathLst>
                  <a:path extrusionOk="0" h="1506320" w="155035">
                    <a:moveTo>
                      <a:pt x="9" y="2716"/>
                    </a:moveTo>
                    <a:cubicBezTo>
                      <a:pt x="9" y="2716"/>
                      <a:pt x="213546" y="779682"/>
                      <a:pt x="96542" y="1506321"/>
                    </a:cubicBezTo>
                    <a:lnTo>
                      <a:pt x="133666" y="1498042"/>
                    </a:lnTo>
                    <a:cubicBezTo>
                      <a:pt x="133666" y="1498042"/>
                      <a:pt x="221493" y="1045581"/>
                      <a:pt x="41045" y="0"/>
                    </a:cubicBezTo>
                    <a:lnTo>
                      <a:pt x="0" y="271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08" name="Google Shape;3208;p20"/>
              <p:cNvSpPr/>
              <p:nvPr/>
            </p:nvSpPr>
            <p:spPr>
              <a:xfrm>
                <a:off x="6384075" y="1370696"/>
                <a:ext cx="307180" cy="228732"/>
              </a:xfrm>
              <a:custGeom>
                <a:rect b="b" l="l" r="r" t="t"/>
                <a:pathLst>
                  <a:path extrusionOk="0" h="107386" w="144216">
                    <a:moveTo>
                      <a:pt x="85307" y="107378"/>
                    </a:moveTo>
                    <a:cubicBezTo>
                      <a:pt x="81272" y="107378"/>
                      <a:pt x="77229" y="107212"/>
                      <a:pt x="73194" y="106863"/>
                    </a:cubicBezTo>
                    <a:cubicBezTo>
                      <a:pt x="69980" y="106592"/>
                      <a:pt x="67527" y="103867"/>
                      <a:pt x="67596" y="100645"/>
                    </a:cubicBezTo>
                    <a:cubicBezTo>
                      <a:pt x="67858" y="88148"/>
                      <a:pt x="61833" y="75669"/>
                      <a:pt x="51056" y="66394"/>
                    </a:cubicBezTo>
                    <a:cubicBezTo>
                      <a:pt x="40271" y="57103"/>
                      <a:pt x="26395" y="52841"/>
                      <a:pt x="13959" y="54981"/>
                    </a:cubicBezTo>
                    <a:cubicBezTo>
                      <a:pt x="10614" y="55522"/>
                      <a:pt x="7471" y="53313"/>
                      <a:pt x="6894" y="49985"/>
                    </a:cubicBezTo>
                    <a:cubicBezTo>
                      <a:pt x="6658" y="48614"/>
                      <a:pt x="6894" y="47278"/>
                      <a:pt x="7497" y="46125"/>
                    </a:cubicBezTo>
                    <a:cubicBezTo>
                      <a:pt x="7235" y="46151"/>
                      <a:pt x="6981" y="46178"/>
                      <a:pt x="6719" y="46204"/>
                    </a:cubicBezTo>
                    <a:cubicBezTo>
                      <a:pt x="3392" y="46527"/>
                      <a:pt x="362" y="44073"/>
                      <a:pt x="30" y="40720"/>
                    </a:cubicBezTo>
                    <a:cubicBezTo>
                      <a:pt x="-302" y="37358"/>
                      <a:pt x="2152" y="34362"/>
                      <a:pt x="5514" y="34030"/>
                    </a:cubicBezTo>
                    <a:cubicBezTo>
                      <a:pt x="50463" y="29594"/>
                      <a:pt x="94258" y="18311"/>
                      <a:pt x="135687" y="496"/>
                    </a:cubicBezTo>
                    <a:cubicBezTo>
                      <a:pt x="138464" y="-691"/>
                      <a:pt x="141686" y="313"/>
                      <a:pt x="143285" y="2871"/>
                    </a:cubicBezTo>
                    <a:cubicBezTo>
                      <a:pt x="144883" y="5430"/>
                      <a:pt x="144385" y="8775"/>
                      <a:pt x="142097" y="10740"/>
                    </a:cubicBezTo>
                    <a:cubicBezTo>
                      <a:pt x="118553" y="31096"/>
                      <a:pt x="109453" y="66901"/>
                      <a:pt x="120465" y="95886"/>
                    </a:cubicBezTo>
                    <a:cubicBezTo>
                      <a:pt x="121094" y="97545"/>
                      <a:pt x="120972" y="99405"/>
                      <a:pt x="120125" y="100968"/>
                    </a:cubicBezTo>
                    <a:cubicBezTo>
                      <a:pt x="119278" y="102531"/>
                      <a:pt x="117793" y="103649"/>
                      <a:pt x="116064" y="104033"/>
                    </a:cubicBezTo>
                    <a:cubicBezTo>
                      <a:pt x="105934" y="106269"/>
                      <a:pt x="95629" y="107387"/>
                      <a:pt x="85298" y="107387"/>
                    </a:cubicBezTo>
                    <a:close/>
                    <a:moveTo>
                      <a:pt x="79604" y="95021"/>
                    </a:moveTo>
                    <a:cubicBezTo>
                      <a:pt x="88704" y="95405"/>
                      <a:pt x="97804" y="94864"/>
                      <a:pt x="106781" y="93371"/>
                    </a:cubicBezTo>
                    <a:cubicBezTo>
                      <a:pt x="100039" y="69276"/>
                      <a:pt x="104414" y="42169"/>
                      <a:pt x="117688" y="20826"/>
                    </a:cubicBezTo>
                    <a:cubicBezTo>
                      <a:pt x="89551" y="31149"/>
                      <a:pt x="60488" y="38624"/>
                      <a:pt x="30831" y="43165"/>
                    </a:cubicBezTo>
                    <a:cubicBezTo>
                      <a:pt x="40856" y="45104"/>
                      <a:pt x="50602" y="49854"/>
                      <a:pt x="59038" y="57120"/>
                    </a:cubicBezTo>
                    <a:cubicBezTo>
                      <a:pt x="70941" y="67364"/>
                      <a:pt x="78233" y="80926"/>
                      <a:pt x="79604" y="9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09" name="Google Shape;3209;p20"/>
              <p:cNvSpPr/>
              <p:nvPr/>
            </p:nvSpPr>
            <p:spPr>
              <a:xfrm>
                <a:off x="6528072" y="1566558"/>
                <a:ext cx="356255" cy="3234516"/>
              </a:xfrm>
              <a:custGeom>
                <a:rect b="b" l="l" r="r" t="t"/>
                <a:pathLst>
                  <a:path extrusionOk="0" h="1518552" w="167256">
                    <a:moveTo>
                      <a:pt x="102647" y="1518535"/>
                    </a:moveTo>
                    <a:cubicBezTo>
                      <a:pt x="101101" y="1518535"/>
                      <a:pt x="99599" y="1517950"/>
                      <a:pt x="98455" y="1516875"/>
                    </a:cubicBezTo>
                    <a:cubicBezTo>
                      <a:pt x="96979" y="1515478"/>
                      <a:pt x="96290" y="1513452"/>
                      <a:pt x="96613" y="1511452"/>
                    </a:cubicBezTo>
                    <a:cubicBezTo>
                      <a:pt x="156931" y="1136837"/>
                      <a:pt x="127501" y="748642"/>
                      <a:pt x="92194" y="488961"/>
                    </a:cubicBezTo>
                    <a:cubicBezTo>
                      <a:pt x="53935" y="207552"/>
                      <a:pt x="752" y="12381"/>
                      <a:pt x="219" y="10442"/>
                    </a:cubicBezTo>
                    <a:cubicBezTo>
                      <a:pt x="-270" y="8669"/>
                      <a:pt x="70" y="6774"/>
                      <a:pt x="1136" y="5280"/>
                    </a:cubicBezTo>
                    <a:cubicBezTo>
                      <a:pt x="2201" y="3779"/>
                      <a:pt x="3887" y="2844"/>
                      <a:pt x="5712" y="2722"/>
                    </a:cubicBezTo>
                    <a:lnTo>
                      <a:pt x="46757" y="6"/>
                    </a:lnTo>
                    <a:cubicBezTo>
                      <a:pt x="49892" y="-125"/>
                      <a:pt x="52660" y="1980"/>
                      <a:pt x="53184" y="5071"/>
                    </a:cubicBezTo>
                    <a:cubicBezTo>
                      <a:pt x="146469" y="545611"/>
                      <a:pt x="166703" y="924523"/>
                      <a:pt x="167244" y="1147212"/>
                    </a:cubicBezTo>
                    <a:cubicBezTo>
                      <a:pt x="167838" y="1388825"/>
                      <a:pt x="145997" y="1504187"/>
                      <a:pt x="145770" y="1505322"/>
                    </a:cubicBezTo>
                    <a:cubicBezTo>
                      <a:pt x="145307" y="1507706"/>
                      <a:pt x="143473" y="1509592"/>
                      <a:pt x="141098" y="1510125"/>
                    </a:cubicBezTo>
                    <a:lnTo>
                      <a:pt x="103975" y="1518404"/>
                    </a:lnTo>
                    <a:cubicBezTo>
                      <a:pt x="103529" y="1518508"/>
                      <a:pt x="103084" y="1518552"/>
                      <a:pt x="102647" y="1518552"/>
                    </a:cubicBezTo>
                    <a:close/>
                    <a:moveTo>
                      <a:pt x="13930" y="14424"/>
                    </a:moveTo>
                    <a:cubicBezTo>
                      <a:pt x="23859" y="52307"/>
                      <a:pt x="70073" y="235462"/>
                      <a:pt x="104315" y="487302"/>
                    </a:cubicBezTo>
                    <a:cubicBezTo>
                      <a:pt x="139456" y="745760"/>
                      <a:pt x="168781" y="1131152"/>
                      <a:pt x="110105" y="1504483"/>
                    </a:cubicBezTo>
                    <a:lnTo>
                      <a:pt x="134461" y="1499052"/>
                    </a:lnTo>
                    <a:cubicBezTo>
                      <a:pt x="138181" y="1477089"/>
                      <a:pt x="155577" y="1362626"/>
                      <a:pt x="155010" y="1146557"/>
                    </a:cubicBezTo>
                    <a:cubicBezTo>
                      <a:pt x="154433" y="925169"/>
                      <a:pt x="134330" y="548965"/>
                      <a:pt x="42058" y="12547"/>
                    </a:cubicBezTo>
                    <a:lnTo>
                      <a:pt x="13930" y="1440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0" name="Google Shape;3210;p20"/>
              <p:cNvSpPr/>
              <p:nvPr/>
            </p:nvSpPr>
            <p:spPr>
              <a:xfrm>
                <a:off x="6230475" y="740687"/>
                <a:ext cx="518615" cy="737958"/>
              </a:xfrm>
              <a:custGeom>
                <a:rect b="b" l="l" r="r" t="t"/>
                <a:pathLst>
                  <a:path extrusionOk="0" h="346459" w="243481">
                    <a:moveTo>
                      <a:pt x="103485" y="343307"/>
                    </a:moveTo>
                    <a:cubicBezTo>
                      <a:pt x="132225" y="347184"/>
                      <a:pt x="161690" y="338609"/>
                      <a:pt x="186553" y="323798"/>
                    </a:cubicBezTo>
                    <a:cubicBezTo>
                      <a:pt x="202132" y="314515"/>
                      <a:pt x="216393" y="302611"/>
                      <a:pt x="226471" y="287609"/>
                    </a:cubicBezTo>
                    <a:cubicBezTo>
                      <a:pt x="250722" y="251507"/>
                      <a:pt x="246975" y="202384"/>
                      <a:pt x="228217" y="163191"/>
                    </a:cubicBezTo>
                    <a:cubicBezTo>
                      <a:pt x="209459" y="123998"/>
                      <a:pt x="177881" y="92533"/>
                      <a:pt x="146905" y="61898"/>
                    </a:cubicBezTo>
                    <a:cubicBezTo>
                      <a:pt x="133430" y="48572"/>
                      <a:pt x="119947" y="35236"/>
                      <a:pt x="106472" y="21910"/>
                    </a:cubicBezTo>
                    <a:cubicBezTo>
                      <a:pt x="96045" y="11597"/>
                      <a:pt x="84151" y="611"/>
                      <a:pt x="69427" y="25"/>
                    </a:cubicBezTo>
                    <a:cubicBezTo>
                      <a:pt x="46905" y="-874"/>
                      <a:pt x="31666" y="22216"/>
                      <a:pt x="23431" y="43035"/>
                    </a:cubicBezTo>
                    <a:cubicBezTo>
                      <a:pt x="-2253" y="107920"/>
                      <a:pt x="-6995" y="180779"/>
                      <a:pt x="10061" y="248407"/>
                    </a:cubicBezTo>
                    <a:cubicBezTo>
                      <a:pt x="15859" y="271391"/>
                      <a:pt x="24330" y="294184"/>
                      <a:pt x="39167" y="312759"/>
                    </a:cubicBezTo>
                    <a:cubicBezTo>
                      <a:pt x="53996" y="331326"/>
                      <a:pt x="75950" y="345298"/>
                      <a:pt x="99809" y="346416"/>
                    </a:cubicBezTo>
                    <a:cubicBezTo>
                      <a:pt x="106498" y="346730"/>
                      <a:pt x="114253" y="345447"/>
                      <a:pt x="117685" y="339735"/>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1" name="Google Shape;3211;p20"/>
              <p:cNvSpPr/>
              <p:nvPr/>
            </p:nvSpPr>
            <p:spPr>
              <a:xfrm>
                <a:off x="6217494" y="727635"/>
                <a:ext cx="544654" cy="764031"/>
              </a:xfrm>
              <a:custGeom>
                <a:rect b="b" l="l" r="r" t="t"/>
                <a:pathLst>
                  <a:path extrusionOk="0" h="358700" w="255706">
                    <a:moveTo>
                      <a:pt x="107780" y="358701"/>
                    </a:moveTo>
                    <a:cubicBezTo>
                      <a:pt x="107073" y="358701"/>
                      <a:pt x="106357" y="358684"/>
                      <a:pt x="105623" y="358649"/>
                    </a:cubicBezTo>
                    <a:cubicBezTo>
                      <a:pt x="81582" y="357522"/>
                      <a:pt x="57845" y="344414"/>
                      <a:pt x="40493" y="322695"/>
                    </a:cubicBezTo>
                    <a:cubicBezTo>
                      <a:pt x="27097" y="305919"/>
                      <a:pt x="17473" y="284733"/>
                      <a:pt x="10234" y="256020"/>
                    </a:cubicBezTo>
                    <a:cubicBezTo>
                      <a:pt x="-7119" y="187204"/>
                      <a:pt x="-2289" y="112931"/>
                      <a:pt x="23848" y="46901"/>
                    </a:cubicBezTo>
                    <a:cubicBezTo>
                      <a:pt x="30974" y="28903"/>
                      <a:pt x="47279" y="-1260"/>
                      <a:pt x="75783" y="41"/>
                    </a:cubicBezTo>
                    <a:cubicBezTo>
                      <a:pt x="92305" y="696"/>
                      <a:pt x="105143" y="12083"/>
                      <a:pt x="116880" y="23689"/>
                    </a:cubicBezTo>
                    <a:lnTo>
                      <a:pt x="157313" y="63686"/>
                    </a:lnTo>
                    <a:cubicBezTo>
                      <a:pt x="186883" y="92932"/>
                      <a:pt x="220400" y="126074"/>
                      <a:pt x="239839" y="166682"/>
                    </a:cubicBezTo>
                    <a:cubicBezTo>
                      <a:pt x="257025" y="202592"/>
                      <a:pt x="265479" y="255722"/>
                      <a:pt x="237656" y="297151"/>
                    </a:cubicBezTo>
                    <a:cubicBezTo>
                      <a:pt x="227936" y="311622"/>
                      <a:pt x="213850" y="324424"/>
                      <a:pt x="195790" y="335183"/>
                    </a:cubicBezTo>
                    <a:cubicBezTo>
                      <a:pt x="171338" y="349758"/>
                      <a:pt x="144912" y="357155"/>
                      <a:pt x="120242" y="356430"/>
                    </a:cubicBezTo>
                    <a:cubicBezTo>
                      <a:pt x="116740" y="357924"/>
                      <a:pt x="112548" y="358701"/>
                      <a:pt x="107780" y="358701"/>
                    </a:cubicBezTo>
                    <a:close/>
                    <a:moveTo>
                      <a:pt x="74289" y="12241"/>
                    </a:moveTo>
                    <a:cubicBezTo>
                      <a:pt x="53051" y="12241"/>
                      <a:pt x="39925" y="39531"/>
                      <a:pt x="35218" y="51408"/>
                    </a:cubicBezTo>
                    <a:cubicBezTo>
                      <a:pt x="10015" y="115070"/>
                      <a:pt x="5352" y="186680"/>
                      <a:pt x="22093" y="253033"/>
                    </a:cubicBezTo>
                    <a:cubicBezTo>
                      <a:pt x="28887" y="279983"/>
                      <a:pt x="37768" y="299693"/>
                      <a:pt x="50047" y="315063"/>
                    </a:cubicBezTo>
                    <a:cubicBezTo>
                      <a:pt x="64517" y="333183"/>
                      <a:pt x="84682" y="344754"/>
                      <a:pt x="104331" y="346309"/>
                    </a:cubicBezTo>
                    <a:cubicBezTo>
                      <a:pt x="105545" y="344274"/>
                      <a:pt x="107902" y="343016"/>
                      <a:pt x="110409" y="343384"/>
                    </a:cubicBezTo>
                    <a:cubicBezTo>
                      <a:pt x="112697" y="343689"/>
                      <a:pt x="115011" y="343916"/>
                      <a:pt x="117343" y="344056"/>
                    </a:cubicBezTo>
                    <a:cubicBezTo>
                      <a:pt x="117849" y="343654"/>
                      <a:pt x="118251" y="343200"/>
                      <a:pt x="118548" y="342711"/>
                    </a:cubicBezTo>
                    <a:cubicBezTo>
                      <a:pt x="120286" y="339811"/>
                      <a:pt x="124050" y="338868"/>
                      <a:pt x="126940" y="340615"/>
                    </a:cubicBezTo>
                    <a:cubicBezTo>
                      <a:pt x="128285" y="341427"/>
                      <a:pt x="129211" y="342667"/>
                      <a:pt x="129638" y="344056"/>
                    </a:cubicBezTo>
                    <a:cubicBezTo>
                      <a:pt x="149366" y="342903"/>
                      <a:pt x="170063" y="336266"/>
                      <a:pt x="189538" y="324669"/>
                    </a:cubicBezTo>
                    <a:cubicBezTo>
                      <a:pt x="206034" y="314844"/>
                      <a:pt x="218810" y="303282"/>
                      <a:pt x="227508" y="290322"/>
                    </a:cubicBezTo>
                    <a:cubicBezTo>
                      <a:pt x="252467" y="253172"/>
                      <a:pt x="244546" y="204818"/>
                      <a:pt x="228818" y="171956"/>
                    </a:cubicBezTo>
                    <a:cubicBezTo>
                      <a:pt x="210304" y="133270"/>
                      <a:pt x="178997" y="102312"/>
                      <a:pt x="148729" y="72375"/>
                    </a:cubicBezTo>
                    <a:lnTo>
                      <a:pt x="108295" y="32379"/>
                    </a:lnTo>
                    <a:cubicBezTo>
                      <a:pt x="97851" y="22056"/>
                      <a:pt x="87476" y="12738"/>
                      <a:pt x="75311" y="12258"/>
                    </a:cubicBezTo>
                    <a:cubicBezTo>
                      <a:pt x="74971" y="12241"/>
                      <a:pt x="74639" y="12241"/>
                      <a:pt x="74307" y="12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2" name="Google Shape;3212;p20"/>
              <p:cNvSpPr/>
              <p:nvPr/>
            </p:nvSpPr>
            <p:spPr>
              <a:xfrm>
                <a:off x="6280636" y="730679"/>
                <a:ext cx="295284" cy="738424"/>
              </a:xfrm>
              <a:custGeom>
                <a:rect b="b" l="l" r="r" t="t"/>
                <a:pathLst>
                  <a:path extrusionOk="0" h="346678" w="138631">
                    <a:moveTo>
                      <a:pt x="124534" y="346679"/>
                    </a:moveTo>
                    <a:cubicBezTo>
                      <a:pt x="124316" y="346679"/>
                      <a:pt x="124089" y="346679"/>
                      <a:pt x="123870" y="346670"/>
                    </a:cubicBezTo>
                    <a:cubicBezTo>
                      <a:pt x="112098" y="346268"/>
                      <a:pt x="101662" y="335902"/>
                      <a:pt x="98746" y="332724"/>
                    </a:cubicBezTo>
                    <a:cubicBezTo>
                      <a:pt x="26787" y="254538"/>
                      <a:pt x="-9350" y="145019"/>
                      <a:pt x="2081" y="39761"/>
                    </a:cubicBezTo>
                    <a:cubicBezTo>
                      <a:pt x="2928" y="31910"/>
                      <a:pt x="5522" y="8035"/>
                      <a:pt x="23739" y="472"/>
                    </a:cubicBezTo>
                    <a:cubicBezTo>
                      <a:pt x="26848" y="-830"/>
                      <a:pt x="30437" y="655"/>
                      <a:pt x="31729" y="3773"/>
                    </a:cubicBezTo>
                    <a:cubicBezTo>
                      <a:pt x="33022" y="6890"/>
                      <a:pt x="31546" y="10471"/>
                      <a:pt x="28428" y="11763"/>
                    </a:cubicBezTo>
                    <a:cubicBezTo>
                      <a:pt x="20674" y="14986"/>
                      <a:pt x="16028" y="24575"/>
                      <a:pt x="14237" y="41080"/>
                    </a:cubicBezTo>
                    <a:cubicBezTo>
                      <a:pt x="3190" y="142879"/>
                      <a:pt x="38148" y="248818"/>
                      <a:pt x="107749" y="324445"/>
                    </a:cubicBezTo>
                    <a:cubicBezTo>
                      <a:pt x="113111" y="330270"/>
                      <a:pt x="119757" y="334296"/>
                      <a:pt x="124289" y="334444"/>
                    </a:cubicBezTo>
                    <a:cubicBezTo>
                      <a:pt x="125931" y="334523"/>
                      <a:pt x="127189" y="334051"/>
                      <a:pt x="128307" y="332986"/>
                    </a:cubicBezTo>
                    <a:cubicBezTo>
                      <a:pt x="130760" y="330663"/>
                      <a:pt x="134629" y="330759"/>
                      <a:pt x="136952" y="333213"/>
                    </a:cubicBezTo>
                    <a:cubicBezTo>
                      <a:pt x="139275" y="335658"/>
                      <a:pt x="139179" y="339535"/>
                      <a:pt x="136725" y="341858"/>
                    </a:cubicBezTo>
                    <a:cubicBezTo>
                      <a:pt x="133389" y="345020"/>
                      <a:pt x="129189" y="346679"/>
                      <a:pt x="124543" y="3466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3" name="Google Shape;3213;p20"/>
              <p:cNvSpPr/>
              <p:nvPr/>
            </p:nvSpPr>
            <p:spPr>
              <a:xfrm>
                <a:off x="6227727" y="723816"/>
                <a:ext cx="399882" cy="765394"/>
              </a:xfrm>
              <a:custGeom>
                <a:rect b="b" l="l" r="r" t="t"/>
                <a:pathLst>
                  <a:path extrusionOk="0" h="359340" w="187738">
                    <a:moveTo>
                      <a:pt x="154841" y="73355"/>
                    </a:moveTo>
                    <a:cubicBezTo>
                      <a:pt x="130581" y="60011"/>
                      <a:pt x="108355" y="43017"/>
                      <a:pt x="89178" y="23141"/>
                    </a:cubicBezTo>
                    <a:cubicBezTo>
                      <a:pt x="97518" y="73111"/>
                      <a:pt x="120267" y="120635"/>
                      <a:pt x="154028" y="158641"/>
                    </a:cubicBezTo>
                    <a:cubicBezTo>
                      <a:pt x="124494" y="144433"/>
                      <a:pt x="97841" y="124373"/>
                      <a:pt x="76096" y="99982"/>
                    </a:cubicBezTo>
                    <a:cubicBezTo>
                      <a:pt x="72053" y="108636"/>
                      <a:pt x="76210" y="118714"/>
                      <a:pt x="80541" y="127220"/>
                    </a:cubicBezTo>
                    <a:cubicBezTo>
                      <a:pt x="98828" y="163112"/>
                      <a:pt x="121149" y="196978"/>
                      <a:pt x="146964" y="227989"/>
                    </a:cubicBezTo>
                    <a:cubicBezTo>
                      <a:pt x="159757" y="243359"/>
                      <a:pt x="173616" y="258362"/>
                      <a:pt x="181651" y="276631"/>
                    </a:cubicBezTo>
                    <a:cubicBezTo>
                      <a:pt x="189685" y="294900"/>
                      <a:pt x="190794" y="317667"/>
                      <a:pt x="178690" y="333578"/>
                    </a:cubicBezTo>
                    <a:cubicBezTo>
                      <a:pt x="168665" y="346756"/>
                      <a:pt x="151767" y="352765"/>
                      <a:pt x="135480" y="356144"/>
                    </a:cubicBezTo>
                    <a:cubicBezTo>
                      <a:pt x="114695" y="360467"/>
                      <a:pt x="92200" y="361445"/>
                      <a:pt x="73013" y="352415"/>
                    </a:cubicBezTo>
                    <a:cubicBezTo>
                      <a:pt x="49819" y="341499"/>
                      <a:pt x="35453" y="317999"/>
                      <a:pt x="25349" y="294586"/>
                    </a:cubicBezTo>
                    <a:cubicBezTo>
                      <a:pt x="-3172" y="228460"/>
                      <a:pt x="-7827" y="152484"/>
                      <a:pt x="12407" y="83424"/>
                    </a:cubicBezTo>
                    <a:cubicBezTo>
                      <a:pt x="17315" y="66692"/>
                      <a:pt x="23611" y="50397"/>
                      <a:pt x="29899" y="34119"/>
                    </a:cubicBezTo>
                    <a:cubicBezTo>
                      <a:pt x="34824" y="21377"/>
                      <a:pt x="40946" y="7361"/>
                      <a:pt x="53626" y="2078"/>
                    </a:cubicBezTo>
                    <a:cubicBezTo>
                      <a:pt x="71546" y="-5398"/>
                      <a:pt x="90776" y="8671"/>
                      <a:pt x="104347" y="22478"/>
                    </a:cubicBezTo>
                    <a:cubicBezTo>
                      <a:pt x="121263" y="39681"/>
                      <a:pt x="136973" y="58064"/>
                      <a:pt x="151312" y="774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214" name="Google Shape;3214;p20"/>
            <p:cNvGrpSpPr/>
            <p:nvPr/>
          </p:nvGrpSpPr>
          <p:grpSpPr>
            <a:xfrm flipH="1" rot="-2700000">
              <a:off x="8699901" y="889051"/>
              <a:ext cx="567578" cy="544252"/>
              <a:chOff x="3775867" y="3773288"/>
              <a:chExt cx="1732893" cy="1661676"/>
            </a:xfrm>
          </p:grpSpPr>
          <p:sp>
            <p:nvSpPr>
              <p:cNvPr id="3215" name="Google Shape;3215;p20"/>
              <p:cNvSpPr/>
              <p:nvPr/>
            </p:nvSpPr>
            <p:spPr>
              <a:xfrm>
                <a:off x="3786700" y="3784521"/>
                <a:ext cx="1710700" cy="1639051"/>
              </a:xfrm>
              <a:custGeom>
                <a:rect b="b" l="l" r="r" t="t"/>
                <a:pathLst>
                  <a:path extrusionOk="0" h="529153" w="552284">
                    <a:moveTo>
                      <a:pt x="43818" y="488729"/>
                    </a:moveTo>
                    <a:cubicBezTo>
                      <a:pt x="43818" y="488729"/>
                      <a:pt x="-31687" y="375306"/>
                      <a:pt x="15532" y="262346"/>
                    </a:cubicBezTo>
                    <a:cubicBezTo>
                      <a:pt x="62751" y="149386"/>
                      <a:pt x="137749" y="61227"/>
                      <a:pt x="212747" y="44696"/>
                    </a:cubicBezTo>
                    <a:cubicBezTo>
                      <a:pt x="287745" y="28165"/>
                      <a:pt x="384960" y="-4898"/>
                      <a:pt x="434964" y="612"/>
                    </a:cubicBezTo>
                    <a:cubicBezTo>
                      <a:pt x="484960" y="6123"/>
                      <a:pt x="518294" y="28165"/>
                      <a:pt x="546073" y="25405"/>
                    </a:cubicBezTo>
                    <a:cubicBezTo>
                      <a:pt x="546073" y="25405"/>
                      <a:pt x="529411" y="97041"/>
                      <a:pt x="546073" y="196221"/>
                    </a:cubicBezTo>
                    <a:cubicBezTo>
                      <a:pt x="562735" y="295400"/>
                      <a:pt x="551627" y="428577"/>
                      <a:pt x="440519" y="488720"/>
                    </a:cubicBezTo>
                    <a:cubicBezTo>
                      <a:pt x="329410" y="548864"/>
                      <a:pt x="99883" y="536017"/>
                      <a:pt x="43818" y="488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6" name="Google Shape;3216;p20"/>
              <p:cNvSpPr/>
              <p:nvPr/>
            </p:nvSpPr>
            <p:spPr>
              <a:xfrm>
                <a:off x="3775867" y="3773288"/>
                <a:ext cx="1732893" cy="1661676"/>
              </a:xfrm>
              <a:custGeom>
                <a:rect b="b" l="l" r="r" t="t"/>
                <a:pathLst>
                  <a:path extrusionOk="0" h="536457" w="559449">
                    <a:moveTo>
                      <a:pt x="239623" y="536457"/>
                    </a:moveTo>
                    <a:cubicBezTo>
                      <a:pt x="234759" y="536457"/>
                      <a:pt x="229877" y="536405"/>
                      <a:pt x="224952" y="536309"/>
                    </a:cubicBezTo>
                    <a:cubicBezTo>
                      <a:pt x="143256" y="534632"/>
                      <a:pt x="72606" y="518476"/>
                      <a:pt x="44966" y="495159"/>
                    </a:cubicBezTo>
                    <a:lnTo>
                      <a:pt x="44286" y="494391"/>
                    </a:lnTo>
                    <a:cubicBezTo>
                      <a:pt x="43517" y="493238"/>
                      <a:pt x="-31752" y="378025"/>
                      <a:pt x="15668" y="264576"/>
                    </a:cubicBezTo>
                    <a:cubicBezTo>
                      <a:pt x="65585" y="145153"/>
                      <a:pt x="142146" y="60925"/>
                      <a:pt x="215468" y="44769"/>
                    </a:cubicBezTo>
                    <a:cubicBezTo>
                      <a:pt x="237160" y="39992"/>
                      <a:pt x="261237" y="33678"/>
                      <a:pt x="284528" y="27582"/>
                    </a:cubicBezTo>
                    <a:cubicBezTo>
                      <a:pt x="342627" y="12370"/>
                      <a:pt x="402701" y="-3349"/>
                      <a:pt x="438864" y="624"/>
                    </a:cubicBezTo>
                    <a:cubicBezTo>
                      <a:pt x="463648" y="3358"/>
                      <a:pt x="484126" y="10003"/>
                      <a:pt x="502195" y="15863"/>
                    </a:cubicBezTo>
                    <a:cubicBezTo>
                      <a:pt x="520202" y="21705"/>
                      <a:pt x="535747" y="26744"/>
                      <a:pt x="549204" y="25417"/>
                    </a:cubicBezTo>
                    <a:lnTo>
                      <a:pt x="554278" y="24910"/>
                    </a:lnTo>
                    <a:lnTo>
                      <a:pt x="553125" y="29879"/>
                    </a:lnTo>
                    <a:cubicBezTo>
                      <a:pt x="552959" y="30586"/>
                      <a:pt x="536839" y="102030"/>
                      <a:pt x="553169" y="199254"/>
                    </a:cubicBezTo>
                    <a:cubicBezTo>
                      <a:pt x="564199" y="264899"/>
                      <a:pt x="575813" y="425165"/>
                      <a:pt x="445754" y="495570"/>
                    </a:cubicBezTo>
                    <a:cubicBezTo>
                      <a:pt x="397383" y="521751"/>
                      <a:pt x="322865" y="536457"/>
                      <a:pt x="239623" y="536457"/>
                    </a:cubicBezTo>
                    <a:close/>
                    <a:moveTo>
                      <a:pt x="50084" y="489911"/>
                    </a:moveTo>
                    <a:cubicBezTo>
                      <a:pt x="104071" y="534562"/>
                      <a:pt x="329965" y="549950"/>
                      <a:pt x="442278" y="489151"/>
                    </a:cubicBezTo>
                    <a:cubicBezTo>
                      <a:pt x="568190" y="420991"/>
                      <a:pt x="556732" y="264558"/>
                      <a:pt x="545964" y="200468"/>
                    </a:cubicBezTo>
                    <a:cubicBezTo>
                      <a:pt x="531773" y="116029"/>
                      <a:pt x="541764" y="50585"/>
                      <a:pt x="545056" y="32936"/>
                    </a:cubicBezTo>
                    <a:cubicBezTo>
                      <a:pt x="531354" y="32892"/>
                      <a:pt x="516709" y="28246"/>
                      <a:pt x="499942" y="22806"/>
                    </a:cubicBezTo>
                    <a:cubicBezTo>
                      <a:pt x="482205" y="17050"/>
                      <a:pt x="462102" y="10527"/>
                      <a:pt x="438060" y="7881"/>
                    </a:cubicBezTo>
                    <a:cubicBezTo>
                      <a:pt x="403251" y="4073"/>
                      <a:pt x="343832" y="19600"/>
                      <a:pt x="286379" y="34647"/>
                    </a:cubicBezTo>
                    <a:cubicBezTo>
                      <a:pt x="263018" y="40760"/>
                      <a:pt x="238872" y="47083"/>
                      <a:pt x="217040" y="51895"/>
                    </a:cubicBezTo>
                    <a:cubicBezTo>
                      <a:pt x="146006" y="67553"/>
                      <a:pt x="71427" y="150123"/>
                      <a:pt x="22409" y="267388"/>
                    </a:cubicBezTo>
                    <a:cubicBezTo>
                      <a:pt x="-22050" y="373746"/>
                      <a:pt x="45167" y="482217"/>
                      <a:pt x="50093" y="4899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7" name="Google Shape;3217;p20"/>
              <p:cNvSpPr/>
              <p:nvPr/>
            </p:nvSpPr>
            <p:spPr>
              <a:xfrm>
                <a:off x="4067171" y="5103480"/>
                <a:ext cx="1078785" cy="96066"/>
              </a:xfrm>
              <a:custGeom>
                <a:rect b="b" l="l" r="r" t="t"/>
                <a:pathLst>
                  <a:path extrusionOk="0" h="31014" w="348276">
                    <a:moveTo>
                      <a:pt x="4288" y="31006"/>
                    </a:moveTo>
                    <a:lnTo>
                      <a:pt x="0" y="25085"/>
                    </a:lnTo>
                    <a:cubicBezTo>
                      <a:pt x="40625" y="-4310"/>
                      <a:pt x="93486" y="-2057"/>
                      <a:pt x="148634" y="3183"/>
                    </a:cubicBezTo>
                    <a:lnTo>
                      <a:pt x="253298" y="13112"/>
                    </a:lnTo>
                    <a:cubicBezTo>
                      <a:pt x="284186" y="16046"/>
                      <a:pt x="316122" y="19077"/>
                      <a:pt x="347255" y="14684"/>
                    </a:cubicBezTo>
                    <a:lnTo>
                      <a:pt x="348277" y="21924"/>
                    </a:lnTo>
                    <a:cubicBezTo>
                      <a:pt x="316297" y="26439"/>
                      <a:pt x="283915" y="23365"/>
                      <a:pt x="252608" y="20395"/>
                    </a:cubicBezTo>
                    <a:lnTo>
                      <a:pt x="147944" y="10466"/>
                    </a:lnTo>
                    <a:cubicBezTo>
                      <a:pt x="94245" y="5375"/>
                      <a:pt x="42861" y="3113"/>
                      <a:pt x="4288" y="31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8" name="Google Shape;3218;p20"/>
              <p:cNvSpPr/>
              <p:nvPr/>
            </p:nvSpPr>
            <p:spPr>
              <a:xfrm>
                <a:off x="4067440" y="4205979"/>
                <a:ext cx="178909" cy="965553"/>
              </a:xfrm>
              <a:custGeom>
                <a:rect b="b" l="l" r="r" t="t"/>
                <a:pathLst>
                  <a:path extrusionOk="0" h="311720" w="57759">
                    <a:moveTo>
                      <a:pt x="5362" y="311721"/>
                    </a:moveTo>
                    <a:lnTo>
                      <a:pt x="0" y="306761"/>
                    </a:lnTo>
                    <a:cubicBezTo>
                      <a:pt x="29290" y="275095"/>
                      <a:pt x="42581" y="228322"/>
                      <a:pt x="41822" y="159585"/>
                    </a:cubicBezTo>
                    <a:cubicBezTo>
                      <a:pt x="41700" y="148634"/>
                      <a:pt x="41324" y="137412"/>
                      <a:pt x="40966" y="126558"/>
                    </a:cubicBezTo>
                    <a:cubicBezTo>
                      <a:pt x="39560" y="84438"/>
                      <a:pt x="38102" y="40888"/>
                      <a:pt x="50782" y="0"/>
                    </a:cubicBezTo>
                    <a:lnTo>
                      <a:pt x="57759" y="2166"/>
                    </a:lnTo>
                    <a:cubicBezTo>
                      <a:pt x="45446" y="41874"/>
                      <a:pt x="46878" y="84805"/>
                      <a:pt x="48266" y="126322"/>
                    </a:cubicBezTo>
                    <a:cubicBezTo>
                      <a:pt x="48633" y="137211"/>
                      <a:pt x="49009" y="148477"/>
                      <a:pt x="49131" y="159507"/>
                    </a:cubicBezTo>
                    <a:cubicBezTo>
                      <a:pt x="49629" y="204010"/>
                      <a:pt x="45620" y="268205"/>
                      <a:pt x="5371" y="311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9" name="Google Shape;3219;p20"/>
              <p:cNvSpPr/>
              <p:nvPr/>
            </p:nvSpPr>
            <p:spPr>
              <a:xfrm>
                <a:off x="4553653" y="3987681"/>
                <a:ext cx="183697" cy="704529"/>
              </a:xfrm>
              <a:custGeom>
                <a:rect b="b" l="l" r="r" t="t"/>
                <a:pathLst>
                  <a:path extrusionOk="0" h="227451" w="59305">
                    <a:moveTo>
                      <a:pt x="6148" y="227443"/>
                    </a:moveTo>
                    <a:lnTo>
                      <a:pt x="0" y="223495"/>
                    </a:lnTo>
                    <a:cubicBezTo>
                      <a:pt x="10017" y="207898"/>
                      <a:pt x="13257" y="188713"/>
                      <a:pt x="16383" y="170164"/>
                    </a:cubicBezTo>
                    <a:cubicBezTo>
                      <a:pt x="25107" y="118465"/>
                      <a:pt x="34739" y="66225"/>
                      <a:pt x="45018" y="14893"/>
                    </a:cubicBezTo>
                    <a:cubicBezTo>
                      <a:pt x="47035" y="4798"/>
                      <a:pt x="52642" y="-1001"/>
                      <a:pt x="59305" y="143"/>
                    </a:cubicBezTo>
                    <a:lnTo>
                      <a:pt x="58074" y="7348"/>
                    </a:lnTo>
                    <a:cubicBezTo>
                      <a:pt x="55515" y="6928"/>
                      <a:pt x="53113" y="11644"/>
                      <a:pt x="52179" y="16325"/>
                    </a:cubicBezTo>
                    <a:cubicBezTo>
                      <a:pt x="41918" y="67587"/>
                      <a:pt x="32303" y="119758"/>
                      <a:pt x="23587" y="171386"/>
                    </a:cubicBezTo>
                    <a:cubicBezTo>
                      <a:pt x="20330" y="190668"/>
                      <a:pt x="16968" y="210597"/>
                      <a:pt x="6148" y="2274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0" name="Google Shape;3220;p20"/>
              <p:cNvSpPr/>
              <p:nvPr/>
            </p:nvSpPr>
            <p:spPr>
              <a:xfrm>
                <a:off x="4598710" y="4514738"/>
                <a:ext cx="815962" cy="139465"/>
              </a:xfrm>
              <a:custGeom>
                <a:rect b="b" l="l" r="r" t="t"/>
                <a:pathLst>
                  <a:path extrusionOk="0" h="45025" w="263426">
                    <a:moveTo>
                      <a:pt x="1877" y="45026"/>
                    </a:moveTo>
                    <a:lnTo>
                      <a:pt x="0" y="37970"/>
                    </a:lnTo>
                    <a:cubicBezTo>
                      <a:pt x="82692" y="15945"/>
                      <a:pt x="168012" y="4348"/>
                      <a:pt x="253638" y="3475"/>
                    </a:cubicBezTo>
                    <a:cubicBezTo>
                      <a:pt x="253813" y="2488"/>
                      <a:pt x="254346" y="1580"/>
                      <a:pt x="255193" y="933"/>
                    </a:cubicBezTo>
                    <a:cubicBezTo>
                      <a:pt x="257061" y="-516"/>
                      <a:pt x="259699" y="-114"/>
                      <a:pt x="261341" y="1030"/>
                    </a:cubicBezTo>
                    <a:cubicBezTo>
                      <a:pt x="263096" y="2252"/>
                      <a:pt x="263830" y="4322"/>
                      <a:pt x="263209" y="6304"/>
                    </a:cubicBezTo>
                    <a:cubicBezTo>
                      <a:pt x="262694" y="7946"/>
                      <a:pt x="261009" y="10723"/>
                      <a:pt x="255472" y="10767"/>
                    </a:cubicBezTo>
                    <a:cubicBezTo>
                      <a:pt x="169872" y="11483"/>
                      <a:pt x="84543" y="23019"/>
                      <a:pt x="1877" y="45026"/>
                    </a:cubicBezTo>
                    <a:close/>
                    <a:moveTo>
                      <a:pt x="256127" y="4994"/>
                    </a:moveTo>
                    <a:cubicBezTo>
                      <a:pt x="256153" y="5798"/>
                      <a:pt x="256537" y="6584"/>
                      <a:pt x="257166" y="7029"/>
                    </a:cubicBezTo>
                    <a:cubicBezTo>
                      <a:pt x="258031" y="7640"/>
                      <a:pt x="259149" y="7125"/>
                      <a:pt x="259664" y="6723"/>
                    </a:cubicBezTo>
                    <a:cubicBezTo>
                      <a:pt x="260712" y="5911"/>
                      <a:pt x="261157" y="4479"/>
                      <a:pt x="260729" y="3309"/>
                    </a:cubicBezTo>
                    <a:lnTo>
                      <a:pt x="256127" y="50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1" name="Google Shape;3221;p20"/>
              <p:cNvSpPr/>
              <p:nvPr/>
            </p:nvSpPr>
            <p:spPr>
              <a:xfrm>
                <a:off x="3886429" y="3922972"/>
                <a:ext cx="1505664" cy="1467822"/>
              </a:xfrm>
              <a:custGeom>
                <a:rect b="b" l="l" r="r" t="t"/>
                <a:pathLst>
                  <a:path extrusionOk="0" h="473873" w="486090">
                    <a:moveTo>
                      <a:pt x="0" y="457342"/>
                    </a:moveTo>
                    <a:cubicBezTo>
                      <a:pt x="2777" y="449080"/>
                      <a:pt x="341657" y="104690"/>
                      <a:pt x="486091" y="0"/>
                    </a:cubicBezTo>
                    <a:cubicBezTo>
                      <a:pt x="486091" y="0"/>
                      <a:pt x="80552" y="380195"/>
                      <a:pt x="11108" y="473873"/>
                    </a:cubicBezTo>
                    <a:lnTo>
                      <a:pt x="0" y="45734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2" name="Google Shape;3222;p20"/>
              <p:cNvSpPr/>
              <p:nvPr/>
            </p:nvSpPr>
            <p:spPr>
              <a:xfrm>
                <a:off x="3853252" y="3889788"/>
                <a:ext cx="1571997" cy="1534201"/>
              </a:xfrm>
              <a:custGeom>
                <a:rect b="b" l="l" r="r" t="t"/>
                <a:pathLst>
                  <a:path extrusionOk="0" h="495303" w="507505">
                    <a:moveTo>
                      <a:pt x="496803" y="10715"/>
                    </a:moveTo>
                    <a:cubicBezTo>
                      <a:pt x="496803" y="10715"/>
                      <a:pt x="91265" y="390911"/>
                      <a:pt x="21821" y="484588"/>
                    </a:cubicBezTo>
                    <a:lnTo>
                      <a:pt x="10713" y="468057"/>
                    </a:lnTo>
                    <a:cubicBezTo>
                      <a:pt x="13490" y="459796"/>
                      <a:pt x="352361" y="115405"/>
                      <a:pt x="496803" y="10715"/>
                    </a:cubicBezTo>
                    <a:moveTo>
                      <a:pt x="496794" y="0"/>
                    </a:moveTo>
                    <a:cubicBezTo>
                      <a:pt x="494611" y="0"/>
                      <a:pt x="492410" y="663"/>
                      <a:pt x="490516" y="2043"/>
                    </a:cubicBezTo>
                    <a:cubicBezTo>
                      <a:pt x="408976" y="61148"/>
                      <a:pt x="269215" y="193957"/>
                      <a:pt x="193169" y="267864"/>
                    </a:cubicBezTo>
                    <a:cubicBezTo>
                      <a:pt x="130799" y="328479"/>
                      <a:pt x="82890" y="376877"/>
                      <a:pt x="59879" y="400333"/>
                    </a:cubicBezTo>
                    <a:cubicBezTo>
                      <a:pt x="2521" y="458800"/>
                      <a:pt x="1482" y="461909"/>
                      <a:pt x="556" y="464651"/>
                    </a:cubicBezTo>
                    <a:cubicBezTo>
                      <a:pt x="-500" y="467804"/>
                      <a:pt x="-38" y="471279"/>
                      <a:pt x="1822" y="474039"/>
                    </a:cubicBezTo>
                    <a:lnTo>
                      <a:pt x="12931" y="490571"/>
                    </a:lnTo>
                    <a:cubicBezTo>
                      <a:pt x="14869" y="493461"/>
                      <a:pt x="18092" y="495225"/>
                      <a:pt x="21576" y="495304"/>
                    </a:cubicBezTo>
                    <a:cubicBezTo>
                      <a:pt x="21655" y="495304"/>
                      <a:pt x="21742" y="495304"/>
                      <a:pt x="21821" y="495304"/>
                    </a:cubicBezTo>
                    <a:cubicBezTo>
                      <a:pt x="25209" y="495304"/>
                      <a:pt x="28405" y="493697"/>
                      <a:pt x="30423" y="490972"/>
                    </a:cubicBezTo>
                    <a:cubicBezTo>
                      <a:pt x="98504" y="399137"/>
                      <a:pt x="500078" y="22330"/>
                      <a:pt x="504121" y="18540"/>
                    </a:cubicBezTo>
                    <a:cubicBezTo>
                      <a:pt x="508243" y="14671"/>
                      <a:pt x="508654" y="8261"/>
                      <a:pt x="505056" y="3903"/>
                    </a:cubicBezTo>
                    <a:cubicBezTo>
                      <a:pt x="502942" y="1345"/>
                      <a:pt x="499886" y="9"/>
                      <a:pt x="496786" y="9"/>
                    </a:cubicBezTo>
                    <a:lnTo>
                      <a:pt x="496786" y="9"/>
                    </a:lnTo>
                    <a:close/>
                    <a:moveTo>
                      <a:pt x="496803" y="21431"/>
                    </a:moveTo>
                    <a:lnTo>
                      <a:pt x="496821" y="21431"/>
                    </a:lnTo>
                    <a:lnTo>
                      <a:pt x="496803" y="214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3" name="Google Shape;3223;p20"/>
              <p:cNvSpPr/>
              <p:nvPr/>
            </p:nvSpPr>
            <p:spPr>
              <a:xfrm>
                <a:off x="3855417" y="3869558"/>
                <a:ext cx="1624053" cy="1555822"/>
              </a:xfrm>
              <a:custGeom>
                <a:rect b="b" l="l" r="r" t="t"/>
                <a:pathLst>
                  <a:path extrusionOk="0" h="502283" w="524311">
                    <a:moveTo>
                      <a:pt x="24886" y="450757"/>
                    </a:moveTo>
                    <a:cubicBezTo>
                      <a:pt x="-14613" y="403538"/>
                      <a:pt x="-1767" y="331763"/>
                      <a:pt x="26536" y="277208"/>
                    </a:cubicBezTo>
                    <a:cubicBezTo>
                      <a:pt x="54840" y="222654"/>
                      <a:pt x="96513" y="173986"/>
                      <a:pt x="112294" y="114654"/>
                    </a:cubicBezTo>
                    <a:cubicBezTo>
                      <a:pt x="117655" y="159698"/>
                      <a:pt x="132274" y="203642"/>
                      <a:pt x="154997" y="243010"/>
                    </a:cubicBezTo>
                    <a:cubicBezTo>
                      <a:pt x="190182" y="217475"/>
                      <a:pt x="217586" y="181530"/>
                      <a:pt x="232781" y="141001"/>
                    </a:cubicBezTo>
                    <a:cubicBezTo>
                      <a:pt x="247252" y="102393"/>
                      <a:pt x="259748" y="51367"/>
                      <a:pt x="300872" y="45629"/>
                    </a:cubicBezTo>
                    <a:cubicBezTo>
                      <a:pt x="299483" y="64981"/>
                      <a:pt x="298104" y="84333"/>
                      <a:pt x="296715" y="103686"/>
                    </a:cubicBezTo>
                    <a:cubicBezTo>
                      <a:pt x="329201" y="72754"/>
                      <a:pt x="364063" y="44267"/>
                      <a:pt x="400889" y="18548"/>
                    </a:cubicBezTo>
                    <a:cubicBezTo>
                      <a:pt x="396733" y="34800"/>
                      <a:pt x="392585" y="51044"/>
                      <a:pt x="388428" y="67296"/>
                    </a:cubicBezTo>
                    <a:cubicBezTo>
                      <a:pt x="426573" y="39167"/>
                      <a:pt x="468762" y="16435"/>
                      <a:pt x="513317" y="0"/>
                    </a:cubicBezTo>
                    <a:cubicBezTo>
                      <a:pt x="495886" y="122522"/>
                      <a:pt x="555532" y="255961"/>
                      <a:pt x="500174" y="366851"/>
                    </a:cubicBezTo>
                    <a:cubicBezTo>
                      <a:pt x="462657" y="442007"/>
                      <a:pt x="378961" y="485916"/>
                      <a:pt x="295283" y="497915"/>
                    </a:cubicBezTo>
                    <a:cubicBezTo>
                      <a:pt x="211604" y="509922"/>
                      <a:pt x="126650" y="494946"/>
                      <a:pt x="43461" y="479960"/>
                    </a:cubicBezTo>
                    <a:cubicBezTo>
                      <a:pt x="36247" y="485689"/>
                      <a:pt x="29034" y="491417"/>
                      <a:pt x="21829" y="497138"/>
                    </a:cubicBezTo>
                    <a:cubicBezTo>
                      <a:pt x="15568" y="491252"/>
                      <a:pt x="9315" y="485357"/>
                      <a:pt x="3053" y="479471"/>
                    </a:cubicBezTo>
                    <a:cubicBezTo>
                      <a:pt x="13096" y="460975"/>
                      <a:pt x="23148" y="442478"/>
                      <a:pt x="33191" y="42398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224" name="Google Shape;3224;p20"/>
            <p:cNvGrpSpPr/>
            <p:nvPr/>
          </p:nvGrpSpPr>
          <p:grpSpPr>
            <a:xfrm rot="1701714">
              <a:off x="8419417" y="2296864"/>
              <a:ext cx="938337" cy="1247221"/>
              <a:chOff x="3119733" y="3330466"/>
              <a:chExt cx="2464051" cy="3275172"/>
            </a:xfrm>
          </p:grpSpPr>
          <p:sp>
            <p:nvSpPr>
              <p:cNvPr id="3225" name="Google Shape;3225;p20"/>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6" name="Google Shape;3226;p20"/>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7" name="Google Shape;3227;p20"/>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8" name="Google Shape;3228;p20"/>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9" name="Google Shape;3229;p20"/>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0" name="Google Shape;3230;p20"/>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1" name="Google Shape;3231;p20"/>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2" name="Google Shape;3232;p20"/>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3" name="Google Shape;3233;p20"/>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4" name="Google Shape;3234;p20"/>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5" name="Google Shape;3235;p20"/>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6" name="Google Shape;3236;p20"/>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7" name="Google Shape;3237;p20"/>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8" name="Google Shape;3238;p20"/>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9" name="Google Shape;3239;p20"/>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0" name="Google Shape;3240;p20"/>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1" name="Google Shape;3241;p20"/>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2" name="Google Shape;3242;p20"/>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3" name="Google Shape;3243;p20"/>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4" name="Google Shape;3244;p20"/>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5" name="Google Shape;3245;p20"/>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6" name="Google Shape;3246;p20"/>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7" name="Google Shape;3247;p20"/>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8" name="Google Shape;3248;p20"/>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9" name="Google Shape;3249;p20"/>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0" name="Google Shape;3250;p20"/>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1" name="Google Shape;3251;p20"/>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2" name="Google Shape;3252;p20"/>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3" name="Google Shape;3253;p20"/>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4" name="Google Shape;3254;p20"/>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5" name="Google Shape;3255;p20"/>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6" name="Google Shape;3256;p20"/>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7" name="Google Shape;3257;p20"/>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8" name="Google Shape;3258;p20"/>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9" name="Google Shape;3259;p20"/>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0" name="Google Shape;3260;p20"/>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1" name="Google Shape;3261;p20"/>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2" name="Google Shape;3262;p20"/>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3" name="Google Shape;3263;p20"/>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4" name="Google Shape;3264;p20"/>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5" name="Google Shape;3265;p20"/>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6" name="Google Shape;3266;p20"/>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7" name="Google Shape;3267;p20"/>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8" name="Google Shape;3268;p20"/>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269" name="Google Shape;3269;p20"/>
            <p:cNvGrpSpPr/>
            <p:nvPr/>
          </p:nvGrpSpPr>
          <p:grpSpPr>
            <a:xfrm flipH="1">
              <a:off x="8642136" y="285503"/>
              <a:ext cx="683116" cy="847458"/>
              <a:chOff x="4540424" y="3559530"/>
              <a:chExt cx="2333842" cy="2895311"/>
            </a:xfrm>
          </p:grpSpPr>
          <p:sp>
            <p:nvSpPr>
              <p:cNvPr id="3270" name="Google Shape;3270;p20"/>
              <p:cNvSpPr/>
              <p:nvPr/>
            </p:nvSpPr>
            <p:spPr>
              <a:xfrm>
                <a:off x="4556921" y="3579209"/>
                <a:ext cx="2299621" cy="2776956"/>
              </a:xfrm>
              <a:custGeom>
                <a:rect b="b" l="l" r="r" t="t"/>
                <a:pathLst>
                  <a:path extrusionOk="0" h="643186" w="532628">
                    <a:moveTo>
                      <a:pt x="23325" y="579638"/>
                    </a:moveTo>
                    <a:cubicBezTo>
                      <a:pt x="-20339" y="460102"/>
                      <a:pt x="-1825" y="319991"/>
                      <a:pt x="71531" y="215703"/>
                    </a:cubicBezTo>
                    <a:cubicBezTo>
                      <a:pt x="93625" y="249840"/>
                      <a:pt x="115632" y="283985"/>
                      <a:pt x="137726" y="318122"/>
                    </a:cubicBezTo>
                    <a:cubicBezTo>
                      <a:pt x="125151" y="274938"/>
                      <a:pt x="110480" y="232391"/>
                      <a:pt x="93625" y="190692"/>
                    </a:cubicBezTo>
                    <a:cubicBezTo>
                      <a:pt x="129780" y="151743"/>
                      <a:pt x="171436" y="117859"/>
                      <a:pt x="217109" y="90359"/>
                    </a:cubicBezTo>
                    <a:cubicBezTo>
                      <a:pt x="230819" y="111738"/>
                      <a:pt x="241299" y="135247"/>
                      <a:pt x="247761" y="159777"/>
                    </a:cubicBezTo>
                    <a:cubicBezTo>
                      <a:pt x="242696" y="133544"/>
                      <a:pt x="238854" y="102743"/>
                      <a:pt x="257455" y="83399"/>
                    </a:cubicBezTo>
                    <a:cubicBezTo>
                      <a:pt x="266275" y="74230"/>
                      <a:pt x="278676" y="69505"/>
                      <a:pt x="290640" y="65200"/>
                    </a:cubicBezTo>
                    <a:cubicBezTo>
                      <a:pt x="369323" y="37054"/>
                      <a:pt x="450364" y="15230"/>
                      <a:pt x="532628" y="0"/>
                    </a:cubicBezTo>
                    <a:cubicBezTo>
                      <a:pt x="526690" y="75470"/>
                      <a:pt x="512717" y="150320"/>
                      <a:pt x="491060" y="222890"/>
                    </a:cubicBezTo>
                    <a:cubicBezTo>
                      <a:pt x="488178" y="232487"/>
                      <a:pt x="484859" y="242530"/>
                      <a:pt x="477436" y="249289"/>
                    </a:cubicBezTo>
                    <a:cubicBezTo>
                      <a:pt x="468616" y="257306"/>
                      <a:pt x="454469" y="260223"/>
                      <a:pt x="449666" y="271104"/>
                    </a:cubicBezTo>
                    <a:cubicBezTo>
                      <a:pt x="447308" y="276528"/>
                      <a:pt x="447832" y="282841"/>
                      <a:pt x="445824" y="288395"/>
                    </a:cubicBezTo>
                    <a:cubicBezTo>
                      <a:pt x="438138" y="308891"/>
                      <a:pt x="407311" y="302176"/>
                      <a:pt x="387924" y="291758"/>
                    </a:cubicBezTo>
                    <a:cubicBezTo>
                      <a:pt x="397268" y="304307"/>
                      <a:pt x="406526" y="316865"/>
                      <a:pt x="415869" y="329414"/>
                    </a:cubicBezTo>
                    <a:cubicBezTo>
                      <a:pt x="388273" y="369175"/>
                      <a:pt x="360678" y="408935"/>
                      <a:pt x="333081" y="448697"/>
                    </a:cubicBezTo>
                    <a:cubicBezTo>
                      <a:pt x="318497" y="469786"/>
                      <a:pt x="303215" y="491479"/>
                      <a:pt x="281295" y="505041"/>
                    </a:cubicBezTo>
                    <a:cubicBezTo>
                      <a:pt x="259463" y="518603"/>
                      <a:pt x="228898" y="521948"/>
                      <a:pt x="208725" y="506036"/>
                    </a:cubicBezTo>
                    <a:cubicBezTo>
                      <a:pt x="212567" y="513958"/>
                      <a:pt x="216410" y="521887"/>
                      <a:pt x="220165" y="529808"/>
                    </a:cubicBezTo>
                    <a:cubicBezTo>
                      <a:pt x="162266" y="575289"/>
                      <a:pt x="98516" y="613486"/>
                      <a:pt x="31011" y="643187"/>
                    </a:cubicBezTo>
                    <a:cubicBezTo>
                      <a:pt x="26906" y="620604"/>
                      <a:pt x="23500" y="597889"/>
                      <a:pt x="20880" y="575096"/>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71" name="Google Shape;3271;p20"/>
              <p:cNvSpPr/>
              <p:nvPr/>
            </p:nvSpPr>
            <p:spPr>
              <a:xfrm>
                <a:off x="4540424" y="3559530"/>
                <a:ext cx="2333842" cy="2819638"/>
              </a:xfrm>
              <a:custGeom>
                <a:rect b="b" l="l" r="r" t="t"/>
                <a:pathLst>
                  <a:path extrusionOk="0" h="653072" w="540554">
                    <a:moveTo>
                      <a:pt x="32038" y="653072"/>
                    </a:moveTo>
                    <a:lnTo>
                      <a:pt x="31164" y="648426"/>
                    </a:lnTo>
                    <a:cubicBezTo>
                      <a:pt x="27060" y="625861"/>
                      <a:pt x="23654" y="602876"/>
                      <a:pt x="21034" y="580100"/>
                    </a:cubicBezTo>
                    <a:lnTo>
                      <a:pt x="21733" y="580013"/>
                    </a:lnTo>
                    <a:cubicBezTo>
                      <a:pt x="-20011" y="460241"/>
                      <a:pt x="-799" y="322104"/>
                      <a:pt x="72296" y="218113"/>
                    </a:cubicBezTo>
                    <a:lnTo>
                      <a:pt x="75527" y="213589"/>
                    </a:lnTo>
                    <a:lnTo>
                      <a:pt x="130370" y="298552"/>
                    </a:lnTo>
                    <a:cubicBezTo>
                      <a:pt x="119628" y="264144"/>
                      <a:pt x="107402" y="229972"/>
                      <a:pt x="93953" y="196647"/>
                    </a:cubicBezTo>
                    <a:lnTo>
                      <a:pt x="93080" y="194455"/>
                    </a:lnTo>
                    <a:lnTo>
                      <a:pt x="94653" y="192717"/>
                    </a:lnTo>
                    <a:cubicBezTo>
                      <a:pt x="131156" y="153428"/>
                      <a:pt x="172986" y="119457"/>
                      <a:pt x="219009" y="91730"/>
                    </a:cubicBezTo>
                    <a:lnTo>
                      <a:pt x="222065" y="89861"/>
                    </a:lnTo>
                    <a:lnTo>
                      <a:pt x="224074" y="92900"/>
                    </a:lnTo>
                    <a:cubicBezTo>
                      <a:pt x="231671" y="104733"/>
                      <a:pt x="238221" y="117126"/>
                      <a:pt x="243723" y="129989"/>
                    </a:cubicBezTo>
                    <a:cubicBezTo>
                      <a:pt x="243549" y="112960"/>
                      <a:pt x="247129" y="97293"/>
                      <a:pt x="258569" y="85364"/>
                    </a:cubicBezTo>
                    <a:cubicBezTo>
                      <a:pt x="267651" y="75897"/>
                      <a:pt x="280139" y="70920"/>
                      <a:pt x="293238" y="66239"/>
                    </a:cubicBezTo>
                    <a:cubicBezTo>
                      <a:pt x="371922" y="38102"/>
                      <a:pt x="453487" y="16112"/>
                      <a:pt x="535751" y="882"/>
                    </a:cubicBezTo>
                    <a:lnTo>
                      <a:pt x="540554" y="0"/>
                    </a:lnTo>
                    <a:lnTo>
                      <a:pt x="540118" y="4838"/>
                    </a:lnTo>
                    <a:cubicBezTo>
                      <a:pt x="534179" y="80491"/>
                      <a:pt x="520207" y="155742"/>
                      <a:pt x="498461" y="228505"/>
                    </a:cubicBezTo>
                    <a:cubicBezTo>
                      <a:pt x="495230" y="239185"/>
                      <a:pt x="491737" y="249368"/>
                      <a:pt x="483790" y="256599"/>
                    </a:cubicBezTo>
                    <a:cubicBezTo>
                      <a:pt x="480122" y="259926"/>
                      <a:pt x="475756" y="262362"/>
                      <a:pt x="471564" y="264729"/>
                    </a:cubicBezTo>
                    <a:cubicBezTo>
                      <a:pt x="465276" y="268231"/>
                      <a:pt x="459425" y="271541"/>
                      <a:pt x="456980" y="277165"/>
                    </a:cubicBezTo>
                    <a:cubicBezTo>
                      <a:pt x="455845" y="279558"/>
                      <a:pt x="455495" y="282334"/>
                      <a:pt x="455059" y="285278"/>
                    </a:cubicBezTo>
                    <a:cubicBezTo>
                      <a:pt x="454710" y="288212"/>
                      <a:pt x="454273" y="291260"/>
                      <a:pt x="453138" y="294264"/>
                    </a:cubicBezTo>
                    <a:cubicBezTo>
                      <a:pt x="450605" y="300848"/>
                      <a:pt x="446064" y="305442"/>
                      <a:pt x="439427" y="307931"/>
                    </a:cubicBezTo>
                    <a:cubicBezTo>
                      <a:pt x="428860" y="311878"/>
                      <a:pt x="415150" y="309669"/>
                      <a:pt x="403186" y="305407"/>
                    </a:cubicBezTo>
                    <a:lnTo>
                      <a:pt x="424320" y="333902"/>
                    </a:lnTo>
                    <a:lnTo>
                      <a:pt x="339959" y="455386"/>
                    </a:lnTo>
                    <a:cubicBezTo>
                      <a:pt x="325987" y="475637"/>
                      <a:pt x="310006" y="498587"/>
                      <a:pt x="287125" y="512778"/>
                    </a:cubicBezTo>
                    <a:cubicBezTo>
                      <a:pt x="269311" y="523799"/>
                      <a:pt x="242937" y="529633"/>
                      <a:pt x="221280" y="520166"/>
                    </a:cubicBezTo>
                    <a:lnTo>
                      <a:pt x="228703" y="535458"/>
                    </a:lnTo>
                    <a:lnTo>
                      <a:pt x="226345" y="537309"/>
                    </a:lnTo>
                    <a:cubicBezTo>
                      <a:pt x="168096" y="583017"/>
                      <a:pt x="104171" y="621319"/>
                      <a:pt x="36316" y="651168"/>
                    </a:cubicBezTo>
                    <a:lnTo>
                      <a:pt x="32038" y="653072"/>
                    </a:lnTo>
                    <a:close/>
                    <a:moveTo>
                      <a:pt x="28893" y="583558"/>
                    </a:moveTo>
                    <a:cubicBezTo>
                      <a:pt x="31251" y="603190"/>
                      <a:pt x="34221" y="622952"/>
                      <a:pt x="37626" y="642427"/>
                    </a:cubicBezTo>
                    <a:cubicBezTo>
                      <a:pt x="102425" y="613521"/>
                      <a:pt x="163555" y="576834"/>
                      <a:pt x="219358" y="533300"/>
                    </a:cubicBezTo>
                    <a:lnTo>
                      <a:pt x="202154" y="497670"/>
                    </a:lnTo>
                    <a:lnTo>
                      <a:pt x="214817" y="507678"/>
                    </a:lnTo>
                    <a:cubicBezTo>
                      <a:pt x="234903" y="523485"/>
                      <a:pt x="264333" y="518114"/>
                      <a:pt x="283196" y="506447"/>
                    </a:cubicBezTo>
                    <a:cubicBezTo>
                      <a:pt x="304766" y="493068"/>
                      <a:pt x="320223" y="470791"/>
                      <a:pt x="333846" y="451142"/>
                    </a:cubicBezTo>
                    <a:lnTo>
                      <a:pt x="415062" y="334051"/>
                    </a:lnTo>
                    <a:lnTo>
                      <a:pt x="378821" y="285147"/>
                    </a:lnTo>
                    <a:lnTo>
                      <a:pt x="393580" y="293041"/>
                    </a:lnTo>
                    <a:cubicBezTo>
                      <a:pt x="406679" y="300123"/>
                      <a:pt x="425193" y="305311"/>
                      <a:pt x="436808" y="300962"/>
                    </a:cubicBezTo>
                    <a:cubicBezTo>
                      <a:pt x="441349" y="299241"/>
                      <a:pt x="444405" y="296194"/>
                      <a:pt x="446152" y="291652"/>
                    </a:cubicBezTo>
                    <a:cubicBezTo>
                      <a:pt x="446937" y="289417"/>
                      <a:pt x="447287" y="286902"/>
                      <a:pt x="447724" y="284247"/>
                    </a:cubicBezTo>
                    <a:cubicBezTo>
                      <a:pt x="448160" y="280929"/>
                      <a:pt x="448597" y="277505"/>
                      <a:pt x="450082" y="274169"/>
                    </a:cubicBezTo>
                    <a:cubicBezTo>
                      <a:pt x="453575" y="266283"/>
                      <a:pt x="460823" y="262196"/>
                      <a:pt x="467896" y="258249"/>
                    </a:cubicBezTo>
                    <a:cubicBezTo>
                      <a:pt x="471914" y="255987"/>
                      <a:pt x="475669" y="253857"/>
                      <a:pt x="478725" y="251106"/>
                    </a:cubicBezTo>
                    <a:cubicBezTo>
                      <a:pt x="485275" y="245159"/>
                      <a:pt x="488419" y="236024"/>
                      <a:pt x="491300" y="226400"/>
                    </a:cubicBezTo>
                    <a:cubicBezTo>
                      <a:pt x="512434" y="155699"/>
                      <a:pt x="526232" y="82622"/>
                      <a:pt x="532345" y="9135"/>
                    </a:cubicBezTo>
                    <a:cubicBezTo>
                      <a:pt x="452090" y="24251"/>
                      <a:pt x="372533" y="45821"/>
                      <a:pt x="295771" y="73277"/>
                    </a:cubicBezTo>
                    <a:cubicBezTo>
                      <a:pt x="283109" y="77810"/>
                      <a:pt x="271931" y="82238"/>
                      <a:pt x="263983" y="90551"/>
                    </a:cubicBezTo>
                    <a:cubicBezTo>
                      <a:pt x="247216" y="107947"/>
                      <a:pt x="249924" y="135953"/>
                      <a:pt x="255250" y="163637"/>
                    </a:cubicBezTo>
                    <a:lnTo>
                      <a:pt x="248002" y="165305"/>
                    </a:lnTo>
                    <a:cubicBezTo>
                      <a:pt x="241889" y="142241"/>
                      <a:pt x="232370" y="120287"/>
                      <a:pt x="219707" y="100018"/>
                    </a:cubicBezTo>
                    <a:cubicBezTo>
                      <a:pt x="176218" y="126618"/>
                      <a:pt x="136571" y="158921"/>
                      <a:pt x="101726" y="196071"/>
                    </a:cubicBezTo>
                    <a:cubicBezTo>
                      <a:pt x="118232" y="237054"/>
                      <a:pt x="132815" y="279295"/>
                      <a:pt x="145129" y="321659"/>
                    </a:cubicBezTo>
                    <a:lnTo>
                      <a:pt x="152202" y="346041"/>
                    </a:lnTo>
                    <a:lnTo>
                      <a:pt x="75266" y="226976"/>
                    </a:lnTo>
                    <a:cubicBezTo>
                      <a:pt x="5053" y="330060"/>
                      <a:pt x="-12063" y="465900"/>
                      <a:pt x="30640" y="582930"/>
                    </a:cubicBezTo>
                    <a:lnTo>
                      <a:pt x="28893" y="5835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72" name="Google Shape;3272;p20"/>
              <p:cNvSpPr/>
              <p:nvPr/>
            </p:nvSpPr>
            <p:spPr>
              <a:xfrm>
                <a:off x="4626331" y="3575893"/>
                <a:ext cx="2246041" cy="2878948"/>
              </a:xfrm>
              <a:custGeom>
                <a:rect b="b" l="l" r="r" t="t"/>
                <a:pathLst>
                  <a:path extrusionOk="0" h="666809" w="520218">
                    <a:moveTo>
                      <a:pt x="6463" y="666801"/>
                    </a:moveTo>
                    <a:lnTo>
                      <a:pt x="0" y="663203"/>
                    </a:lnTo>
                    <a:cubicBezTo>
                      <a:pt x="117109" y="450338"/>
                      <a:pt x="342155" y="195827"/>
                      <a:pt x="450356" y="73522"/>
                    </a:cubicBezTo>
                    <a:cubicBezTo>
                      <a:pt x="484327" y="35097"/>
                      <a:pt x="511136" y="4742"/>
                      <a:pt x="512883" y="0"/>
                    </a:cubicBezTo>
                    <a:cubicBezTo>
                      <a:pt x="512883" y="0"/>
                      <a:pt x="512796" y="166"/>
                      <a:pt x="512796" y="437"/>
                    </a:cubicBezTo>
                    <a:lnTo>
                      <a:pt x="520219" y="1109"/>
                    </a:lnTo>
                    <a:cubicBezTo>
                      <a:pt x="519782" y="5825"/>
                      <a:pt x="508517" y="19029"/>
                      <a:pt x="455945" y="78465"/>
                    </a:cubicBezTo>
                    <a:cubicBezTo>
                      <a:pt x="347919" y="200577"/>
                      <a:pt x="123222" y="454661"/>
                      <a:pt x="6463" y="666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73" name="Google Shape;3273;p20"/>
              <p:cNvSpPr/>
              <p:nvPr/>
            </p:nvSpPr>
            <p:spPr>
              <a:xfrm>
                <a:off x="6011932" y="3896303"/>
                <a:ext cx="539169" cy="580643"/>
              </a:xfrm>
              <a:custGeom>
                <a:rect b="b" l="l" r="r" t="t"/>
                <a:pathLst>
                  <a:path extrusionOk="0" h="134486" w="124880">
                    <a:moveTo>
                      <a:pt x="21920" y="134487"/>
                    </a:moveTo>
                    <a:lnTo>
                      <a:pt x="0" y="1205"/>
                    </a:lnTo>
                    <a:lnTo>
                      <a:pt x="7423" y="0"/>
                    </a:lnTo>
                    <a:lnTo>
                      <a:pt x="28207" y="126636"/>
                    </a:lnTo>
                    <a:lnTo>
                      <a:pt x="124357" y="120741"/>
                    </a:lnTo>
                    <a:lnTo>
                      <a:pt x="124880" y="128182"/>
                    </a:lnTo>
                    <a:lnTo>
                      <a:pt x="21920" y="1344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74" name="Google Shape;3274;p20"/>
              <p:cNvSpPr/>
              <p:nvPr/>
            </p:nvSpPr>
            <p:spPr>
              <a:xfrm>
                <a:off x="5285387" y="4236470"/>
                <a:ext cx="833265" cy="956667"/>
              </a:xfrm>
              <a:custGeom>
                <a:rect b="b" l="l" r="r" t="t"/>
                <a:pathLst>
                  <a:path extrusionOk="0" h="221579" w="192997">
                    <a:moveTo>
                      <a:pt x="191600" y="221580"/>
                    </a:moveTo>
                    <a:lnTo>
                      <a:pt x="86194" y="202044"/>
                    </a:lnTo>
                    <a:lnTo>
                      <a:pt x="85321" y="200219"/>
                    </a:lnTo>
                    <a:lnTo>
                      <a:pt x="0" y="2960"/>
                    </a:lnTo>
                    <a:lnTo>
                      <a:pt x="6812" y="0"/>
                    </a:lnTo>
                    <a:lnTo>
                      <a:pt x="91434" y="195434"/>
                    </a:lnTo>
                    <a:lnTo>
                      <a:pt x="192997" y="214253"/>
                    </a:lnTo>
                    <a:lnTo>
                      <a:pt x="191600" y="2215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75" name="Google Shape;3275;p20"/>
              <p:cNvSpPr/>
              <p:nvPr/>
            </p:nvSpPr>
            <p:spPr>
              <a:xfrm>
                <a:off x="4766591" y="4979810"/>
                <a:ext cx="621742" cy="919830"/>
              </a:xfrm>
              <a:custGeom>
                <a:rect b="b" l="l" r="r" t="t"/>
                <a:pathLst>
                  <a:path extrusionOk="0" h="213047" w="144005">
                    <a:moveTo>
                      <a:pt x="139552" y="213048"/>
                    </a:moveTo>
                    <a:lnTo>
                      <a:pt x="82701" y="170597"/>
                    </a:lnTo>
                    <a:lnTo>
                      <a:pt x="0" y="3301"/>
                    </a:lnTo>
                    <a:lnTo>
                      <a:pt x="6725" y="0"/>
                    </a:lnTo>
                    <a:lnTo>
                      <a:pt x="88552" y="165698"/>
                    </a:lnTo>
                    <a:lnTo>
                      <a:pt x="144006" y="207066"/>
                    </a:lnTo>
                    <a:lnTo>
                      <a:pt x="139552" y="2130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76" name="Google Shape;3276;p20"/>
              <p:cNvSpPr/>
              <p:nvPr/>
            </p:nvSpPr>
            <p:spPr>
              <a:xfrm>
                <a:off x="4671958" y="3595386"/>
                <a:ext cx="2163845" cy="2776766"/>
              </a:xfrm>
              <a:custGeom>
                <a:rect b="b" l="l" r="r" t="t"/>
                <a:pathLst>
                  <a:path extrusionOk="0" h="643142" w="501180">
                    <a:moveTo>
                      <a:pt x="6550" y="618962"/>
                    </a:moveTo>
                    <a:cubicBezTo>
                      <a:pt x="26897" y="484423"/>
                      <a:pt x="93791" y="359438"/>
                      <a:pt x="183216" y="256258"/>
                    </a:cubicBezTo>
                    <a:cubicBezTo>
                      <a:pt x="272553" y="153079"/>
                      <a:pt x="383898" y="70457"/>
                      <a:pt x="501181" y="0"/>
                    </a:cubicBezTo>
                    <a:cubicBezTo>
                      <a:pt x="496639" y="45254"/>
                      <a:pt x="492011" y="90516"/>
                      <a:pt x="487383" y="135771"/>
                    </a:cubicBezTo>
                    <a:cubicBezTo>
                      <a:pt x="484064" y="169017"/>
                      <a:pt x="479873" y="204254"/>
                      <a:pt x="459001" y="230461"/>
                    </a:cubicBezTo>
                    <a:cubicBezTo>
                      <a:pt x="442932" y="250547"/>
                      <a:pt x="416821" y="266712"/>
                      <a:pt x="416123" y="292316"/>
                    </a:cubicBezTo>
                    <a:cubicBezTo>
                      <a:pt x="397172" y="296150"/>
                      <a:pt x="377261" y="295094"/>
                      <a:pt x="358834" y="289286"/>
                    </a:cubicBezTo>
                    <a:cubicBezTo>
                      <a:pt x="373942" y="291749"/>
                      <a:pt x="382675" y="309110"/>
                      <a:pt x="381103" y="324226"/>
                    </a:cubicBezTo>
                    <a:cubicBezTo>
                      <a:pt x="379444" y="339343"/>
                      <a:pt x="370449" y="352521"/>
                      <a:pt x="361629" y="364983"/>
                    </a:cubicBezTo>
                    <a:cubicBezTo>
                      <a:pt x="341630" y="393365"/>
                      <a:pt x="321633" y="421747"/>
                      <a:pt x="301634" y="450128"/>
                    </a:cubicBezTo>
                    <a:cubicBezTo>
                      <a:pt x="286788" y="471201"/>
                      <a:pt x="270982" y="493129"/>
                      <a:pt x="247752" y="504517"/>
                    </a:cubicBezTo>
                    <a:cubicBezTo>
                      <a:pt x="224522" y="515905"/>
                      <a:pt x="191599" y="512368"/>
                      <a:pt x="178675" y="490090"/>
                    </a:cubicBezTo>
                    <a:cubicBezTo>
                      <a:pt x="178413" y="502474"/>
                      <a:pt x="182954" y="514901"/>
                      <a:pt x="191250" y="524201"/>
                    </a:cubicBezTo>
                    <a:cubicBezTo>
                      <a:pt x="133177" y="572031"/>
                      <a:pt x="68640" y="612150"/>
                      <a:pt x="0" y="643143"/>
                    </a:cubicBezTo>
                    <a:cubicBezTo>
                      <a:pt x="524" y="630026"/>
                      <a:pt x="10217" y="617774"/>
                      <a:pt x="22967" y="61423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277" name="Google Shape;3277;p20"/>
            <p:cNvGrpSpPr/>
            <p:nvPr/>
          </p:nvGrpSpPr>
          <p:grpSpPr>
            <a:xfrm>
              <a:off x="8514612" y="3301698"/>
              <a:ext cx="1083073" cy="1057209"/>
              <a:chOff x="4720463" y="3639783"/>
              <a:chExt cx="2406294" cy="2349354"/>
            </a:xfrm>
          </p:grpSpPr>
          <p:sp>
            <p:nvSpPr>
              <p:cNvPr id="3278" name="Google Shape;3278;p20"/>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79" name="Google Shape;3279;p20"/>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0" name="Google Shape;3280;p20"/>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1" name="Google Shape;3281;p20"/>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2" name="Google Shape;3282;p20"/>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3" name="Google Shape;3283;p20"/>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4" name="Google Shape;3284;p20"/>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5" name="Google Shape;3285;p20"/>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6" name="Google Shape;3286;p20"/>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7" name="Google Shape;3287;p20"/>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8" name="Google Shape;3288;p20"/>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289" name="Google Shape;3289;p20"/>
            <p:cNvGrpSpPr/>
            <p:nvPr/>
          </p:nvGrpSpPr>
          <p:grpSpPr>
            <a:xfrm>
              <a:off x="8179506" y="3952046"/>
              <a:ext cx="1243585" cy="1134596"/>
              <a:chOff x="5398741" y="1283837"/>
              <a:chExt cx="2823762" cy="2576285"/>
            </a:xfrm>
          </p:grpSpPr>
          <p:sp>
            <p:nvSpPr>
              <p:cNvPr id="3290" name="Google Shape;3290;p20"/>
              <p:cNvSpPr/>
              <p:nvPr/>
            </p:nvSpPr>
            <p:spPr>
              <a:xfrm>
                <a:off x="5469854" y="1292740"/>
                <a:ext cx="2745622" cy="2005834"/>
              </a:xfrm>
              <a:custGeom>
                <a:rect b="b" l="l" r="r" t="t"/>
                <a:pathLst>
                  <a:path extrusionOk="0" h="578467" w="791816">
                    <a:moveTo>
                      <a:pt x="678232" y="578459"/>
                    </a:moveTo>
                    <a:cubicBezTo>
                      <a:pt x="738637" y="556164"/>
                      <a:pt x="784031" y="498221"/>
                      <a:pt x="790895" y="434663"/>
                    </a:cubicBezTo>
                    <a:cubicBezTo>
                      <a:pt x="797759" y="371105"/>
                      <a:pt x="765770" y="304936"/>
                      <a:pt x="711504" y="270449"/>
                    </a:cubicBezTo>
                    <a:cubicBezTo>
                      <a:pt x="741816" y="347788"/>
                      <a:pt x="736035" y="445719"/>
                      <a:pt x="674180" y="501574"/>
                    </a:cubicBezTo>
                    <a:cubicBezTo>
                      <a:pt x="668023" y="507128"/>
                      <a:pt x="660094" y="512508"/>
                      <a:pt x="652016" y="510525"/>
                    </a:cubicBezTo>
                    <a:cubicBezTo>
                      <a:pt x="634960" y="506334"/>
                      <a:pt x="640689" y="480973"/>
                      <a:pt x="649553" y="465927"/>
                    </a:cubicBezTo>
                    <a:cubicBezTo>
                      <a:pt x="678590" y="416629"/>
                      <a:pt x="700326" y="363114"/>
                      <a:pt x="713845" y="307625"/>
                    </a:cubicBezTo>
                    <a:cubicBezTo>
                      <a:pt x="717067" y="294421"/>
                      <a:pt x="719835" y="280772"/>
                      <a:pt x="717932" y="267314"/>
                    </a:cubicBezTo>
                    <a:cubicBezTo>
                      <a:pt x="712561" y="229343"/>
                      <a:pt x="673822" y="206525"/>
                      <a:pt x="639301" y="189277"/>
                    </a:cubicBezTo>
                    <a:cubicBezTo>
                      <a:pt x="666547" y="261900"/>
                      <a:pt x="654478" y="347770"/>
                      <a:pt x="608246" y="410237"/>
                    </a:cubicBezTo>
                    <a:cubicBezTo>
                      <a:pt x="602570" y="417904"/>
                      <a:pt x="595208" y="425869"/>
                      <a:pt x="585619" y="426183"/>
                    </a:cubicBezTo>
                    <a:cubicBezTo>
                      <a:pt x="573778" y="426576"/>
                      <a:pt x="564722" y="414376"/>
                      <a:pt x="563997" y="402648"/>
                    </a:cubicBezTo>
                    <a:cubicBezTo>
                      <a:pt x="563272" y="390920"/>
                      <a:pt x="568433" y="379724"/>
                      <a:pt x="573062" y="368904"/>
                    </a:cubicBezTo>
                    <a:cubicBezTo>
                      <a:pt x="593226" y="321781"/>
                      <a:pt x="605286" y="271253"/>
                      <a:pt x="608561" y="220156"/>
                    </a:cubicBezTo>
                    <a:cubicBezTo>
                      <a:pt x="609670" y="202874"/>
                      <a:pt x="609687" y="185007"/>
                      <a:pt x="603312" y="168886"/>
                    </a:cubicBezTo>
                    <a:cubicBezTo>
                      <a:pt x="583305" y="118348"/>
                      <a:pt x="515259" y="109510"/>
                      <a:pt x="473769" y="74099"/>
                    </a:cubicBezTo>
                    <a:cubicBezTo>
                      <a:pt x="503644" y="154267"/>
                      <a:pt x="479235" y="251429"/>
                      <a:pt x="414917" y="308306"/>
                    </a:cubicBezTo>
                    <a:cubicBezTo>
                      <a:pt x="424131" y="229667"/>
                      <a:pt x="424637" y="150031"/>
                      <a:pt x="416420" y="71287"/>
                    </a:cubicBezTo>
                    <a:cubicBezTo>
                      <a:pt x="415485" y="62309"/>
                      <a:pt x="414306" y="52991"/>
                      <a:pt x="409381" y="45411"/>
                    </a:cubicBezTo>
                    <a:cubicBezTo>
                      <a:pt x="403573" y="36486"/>
                      <a:pt x="393487" y="31369"/>
                      <a:pt x="383680" y="27107"/>
                    </a:cubicBezTo>
                    <a:cubicBezTo>
                      <a:pt x="351482" y="13099"/>
                      <a:pt x="317153" y="3930"/>
                      <a:pt x="282212" y="0"/>
                    </a:cubicBezTo>
                    <a:cubicBezTo>
                      <a:pt x="326156" y="50302"/>
                      <a:pt x="332907" y="129159"/>
                      <a:pt x="298124" y="186081"/>
                    </a:cubicBezTo>
                    <a:cubicBezTo>
                      <a:pt x="289487" y="136731"/>
                      <a:pt x="272606" y="88814"/>
                      <a:pt x="248372" y="44861"/>
                    </a:cubicBezTo>
                    <a:cubicBezTo>
                      <a:pt x="242443" y="34120"/>
                      <a:pt x="235614" y="23134"/>
                      <a:pt x="224872" y="17099"/>
                    </a:cubicBezTo>
                    <a:cubicBezTo>
                      <a:pt x="211520" y="9598"/>
                      <a:pt x="195076" y="11248"/>
                      <a:pt x="179845" y="13126"/>
                    </a:cubicBezTo>
                    <a:cubicBezTo>
                      <a:pt x="113598" y="21282"/>
                      <a:pt x="39874" y="33569"/>
                      <a:pt x="0" y="86674"/>
                    </a:cubicBezTo>
                    <a:cubicBezTo>
                      <a:pt x="175662" y="203948"/>
                      <a:pt x="345762" y="329423"/>
                      <a:pt x="509538" y="462547"/>
                    </a:cubicBezTo>
                    <a:cubicBezTo>
                      <a:pt x="566066" y="508490"/>
                      <a:pt x="612255" y="547282"/>
                      <a:pt x="678232" y="57846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1" name="Google Shape;3291;p20"/>
              <p:cNvSpPr/>
              <p:nvPr/>
            </p:nvSpPr>
            <p:spPr>
              <a:xfrm>
                <a:off x="5459925" y="1283837"/>
                <a:ext cx="2762578" cy="2022277"/>
              </a:xfrm>
              <a:custGeom>
                <a:rect b="b" l="l" r="r" t="t"/>
                <a:pathLst>
                  <a:path extrusionOk="0" h="583209" w="796706">
                    <a:moveTo>
                      <a:pt x="681000" y="583200"/>
                    </a:moveTo>
                    <a:lnTo>
                      <a:pt x="680240" y="582843"/>
                    </a:lnTo>
                    <a:cubicBezTo>
                      <a:pt x="617372" y="553124"/>
                      <a:pt x="572066" y="516254"/>
                      <a:pt x="519616" y="473559"/>
                    </a:cubicBezTo>
                    <a:lnTo>
                      <a:pt x="511145" y="466669"/>
                    </a:lnTo>
                    <a:cubicBezTo>
                      <a:pt x="348058" y="334103"/>
                      <a:pt x="176675" y="207677"/>
                      <a:pt x="1764" y="90910"/>
                    </a:cubicBezTo>
                    <a:lnTo>
                      <a:pt x="0" y="89731"/>
                    </a:lnTo>
                    <a:lnTo>
                      <a:pt x="1275" y="88036"/>
                    </a:lnTo>
                    <a:cubicBezTo>
                      <a:pt x="40983" y="35141"/>
                      <a:pt x="112567" y="22313"/>
                      <a:pt x="182474" y="13702"/>
                    </a:cubicBezTo>
                    <a:cubicBezTo>
                      <a:pt x="195896" y="12052"/>
                      <a:pt x="214262" y="9790"/>
                      <a:pt x="228723" y="17920"/>
                    </a:cubicBezTo>
                    <a:cubicBezTo>
                      <a:pt x="240129" y="24330"/>
                      <a:pt x="247228" y="36015"/>
                      <a:pt x="252992" y="46468"/>
                    </a:cubicBezTo>
                    <a:cubicBezTo>
                      <a:pt x="276562" y="89206"/>
                      <a:pt x="293032" y="135107"/>
                      <a:pt x="301992" y="182963"/>
                    </a:cubicBezTo>
                    <a:cubicBezTo>
                      <a:pt x="333422" y="126924"/>
                      <a:pt x="326008" y="52476"/>
                      <a:pt x="283557" y="3886"/>
                    </a:cubicBezTo>
                    <a:lnTo>
                      <a:pt x="280160" y="0"/>
                    </a:lnTo>
                    <a:lnTo>
                      <a:pt x="285295" y="577"/>
                    </a:lnTo>
                    <a:cubicBezTo>
                      <a:pt x="320532" y="4550"/>
                      <a:pt x="354861" y="13719"/>
                      <a:pt x="387339" y="27840"/>
                    </a:cubicBezTo>
                    <a:cubicBezTo>
                      <a:pt x="396910" y="32006"/>
                      <a:pt x="407643" y="37246"/>
                      <a:pt x="413922" y="46896"/>
                    </a:cubicBezTo>
                    <a:cubicBezTo>
                      <a:pt x="418943" y="54607"/>
                      <a:pt x="420262" y="63960"/>
                      <a:pt x="421275" y="73653"/>
                    </a:cubicBezTo>
                    <a:cubicBezTo>
                      <a:pt x="429309" y="150721"/>
                      <a:pt x="429004" y="228802"/>
                      <a:pt x="420376" y="305809"/>
                    </a:cubicBezTo>
                    <a:cubicBezTo>
                      <a:pt x="481523" y="248739"/>
                      <a:pt x="503915" y="155620"/>
                      <a:pt x="474755" y="77374"/>
                    </a:cubicBezTo>
                    <a:lnTo>
                      <a:pt x="472057" y="70134"/>
                    </a:lnTo>
                    <a:lnTo>
                      <a:pt x="477934" y="75155"/>
                    </a:lnTo>
                    <a:cubicBezTo>
                      <a:pt x="493409" y="88368"/>
                      <a:pt x="512962" y="97992"/>
                      <a:pt x="531869" y="107310"/>
                    </a:cubicBezTo>
                    <a:cubicBezTo>
                      <a:pt x="563054" y="122671"/>
                      <a:pt x="595304" y="138556"/>
                      <a:pt x="608046" y="170728"/>
                    </a:cubicBezTo>
                    <a:cubicBezTo>
                      <a:pt x="614648" y="187408"/>
                      <a:pt x="614543" y="205642"/>
                      <a:pt x="613434" y="222864"/>
                    </a:cubicBezTo>
                    <a:cubicBezTo>
                      <a:pt x="610124" y="274431"/>
                      <a:pt x="598134" y="324698"/>
                      <a:pt x="577777" y="372266"/>
                    </a:cubicBezTo>
                    <a:lnTo>
                      <a:pt x="576965" y="374152"/>
                    </a:lnTo>
                    <a:cubicBezTo>
                      <a:pt x="572660" y="384169"/>
                      <a:pt x="568215" y="394526"/>
                      <a:pt x="568870" y="405102"/>
                    </a:cubicBezTo>
                    <a:cubicBezTo>
                      <a:pt x="569525" y="415634"/>
                      <a:pt x="577760" y="427196"/>
                      <a:pt x="588423" y="426759"/>
                    </a:cubicBezTo>
                    <a:cubicBezTo>
                      <a:pt x="597400" y="426462"/>
                      <a:pt x="604404" y="418516"/>
                      <a:pt x="609504" y="411625"/>
                    </a:cubicBezTo>
                    <a:cubicBezTo>
                      <a:pt x="655046" y="350093"/>
                      <a:pt x="667132" y="264109"/>
                      <a:pt x="640296" y="192569"/>
                    </a:cubicBezTo>
                    <a:lnTo>
                      <a:pt x="638506" y="187792"/>
                    </a:lnTo>
                    <a:lnTo>
                      <a:pt x="643073" y="190071"/>
                    </a:lnTo>
                    <a:cubicBezTo>
                      <a:pt x="681341" y="209188"/>
                      <a:pt x="717477" y="232059"/>
                      <a:pt x="722796" y="269620"/>
                    </a:cubicBezTo>
                    <a:cubicBezTo>
                      <a:pt x="723128" y="271977"/>
                      <a:pt x="723320" y="274344"/>
                      <a:pt x="723398" y="276719"/>
                    </a:cubicBezTo>
                    <a:cubicBezTo>
                      <a:pt x="773534" y="312839"/>
                      <a:pt x="802388" y="376205"/>
                      <a:pt x="795768" y="437457"/>
                    </a:cubicBezTo>
                    <a:cubicBezTo>
                      <a:pt x="788808" y="501871"/>
                      <a:pt x="743013" y="560329"/>
                      <a:pt x="681804" y="582921"/>
                    </a:cubicBezTo>
                    <a:lnTo>
                      <a:pt x="681009" y="583209"/>
                    </a:lnTo>
                    <a:close/>
                    <a:moveTo>
                      <a:pt x="5755" y="88761"/>
                    </a:moveTo>
                    <a:cubicBezTo>
                      <a:pt x="180160" y="205276"/>
                      <a:pt x="351028" y="331361"/>
                      <a:pt x="513660" y="463560"/>
                    </a:cubicBezTo>
                    <a:lnTo>
                      <a:pt x="522140" y="470459"/>
                    </a:lnTo>
                    <a:cubicBezTo>
                      <a:pt x="574179" y="512813"/>
                      <a:pt x="619154" y="549422"/>
                      <a:pt x="681184" y="578860"/>
                    </a:cubicBezTo>
                    <a:cubicBezTo>
                      <a:pt x="740602" y="556574"/>
                      <a:pt x="785000" y="499679"/>
                      <a:pt x="791768" y="437012"/>
                    </a:cubicBezTo>
                    <a:cubicBezTo>
                      <a:pt x="798126" y="378117"/>
                      <a:pt x="770923" y="317223"/>
                      <a:pt x="723372" y="281671"/>
                    </a:cubicBezTo>
                    <a:cubicBezTo>
                      <a:pt x="723267" y="284684"/>
                      <a:pt x="723005" y="287679"/>
                      <a:pt x="722630" y="290631"/>
                    </a:cubicBezTo>
                    <a:cubicBezTo>
                      <a:pt x="744410" y="361568"/>
                      <a:pt x="739004" y="450897"/>
                      <a:pt x="678389" y="505635"/>
                    </a:cubicBezTo>
                    <a:cubicBezTo>
                      <a:pt x="669420" y="513730"/>
                      <a:pt x="661569" y="516796"/>
                      <a:pt x="654409" y="515049"/>
                    </a:cubicBezTo>
                    <a:cubicBezTo>
                      <a:pt x="649239" y="513774"/>
                      <a:pt x="645597" y="510726"/>
                      <a:pt x="643597" y="505967"/>
                    </a:cubicBezTo>
                    <a:cubicBezTo>
                      <a:pt x="639135" y="495383"/>
                      <a:pt x="644147" y="478598"/>
                      <a:pt x="650697" y="467489"/>
                    </a:cubicBezTo>
                    <a:cubicBezTo>
                      <a:pt x="679699" y="418253"/>
                      <a:pt x="701261" y="365166"/>
                      <a:pt x="714770" y="309730"/>
                    </a:cubicBezTo>
                    <a:cubicBezTo>
                      <a:pt x="716255" y="303652"/>
                      <a:pt x="717678" y="297382"/>
                      <a:pt x="718560" y="291024"/>
                    </a:cubicBezTo>
                    <a:cubicBezTo>
                      <a:pt x="716726" y="285129"/>
                      <a:pt x="714700" y="279357"/>
                      <a:pt x="712509" y="273750"/>
                    </a:cubicBezTo>
                    <a:lnTo>
                      <a:pt x="710273" y="268039"/>
                    </a:lnTo>
                    <a:lnTo>
                      <a:pt x="715452" y="271331"/>
                    </a:lnTo>
                    <a:cubicBezTo>
                      <a:pt x="716718" y="272135"/>
                      <a:pt x="717984" y="272964"/>
                      <a:pt x="719224" y="273803"/>
                    </a:cubicBezTo>
                    <a:cubicBezTo>
                      <a:pt x="719128" y="272589"/>
                      <a:pt x="718997" y="271384"/>
                      <a:pt x="718822" y="270178"/>
                    </a:cubicBezTo>
                    <a:cubicBezTo>
                      <a:pt x="713967" y="235893"/>
                      <a:pt x="681349" y="214096"/>
                      <a:pt x="645780" y="195923"/>
                    </a:cubicBezTo>
                    <a:cubicBezTo>
                      <a:pt x="670809" y="267724"/>
                      <a:pt x="658059" y="352766"/>
                      <a:pt x="612735" y="414009"/>
                    </a:cubicBezTo>
                    <a:cubicBezTo>
                      <a:pt x="607094" y="421625"/>
                      <a:pt x="599252" y="430410"/>
                      <a:pt x="588562" y="430768"/>
                    </a:cubicBezTo>
                    <a:cubicBezTo>
                      <a:pt x="575507" y="431126"/>
                      <a:pt x="565656" y="417983"/>
                      <a:pt x="564870" y="405355"/>
                    </a:cubicBezTo>
                    <a:cubicBezTo>
                      <a:pt x="564154" y="393819"/>
                      <a:pt x="568800" y="383025"/>
                      <a:pt x="573289" y="372581"/>
                    </a:cubicBezTo>
                    <a:lnTo>
                      <a:pt x="574092" y="370703"/>
                    </a:lnTo>
                    <a:cubicBezTo>
                      <a:pt x="594265" y="323554"/>
                      <a:pt x="606159" y="273733"/>
                      <a:pt x="609434" y="222619"/>
                    </a:cubicBezTo>
                    <a:cubicBezTo>
                      <a:pt x="610508" y="205861"/>
                      <a:pt x="610630" y="188159"/>
                      <a:pt x="604317" y="172213"/>
                    </a:cubicBezTo>
                    <a:cubicBezTo>
                      <a:pt x="592152" y="141482"/>
                      <a:pt x="562006" y="126636"/>
                      <a:pt x="530096" y="110917"/>
                    </a:cubicBezTo>
                    <a:cubicBezTo>
                      <a:pt x="513136" y="102559"/>
                      <a:pt x="495662" y="93957"/>
                      <a:pt x="480868" y="82683"/>
                    </a:cubicBezTo>
                    <a:cubicBezTo>
                      <a:pt x="507495" y="162685"/>
                      <a:pt x="482650" y="256206"/>
                      <a:pt x="419109" y="312402"/>
                    </a:cubicBezTo>
                    <a:lnTo>
                      <a:pt x="415180" y="315878"/>
                    </a:lnTo>
                    <a:lnTo>
                      <a:pt x="415791" y="310664"/>
                    </a:lnTo>
                    <a:cubicBezTo>
                      <a:pt x="424978" y="232225"/>
                      <a:pt x="425484" y="152634"/>
                      <a:pt x="417293" y="74090"/>
                    </a:cubicBezTo>
                    <a:cubicBezTo>
                      <a:pt x="416297" y="64545"/>
                      <a:pt x="415101" y="56074"/>
                      <a:pt x="410560" y="49097"/>
                    </a:cubicBezTo>
                    <a:cubicBezTo>
                      <a:pt x="404892" y="40381"/>
                      <a:pt x="394771" y="35464"/>
                      <a:pt x="385741" y="31534"/>
                    </a:cubicBezTo>
                    <a:cubicBezTo>
                      <a:pt x="355184" y="18243"/>
                      <a:pt x="322960" y="9388"/>
                      <a:pt x="289889" y="5179"/>
                    </a:cubicBezTo>
                    <a:cubicBezTo>
                      <a:pt x="331649" y="56458"/>
                      <a:pt x="337230" y="133194"/>
                      <a:pt x="302700" y="189705"/>
                    </a:cubicBezTo>
                    <a:lnTo>
                      <a:pt x="299931" y="194237"/>
                    </a:lnTo>
                    <a:lnTo>
                      <a:pt x="299014" y="189006"/>
                    </a:lnTo>
                    <a:cubicBezTo>
                      <a:pt x="290378" y="139656"/>
                      <a:pt x="273715" y="92359"/>
                      <a:pt x="249481" y="48415"/>
                    </a:cubicBezTo>
                    <a:cubicBezTo>
                      <a:pt x="243980" y="38451"/>
                      <a:pt x="237247" y="27325"/>
                      <a:pt x="226758" y="21431"/>
                    </a:cubicBezTo>
                    <a:cubicBezTo>
                      <a:pt x="214445" y="14514"/>
                      <a:pt x="199634" y="15641"/>
                      <a:pt x="182963" y="17693"/>
                    </a:cubicBezTo>
                    <a:cubicBezTo>
                      <a:pt x="114663" y="26103"/>
                      <a:pt x="44791" y="38547"/>
                      <a:pt x="5764" y="88770"/>
                    </a:cubicBezTo>
                    <a:close/>
                    <a:moveTo>
                      <a:pt x="721110" y="299783"/>
                    </a:moveTo>
                    <a:cubicBezTo>
                      <a:pt x="720368" y="303538"/>
                      <a:pt x="719512" y="307180"/>
                      <a:pt x="718665" y="310673"/>
                    </a:cubicBezTo>
                    <a:cubicBezTo>
                      <a:pt x="705059" y="366493"/>
                      <a:pt x="683358" y="419939"/>
                      <a:pt x="654155" y="469524"/>
                    </a:cubicBezTo>
                    <a:cubicBezTo>
                      <a:pt x="647911" y="480126"/>
                      <a:pt x="643545" y="495514"/>
                      <a:pt x="647291" y="504412"/>
                    </a:cubicBezTo>
                    <a:cubicBezTo>
                      <a:pt x="648793" y="507984"/>
                      <a:pt x="651439" y="510194"/>
                      <a:pt x="655369" y="511154"/>
                    </a:cubicBezTo>
                    <a:cubicBezTo>
                      <a:pt x="661142" y="512569"/>
                      <a:pt x="667805" y="509792"/>
                      <a:pt x="675708" y="502657"/>
                    </a:cubicBezTo>
                    <a:cubicBezTo>
                      <a:pt x="732760" y="451142"/>
                      <a:pt x="739738" y="368057"/>
                      <a:pt x="721119" y="299783"/>
                    </a:cubicBezTo>
                    <a:close/>
                    <a:moveTo>
                      <a:pt x="718438" y="278117"/>
                    </a:moveTo>
                    <a:cubicBezTo>
                      <a:pt x="718761" y="279016"/>
                      <a:pt x="719093" y="279924"/>
                      <a:pt x="719408" y="280824"/>
                    </a:cubicBezTo>
                    <a:cubicBezTo>
                      <a:pt x="719425" y="280152"/>
                      <a:pt x="719434" y="279479"/>
                      <a:pt x="719425" y="278798"/>
                    </a:cubicBezTo>
                    <a:cubicBezTo>
                      <a:pt x="719093" y="278571"/>
                      <a:pt x="718770" y="278335"/>
                      <a:pt x="718438" y="278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2" name="Google Shape;3292;p20"/>
              <p:cNvSpPr/>
              <p:nvPr/>
            </p:nvSpPr>
            <p:spPr>
              <a:xfrm>
                <a:off x="5405737" y="1543116"/>
                <a:ext cx="2417954" cy="2309948"/>
              </a:xfrm>
              <a:custGeom>
                <a:rect b="b" l="l" r="r" t="t"/>
                <a:pathLst>
                  <a:path extrusionOk="0" h="666171" w="697319">
                    <a:moveTo>
                      <a:pt x="697320" y="505451"/>
                    </a:moveTo>
                    <a:cubicBezTo>
                      <a:pt x="692910" y="569228"/>
                      <a:pt x="649778" y="628847"/>
                      <a:pt x="590281" y="653422"/>
                    </a:cubicBezTo>
                    <a:cubicBezTo>
                      <a:pt x="530784" y="677996"/>
                      <a:pt x="457733" y="666346"/>
                      <a:pt x="408995" y="624525"/>
                    </a:cubicBezTo>
                    <a:cubicBezTo>
                      <a:pt x="492359" y="631397"/>
                      <a:pt x="585399" y="598108"/>
                      <a:pt x="621833" y="523424"/>
                    </a:cubicBezTo>
                    <a:cubicBezTo>
                      <a:pt x="625457" y="515992"/>
                      <a:pt x="628409" y="506927"/>
                      <a:pt x="624199" y="499810"/>
                    </a:cubicBezTo>
                    <a:cubicBezTo>
                      <a:pt x="615309" y="484781"/>
                      <a:pt x="592420" y="497426"/>
                      <a:pt x="580386" y="510124"/>
                    </a:cubicBezTo>
                    <a:cubicBezTo>
                      <a:pt x="540975" y="551727"/>
                      <a:pt x="495407" y="587593"/>
                      <a:pt x="445603" y="616202"/>
                    </a:cubicBezTo>
                    <a:cubicBezTo>
                      <a:pt x="433752" y="623014"/>
                      <a:pt x="421343" y="629520"/>
                      <a:pt x="407789" y="631528"/>
                    </a:cubicBezTo>
                    <a:cubicBezTo>
                      <a:pt x="369557" y="637196"/>
                      <a:pt x="336503" y="606832"/>
                      <a:pt x="310025" y="578895"/>
                    </a:cubicBezTo>
                    <a:cubicBezTo>
                      <a:pt x="387966" y="584196"/>
                      <a:pt x="467549" y="548339"/>
                      <a:pt x="514811" y="486641"/>
                    </a:cubicBezTo>
                    <a:cubicBezTo>
                      <a:pt x="520610" y="479069"/>
                      <a:pt x="526216" y="469803"/>
                      <a:pt x="523806" y="460590"/>
                    </a:cubicBezTo>
                    <a:cubicBezTo>
                      <a:pt x="520828" y="449212"/>
                      <a:pt x="506463" y="444068"/>
                      <a:pt x="494918" y="446705"/>
                    </a:cubicBezTo>
                    <a:cubicBezTo>
                      <a:pt x="483373" y="449343"/>
                      <a:pt x="474020" y="457429"/>
                      <a:pt x="464868" y="464904"/>
                    </a:cubicBezTo>
                    <a:cubicBezTo>
                      <a:pt x="425028" y="497461"/>
                      <a:pt x="379608" y="523266"/>
                      <a:pt x="331150" y="540890"/>
                    </a:cubicBezTo>
                    <a:cubicBezTo>
                      <a:pt x="314749" y="546854"/>
                      <a:pt x="297493" y="551937"/>
                      <a:pt x="280097" y="550443"/>
                    </a:cubicBezTo>
                    <a:cubicBezTo>
                      <a:pt x="225569" y="545762"/>
                      <a:pt x="197702" y="483549"/>
                      <a:pt x="151697" y="454146"/>
                    </a:cubicBezTo>
                    <a:cubicBezTo>
                      <a:pt x="237673" y="459805"/>
                      <a:pt x="324678" y="409005"/>
                      <a:pt x="361409" y="331693"/>
                    </a:cubicBezTo>
                    <a:cubicBezTo>
                      <a:pt x="288000" y="362773"/>
                      <a:pt x="211160" y="385863"/>
                      <a:pt x="132703" y="400403"/>
                    </a:cubicBezTo>
                    <a:cubicBezTo>
                      <a:pt x="123761" y="402063"/>
                      <a:pt x="114416" y="403591"/>
                      <a:pt x="105684" y="401049"/>
                    </a:cubicBezTo>
                    <a:cubicBezTo>
                      <a:pt x="95414" y="398063"/>
                      <a:pt x="87598" y="389915"/>
                      <a:pt x="80690" y="381802"/>
                    </a:cubicBezTo>
                    <a:cubicBezTo>
                      <a:pt x="58011" y="355149"/>
                      <a:pt x="39401" y="325108"/>
                      <a:pt x="25681" y="292997"/>
                    </a:cubicBezTo>
                    <a:cubicBezTo>
                      <a:pt x="86777" y="320515"/>
                      <a:pt x="164927" y="304542"/>
                      <a:pt x="210085" y="255315"/>
                    </a:cubicBezTo>
                    <a:cubicBezTo>
                      <a:pt x="159924" y="261114"/>
                      <a:pt x="108810" y="258660"/>
                      <a:pt x="59443" y="248084"/>
                    </a:cubicBezTo>
                    <a:cubicBezTo>
                      <a:pt x="47374" y="245499"/>
                      <a:pt x="34816" y="242120"/>
                      <a:pt x="25935" y="233614"/>
                    </a:cubicBezTo>
                    <a:cubicBezTo>
                      <a:pt x="14888" y="223047"/>
                      <a:pt x="11822" y="206935"/>
                      <a:pt x="9307" y="191923"/>
                    </a:cubicBezTo>
                    <a:cubicBezTo>
                      <a:pt x="-1609" y="126601"/>
                      <a:pt x="-10665" y="53000"/>
                      <a:pt x="29358" y="0"/>
                    </a:cubicBezTo>
                    <a:cubicBezTo>
                      <a:pt x="192593" y="133779"/>
                      <a:pt x="362177" y="259935"/>
                      <a:pt x="537359" y="377907"/>
                    </a:cubicBezTo>
                    <a:cubicBezTo>
                      <a:pt x="597826" y="418629"/>
                      <a:pt x="648433" y="451543"/>
                      <a:pt x="697302" y="5054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3" name="Google Shape;3293;p20"/>
              <p:cNvSpPr/>
              <p:nvPr/>
            </p:nvSpPr>
            <p:spPr>
              <a:xfrm>
                <a:off x="5398741" y="1533184"/>
                <a:ext cx="2432066" cy="2326939"/>
              </a:xfrm>
              <a:custGeom>
                <a:rect b="b" l="l" r="r" t="t"/>
                <a:pathLst>
                  <a:path extrusionOk="0" h="671071" w="701389">
                    <a:moveTo>
                      <a:pt x="526505" y="671071"/>
                    </a:moveTo>
                    <a:cubicBezTo>
                      <a:pt x="487399" y="671071"/>
                      <a:pt x="448223" y="658592"/>
                      <a:pt x="417152" y="634926"/>
                    </a:cubicBezTo>
                    <a:cubicBezTo>
                      <a:pt x="414837" y="635528"/>
                      <a:pt x="412488" y="636017"/>
                      <a:pt x="410113" y="636375"/>
                    </a:cubicBezTo>
                    <a:cubicBezTo>
                      <a:pt x="372291" y="642017"/>
                      <a:pt x="339944" y="614098"/>
                      <a:pt x="310602" y="583139"/>
                    </a:cubicBezTo>
                    <a:lnTo>
                      <a:pt x="307074" y="579410"/>
                    </a:lnTo>
                    <a:lnTo>
                      <a:pt x="312200" y="579760"/>
                    </a:lnTo>
                    <a:cubicBezTo>
                      <a:pt x="388997" y="585017"/>
                      <a:pt x="468693" y="549081"/>
                      <a:pt x="515266" y="488291"/>
                    </a:cubicBezTo>
                    <a:cubicBezTo>
                      <a:pt x="520479" y="481488"/>
                      <a:pt x="526164" y="472581"/>
                      <a:pt x="523911" y="463970"/>
                    </a:cubicBezTo>
                    <a:cubicBezTo>
                      <a:pt x="521222" y="453692"/>
                      <a:pt x="507782" y="449168"/>
                      <a:pt x="497407" y="451535"/>
                    </a:cubicBezTo>
                    <a:cubicBezTo>
                      <a:pt x="486980" y="453919"/>
                      <a:pt x="478221" y="461097"/>
                      <a:pt x="469750" y="468048"/>
                    </a:cubicBezTo>
                    <a:lnTo>
                      <a:pt x="468178" y="469332"/>
                    </a:lnTo>
                    <a:cubicBezTo>
                      <a:pt x="427972" y="502186"/>
                      <a:pt x="382788" y="527869"/>
                      <a:pt x="333875" y="545649"/>
                    </a:cubicBezTo>
                    <a:cubicBezTo>
                      <a:pt x="317544" y="551587"/>
                      <a:pt x="299939" y="556854"/>
                      <a:pt x="281958" y="555325"/>
                    </a:cubicBezTo>
                    <a:cubicBezTo>
                      <a:pt x="247253" y="552347"/>
                      <a:pt x="222740" y="526184"/>
                      <a:pt x="199030" y="500876"/>
                    </a:cubicBezTo>
                    <a:cubicBezTo>
                      <a:pt x="184664" y="485541"/>
                      <a:pt x="169801" y="469682"/>
                      <a:pt x="152641" y="458713"/>
                    </a:cubicBezTo>
                    <a:lnTo>
                      <a:pt x="146065" y="454512"/>
                    </a:lnTo>
                    <a:lnTo>
                      <a:pt x="153846" y="455019"/>
                    </a:lnTo>
                    <a:cubicBezTo>
                      <a:pt x="237795" y="460591"/>
                      <a:pt x="321430" y="412839"/>
                      <a:pt x="359261" y="338496"/>
                    </a:cubicBezTo>
                    <a:cubicBezTo>
                      <a:pt x="287267" y="368563"/>
                      <a:pt x="211876" y="391016"/>
                      <a:pt x="135088" y="405250"/>
                    </a:cubicBezTo>
                    <a:cubicBezTo>
                      <a:pt x="125429" y="407040"/>
                      <a:pt x="116024" y="408429"/>
                      <a:pt x="107142" y="405853"/>
                    </a:cubicBezTo>
                    <a:cubicBezTo>
                      <a:pt x="96052" y="402631"/>
                      <a:pt x="87930" y="393906"/>
                      <a:pt x="81180" y="385977"/>
                    </a:cubicBezTo>
                    <a:cubicBezTo>
                      <a:pt x="58308" y="359097"/>
                      <a:pt x="39690" y="329047"/>
                      <a:pt x="25857" y="296657"/>
                    </a:cubicBezTo>
                    <a:lnTo>
                      <a:pt x="23839" y="291932"/>
                    </a:lnTo>
                    <a:lnTo>
                      <a:pt x="28529" y="294045"/>
                    </a:lnTo>
                    <a:cubicBezTo>
                      <a:pt x="87546" y="320637"/>
                      <a:pt x="161601" y="306560"/>
                      <a:pt x="206872" y="260782"/>
                    </a:cubicBezTo>
                    <a:cubicBezTo>
                      <a:pt x="158081" y="265838"/>
                      <a:pt x="109046" y="263201"/>
                      <a:pt x="61050" y="252922"/>
                    </a:cubicBezTo>
                    <a:cubicBezTo>
                      <a:pt x="49322" y="250407"/>
                      <a:pt x="36013" y="246967"/>
                      <a:pt x="26573" y="237937"/>
                    </a:cubicBezTo>
                    <a:cubicBezTo>
                      <a:pt x="14600" y="226488"/>
                      <a:pt x="11570" y="208367"/>
                      <a:pt x="9351" y="195128"/>
                    </a:cubicBezTo>
                    <a:cubicBezTo>
                      <a:pt x="-2167" y="126182"/>
                      <a:pt x="-10088" y="54459"/>
                      <a:pt x="29786" y="1668"/>
                    </a:cubicBezTo>
                    <a:lnTo>
                      <a:pt x="31044" y="0"/>
                    </a:lnTo>
                    <a:lnTo>
                      <a:pt x="32660" y="1319"/>
                    </a:lnTo>
                    <a:cubicBezTo>
                      <a:pt x="195196" y="134539"/>
                      <a:pt x="366064" y="261647"/>
                      <a:pt x="540504" y="379122"/>
                    </a:cubicBezTo>
                    <a:lnTo>
                      <a:pt x="549560" y="385217"/>
                    </a:lnTo>
                    <a:cubicBezTo>
                      <a:pt x="605730" y="422987"/>
                      <a:pt x="654241" y="455604"/>
                      <a:pt x="700814" y="506971"/>
                    </a:cubicBezTo>
                    <a:lnTo>
                      <a:pt x="701390" y="507600"/>
                    </a:lnTo>
                    <a:lnTo>
                      <a:pt x="701329" y="508456"/>
                    </a:lnTo>
                    <a:cubicBezTo>
                      <a:pt x="696858" y="573088"/>
                      <a:pt x="653350" y="633240"/>
                      <a:pt x="593058" y="658138"/>
                    </a:cubicBezTo>
                    <a:cubicBezTo>
                      <a:pt x="571977" y="666844"/>
                      <a:pt x="549245" y="671071"/>
                      <a:pt x="526496" y="671071"/>
                    </a:cubicBezTo>
                    <a:close/>
                    <a:moveTo>
                      <a:pt x="421955" y="633502"/>
                    </a:moveTo>
                    <a:cubicBezTo>
                      <a:pt x="469837" y="668617"/>
                      <a:pt x="536426" y="677193"/>
                      <a:pt x="591539" y="654426"/>
                    </a:cubicBezTo>
                    <a:cubicBezTo>
                      <a:pt x="650189" y="630201"/>
                      <a:pt x="692587" y="571848"/>
                      <a:pt x="697277" y="509024"/>
                    </a:cubicBezTo>
                    <a:cubicBezTo>
                      <a:pt x="651202" y="458381"/>
                      <a:pt x="603049" y="426000"/>
                      <a:pt x="547324" y="388536"/>
                    </a:cubicBezTo>
                    <a:lnTo>
                      <a:pt x="538268" y="382440"/>
                    </a:lnTo>
                    <a:cubicBezTo>
                      <a:pt x="364309" y="265288"/>
                      <a:pt x="193886" y="138548"/>
                      <a:pt x="31743" y="5746"/>
                    </a:cubicBezTo>
                    <a:cubicBezTo>
                      <a:pt x="-5756" y="57113"/>
                      <a:pt x="2051" y="127108"/>
                      <a:pt x="13308" y="194447"/>
                    </a:cubicBezTo>
                    <a:cubicBezTo>
                      <a:pt x="16058" y="210882"/>
                      <a:pt x="19159" y="225283"/>
                      <a:pt x="29341" y="235020"/>
                    </a:cubicBezTo>
                    <a:cubicBezTo>
                      <a:pt x="38022" y="243325"/>
                      <a:pt x="50693" y="246582"/>
                      <a:pt x="61889" y="248975"/>
                    </a:cubicBezTo>
                    <a:cubicBezTo>
                      <a:pt x="111256" y="259550"/>
                      <a:pt x="161714" y="261969"/>
                      <a:pt x="211876" y="256180"/>
                    </a:cubicBezTo>
                    <a:lnTo>
                      <a:pt x="217221" y="255560"/>
                    </a:lnTo>
                    <a:lnTo>
                      <a:pt x="213588" y="259524"/>
                    </a:lnTo>
                    <a:cubicBezTo>
                      <a:pt x="168753" y="308403"/>
                      <a:pt x="92986" y="324881"/>
                      <a:pt x="31568" y="299687"/>
                    </a:cubicBezTo>
                    <a:cubicBezTo>
                      <a:pt x="45017" y="329947"/>
                      <a:pt x="62718" y="358066"/>
                      <a:pt x="84245" y="383357"/>
                    </a:cubicBezTo>
                    <a:cubicBezTo>
                      <a:pt x="90611" y="390832"/>
                      <a:pt x="98244" y="399058"/>
                      <a:pt x="108269" y="401976"/>
                    </a:cubicBezTo>
                    <a:cubicBezTo>
                      <a:pt x="116321" y="404316"/>
                      <a:pt x="124853" y="403041"/>
                      <a:pt x="134363" y="401286"/>
                    </a:cubicBezTo>
                    <a:cubicBezTo>
                      <a:pt x="212627" y="386780"/>
                      <a:pt x="289433" y="363699"/>
                      <a:pt x="362650" y="332697"/>
                    </a:cubicBezTo>
                    <a:lnTo>
                      <a:pt x="367505" y="330645"/>
                    </a:lnTo>
                    <a:lnTo>
                      <a:pt x="365243" y="335405"/>
                    </a:lnTo>
                    <a:cubicBezTo>
                      <a:pt x="328958" y="411783"/>
                      <a:pt x="245515" y="461831"/>
                      <a:pt x="160736" y="459342"/>
                    </a:cubicBezTo>
                    <a:cubicBezTo>
                      <a:pt x="175818" y="470206"/>
                      <a:pt x="189083" y="484362"/>
                      <a:pt x="201956" y="498107"/>
                    </a:cubicBezTo>
                    <a:cubicBezTo>
                      <a:pt x="226207" y="524000"/>
                      <a:pt x="249122" y="548452"/>
                      <a:pt x="282298" y="551299"/>
                    </a:cubicBezTo>
                    <a:cubicBezTo>
                      <a:pt x="299511" y="552784"/>
                      <a:pt x="316601" y="547632"/>
                      <a:pt x="332504" y="541859"/>
                    </a:cubicBezTo>
                    <a:cubicBezTo>
                      <a:pt x="380989" y="524227"/>
                      <a:pt x="425788" y="498780"/>
                      <a:pt x="465645" y="466206"/>
                    </a:cubicBezTo>
                    <a:lnTo>
                      <a:pt x="467209" y="464922"/>
                    </a:lnTo>
                    <a:cubicBezTo>
                      <a:pt x="476038" y="457683"/>
                      <a:pt x="485163" y="450198"/>
                      <a:pt x="496516" y="447605"/>
                    </a:cubicBezTo>
                    <a:cubicBezTo>
                      <a:pt x="508943" y="444767"/>
                      <a:pt x="524470" y="450251"/>
                      <a:pt x="527789" y="462940"/>
                    </a:cubicBezTo>
                    <a:cubicBezTo>
                      <a:pt x="530487" y="473227"/>
                      <a:pt x="524208" y="483192"/>
                      <a:pt x="518445" y="490710"/>
                    </a:cubicBezTo>
                    <a:cubicBezTo>
                      <a:pt x="472117" y="551195"/>
                      <a:pt x="393555" y="587480"/>
                      <a:pt x="317020" y="584030"/>
                    </a:cubicBezTo>
                    <a:cubicBezTo>
                      <a:pt x="344686" y="612700"/>
                      <a:pt x="375015" y="637493"/>
                      <a:pt x="409528" y="632402"/>
                    </a:cubicBezTo>
                    <a:cubicBezTo>
                      <a:pt x="410742" y="632218"/>
                      <a:pt x="411938" y="632000"/>
                      <a:pt x="413135" y="631756"/>
                    </a:cubicBezTo>
                    <a:cubicBezTo>
                      <a:pt x="411982" y="630821"/>
                      <a:pt x="410838" y="629869"/>
                      <a:pt x="409711" y="628900"/>
                    </a:cubicBezTo>
                    <a:lnTo>
                      <a:pt x="405022" y="624874"/>
                    </a:lnTo>
                    <a:lnTo>
                      <a:pt x="411187" y="625380"/>
                    </a:lnTo>
                    <a:cubicBezTo>
                      <a:pt x="417230" y="625878"/>
                      <a:pt x="423387" y="626166"/>
                      <a:pt x="429614" y="626236"/>
                    </a:cubicBezTo>
                    <a:cubicBezTo>
                      <a:pt x="435517" y="623599"/>
                      <a:pt x="441176" y="620455"/>
                      <a:pt x="446634" y="617320"/>
                    </a:cubicBezTo>
                    <a:cubicBezTo>
                      <a:pt x="496394" y="588729"/>
                      <a:pt x="541595" y="553160"/>
                      <a:pt x="580963" y="511591"/>
                    </a:cubicBezTo>
                    <a:cubicBezTo>
                      <a:pt x="589880" y="502177"/>
                      <a:pt x="604708" y="492702"/>
                      <a:pt x="616209" y="493933"/>
                    </a:cubicBezTo>
                    <a:cubicBezTo>
                      <a:pt x="621327" y="494509"/>
                      <a:pt x="625274" y="497103"/>
                      <a:pt x="627955" y="501636"/>
                    </a:cubicBezTo>
                    <a:cubicBezTo>
                      <a:pt x="631702" y="507975"/>
                      <a:pt x="630951" y="516315"/>
                      <a:pt x="625667" y="527153"/>
                    </a:cubicBezTo>
                    <a:cubicBezTo>
                      <a:pt x="589958" y="600335"/>
                      <a:pt x="505153" y="630996"/>
                      <a:pt x="430391" y="630245"/>
                    </a:cubicBezTo>
                    <a:cubicBezTo>
                      <a:pt x="427640" y="631441"/>
                      <a:pt x="424828" y="632550"/>
                      <a:pt x="421955" y="633493"/>
                    </a:cubicBezTo>
                    <a:close/>
                    <a:moveTo>
                      <a:pt x="417125" y="629825"/>
                    </a:moveTo>
                    <a:cubicBezTo>
                      <a:pt x="417422" y="630061"/>
                      <a:pt x="417737" y="630306"/>
                      <a:pt x="418034" y="630542"/>
                    </a:cubicBezTo>
                    <a:cubicBezTo>
                      <a:pt x="418662" y="630358"/>
                      <a:pt x="419291" y="630166"/>
                      <a:pt x="419920" y="629974"/>
                    </a:cubicBezTo>
                    <a:cubicBezTo>
                      <a:pt x="418986" y="629930"/>
                      <a:pt x="418060" y="629887"/>
                      <a:pt x="417125" y="629825"/>
                    </a:cubicBezTo>
                    <a:close/>
                    <a:moveTo>
                      <a:pt x="614017" y="497837"/>
                    </a:moveTo>
                    <a:cubicBezTo>
                      <a:pt x="604490" y="497837"/>
                      <a:pt x="591888" y="505897"/>
                      <a:pt x="583863" y="514359"/>
                    </a:cubicBezTo>
                    <a:cubicBezTo>
                      <a:pt x="544224" y="556199"/>
                      <a:pt x="498726" y="592012"/>
                      <a:pt x="448625" y="620805"/>
                    </a:cubicBezTo>
                    <a:cubicBezTo>
                      <a:pt x="445516" y="622586"/>
                      <a:pt x="442259" y="624420"/>
                      <a:pt x="438862" y="626184"/>
                    </a:cubicBezTo>
                    <a:cubicBezTo>
                      <a:pt x="510140" y="624499"/>
                      <a:pt x="588447" y="594283"/>
                      <a:pt x="622052" y="525406"/>
                    </a:cubicBezTo>
                    <a:cubicBezTo>
                      <a:pt x="626706" y="515878"/>
                      <a:pt x="627501" y="508779"/>
                      <a:pt x="624497" y="503687"/>
                    </a:cubicBezTo>
                    <a:cubicBezTo>
                      <a:pt x="622462" y="500247"/>
                      <a:pt x="619598" y="498369"/>
                      <a:pt x="615747" y="497933"/>
                    </a:cubicBezTo>
                    <a:cubicBezTo>
                      <a:pt x="615179" y="497872"/>
                      <a:pt x="614602" y="497837"/>
                      <a:pt x="614017" y="497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4" name="Google Shape;3294;p20"/>
              <p:cNvSpPr/>
              <p:nvPr/>
            </p:nvSpPr>
            <p:spPr>
              <a:xfrm>
                <a:off x="5406042" y="1421355"/>
                <a:ext cx="2809421" cy="2334411"/>
              </a:xfrm>
              <a:custGeom>
                <a:rect b="b" l="l" r="r" t="t"/>
                <a:pathLst>
                  <a:path extrusionOk="0" h="673226" w="810215">
                    <a:moveTo>
                      <a:pt x="9237" y="227045"/>
                    </a:moveTo>
                    <a:cubicBezTo>
                      <a:pt x="11508" y="240642"/>
                      <a:pt x="14311" y="255096"/>
                      <a:pt x="23009" y="265558"/>
                    </a:cubicBezTo>
                    <a:cubicBezTo>
                      <a:pt x="57460" y="259130"/>
                      <a:pt x="90444" y="244948"/>
                      <a:pt x="118494" y="224067"/>
                    </a:cubicBezTo>
                    <a:cubicBezTo>
                      <a:pt x="110739" y="242607"/>
                      <a:pt x="97037" y="258641"/>
                      <a:pt x="79869" y="269260"/>
                    </a:cubicBezTo>
                    <a:cubicBezTo>
                      <a:pt x="134965" y="282613"/>
                      <a:pt x="192305" y="286778"/>
                      <a:pt x="248772" y="281530"/>
                    </a:cubicBezTo>
                    <a:cubicBezTo>
                      <a:pt x="213596" y="320024"/>
                      <a:pt x="168595" y="349603"/>
                      <a:pt x="119141" y="366719"/>
                    </a:cubicBezTo>
                    <a:cubicBezTo>
                      <a:pt x="167049" y="374596"/>
                      <a:pt x="216346" y="374142"/>
                      <a:pt x="264107" y="365392"/>
                    </a:cubicBezTo>
                    <a:cubicBezTo>
                      <a:pt x="229743" y="390630"/>
                      <a:pt x="192776" y="412392"/>
                      <a:pt x="153967" y="430216"/>
                    </a:cubicBezTo>
                    <a:cubicBezTo>
                      <a:pt x="154325" y="430513"/>
                      <a:pt x="154718" y="430758"/>
                      <a:pt x="155076" y="431046"/>
                    </a:cubicBezTo>
                    <a:cubicBezTo>
                      <a:pt x="225734" y="416418"/>
                      <a:pt x="294951" y="394926"/>
                      <a:pt x="361339" y="366815"/>
                    </a:cubicBezTo>
                    <a:cubicBezTo>
                      <a:pt x="345139" y="400909"/>
                      <a:pt x="319159" y="429823"/>
                      <a:pt x="287808" y="451035"/>
                    </a:cubicBezTo>
                    <a:cubicBezTo>
                      <a:pt x="272857" y="471462"/>
                      <a:pt x="252099" y="487748"/>
                      <a:pt x="228345" y="496848"/>
                    </a:cubicBezTo>
                    <a:cubicBezTo>
                      <a:pt x="274377" y="528130"/>
                      <a:pt x="337568" y="479330"/>
                      <a:pt x="391563" y="493294"/>
                    </a:cubicBezTo>
                    <a:cubicBezTo>
                      <a:pt x="364509" y="524462"/>
                      <a:pt x="331708" y="550713"/>
                      <a:pt x="295283" y="570371"/>
                    </a:cubicBezTo>
                    <a:cubicBezTo>
                      <a:pt x="302488" y="574816"/>
                      <a:pt x="310260" y="578038"/>
                      <a:pt x="318329" y="580326"/>
                    </a:cubicBezTo>
                    <a:cubicBezTo>
                      <a:pt x="322635" y="579007"/>
                      <a:pt x="326887" y="577549"/>
                      <a:pt x="331088" y="576021"/>
                    </a:cubicBezTo>
                    <a:cubicBezTo>
                      <a:pt x="379547" y="558406"/>
                      <a:pt x="424975" y="532592"/>
                      <a:pt x="464806" y="500036"/>
                    </a:cubicBezTo>
                    <a:cubicBezTo>
                      <a:pt x="473949" y="492560"/>
                      <a:pt x="483302" y="484474"/>
                      <a:pt x="494856" y="481836"/>
                    </a:cubicBezTo>
                    <a:cubicBezTo>
                      <a:pt x="506401" y="479199"/>
                      <a:pt x="520767" y="484343"/>
                      <a:pt x="523744" y="495721"/>
                    </a:cubicBezTo>
                    <a:cubicBezTo>
                      <a:pt x="526155" y="504926"/>
                      <a:pt x="520548" y="514192"/>
                      <a:pt x="514750" y="521772"/>
                    </a:cubicBezTo>
                    <a:cubicBezTo>
                      <a:pt x="498847" y="542530"/>
                      <a:pt x="479233" y="560275"/>
                      <a:pt x="457305" y="574597"/>
                    </a:cubicBezTo>
                    <a:cubicBezTo>
                      <a:pt x="444345" y="596499"/>
                      <a:pt x="426643" y="615659"/>
                      <a:pt x="405553" y="630077"/>
                    </a:cubicBezTo>
                    <a:cubicBezTo>
                      <a:pt x="425010" y="638714"/>
                      <a:pt x="445498" y="640897"/>
                      <a:pt x="466160" y="638863"/>
                    </a:cubicBezTo>
                    <a:cubicBezTo>
                      <a:pt x="507947" y="612533"/>
                      <a:pt x="546415" y="581034"/>
                      <a:pt x="580316" y="545246"/>
                    </a:cubicBezTo>
                    <a:cubicBezTo>
                      <a:pt x="592350" y="532548"/>
                      <a:pt x="615239" y="519894"/>
                      <a:pt x="624129" y="534933"/>
                    </a:cubicBezTo>
                    <a:cubicBezTo>
                      <a:pt x="628338" y="542050"/>
                      <a:pt x="625387" y="551123"/>
                      <a:pt x="621762" y="558546"/>
                    </a:cubicBezTo>
                    <a:cubicBezTo>
                      <a:pt x="603546" y="595870"/>
                      <a:pt x="571147" y="622759"/>
                      <a:pt x="532931" y="639552"/>
                    </a:cubicBezTo>
                    <a:cubicBezTo>
                      <a:pt x="526469" y="645674"/>
                      <a:pt x="520016" y="651805"/>
                      <a:pt x="513553" y="657927"/>
                    </a:cubicBezTo>
                    <a:cubicBezTo>
                      <a:pt x="548598" y="663026"/>
                      <a:pt x="583652" y="668127"/>
                      <a:pt x="618697" y="673227"/>
                    </a:cubicBezTo>
                    <a:cubicBezTo>
                      <a:pt x="662903" y="643814"/>
                      <a:pt x="693329" y="593967"/>
                      <a:pt x="697171" y="541141"/>
                    </a:cubicBezTo>
                    <a:cubicBezTo>
                      <a:pt x="757306" y="518698"/>
                      <a:pt x="802455" y="460930"/>
                      <a:pt x="809301" y="397564"/>
                    </a:cubicBezTo>
                    <a:cubicBezTo>
                      <a:pt x="812280" y="370029"/>
                      <a:pt x="807878" y="342040"/>
                      <a:pt x="797608" y="316330"/>
                    </a:cubicBezTo>
                    <a:cubicBezTo>
                      <a:pt x="802315" y="354135"/>
                      <a:pt x="796508" y="393232"/>
                      <a:pt x="780666" y="427946"/>
                    </a:cubicBezTo>
                    <a:cubicBezTo>
                      <a:pt x="787923" y="388735"/>
                      <a:pt x="780885" y="347079"/>
                      <a:pt x="761140" y="312357"/>
                    </a:cubicBezTo>
                    <a:cubicBezTo>
                      <a:pt x="764502" y="346241"/>
                      <a:pt x="753673" y="381137"/>
                      <a:pt x="732321" y="407729"/>
                    </a:cubicBezTo>
                    <a:cubicBezTo>
                      <a:pt x="723344" y="429099"/>
                      <a:pt x="710270" y="448512"/>
                      <a:pt x="692595" y="464475"/>
                    </a:cubicBezTo>
                    <a:cubicBezTo>
                      <a:pt x="686438" y="470029"/>
                      <a:pt x="678509" y="475409"/>
                      <a:pt x="670431" y="473427"/>
                    </a:cubicBezTo>
                    <a:cubicBezTo>
                      <a:pt x="653376" y="469235"/>
                      <a:pt x="659104" y="443875"/>
                      <a:pt x="667968" y="428828"/>
                    </a:cubicBezTo>
                    <a:cubicBezTo>
                      <a:pt x="690814" y="390036"/>
                      <a:pt x="709065" y="348607"/>
                      <a:pt x="722435" y="305676"/>
                    </a:cubicBezTo>
                    <a:cubicBezTo>
                      <a:pt x="722497" y="303528"/>
                      <a:pt x="722549" y="301380"/>
                      <a:pt x="722610" y="299231"/>
                    </a:cubicBezTo>
                    <a:cubicBezTo>
                      <a:pt x="716052" y="327430"/>
                      <a:pt x="700795" y="353568"/>
                      <a:pt x="679417" y="373260"/>
                    </a:cubicBezTo>
                    <a:cubicBezTo>
                      <a:pt x="698333" y="330155"/>
                      <a:pt x="705686" y="282115"/>
                      <a:pt x="700516" y="235385"/>
                    </a:cubicBezTo>
                    <a:cubicBezTo>
                      <a:pt x="695783" y="268728"/>
                      <a:pt x="678902" y="299930"/>
                      <a:pt x="654502" y="323273"/>
                    </a:cubicBezTo>
                    <a:cubicBezTo>
                      <a:pt x="647341" y="340948"/>
                      <a:pt x="638049" y="357759"/>
                      <a:pt x="626662" y="373138"/>
                    </a:cubicBezTo>
                    <a:cubicBezTo>
                      <a:pt x="620985" y="380805"/>
                      <a:pt x="613623" y="388770"/>
                      <a:pt x="604035" y="389084"/>
                    </a:cubicBezTo>
                    <a:cubicBezTo>
                      <a:pt x="592193" y="389477"/>
                      <a:pt x="583137" y="377277"/>
                      <a:pt x="582412" y="365549"/>
                    </a:cubicBezTo>
                    <a:cubicBezTo>
                      <a:pt x="581687" y="353821"/>
                      <a:pt x="586848" y="342625"/>
                      <a:pt x="591477" y="331805"/>
                    </a:cubicBezTo>
                    <a:cubicBezTo>
                      <a:pt x="605441" y="299170"/>
                      <a:pt x="615422" y="264885"/>
                      <a:pt x="621387" y="229927"/>
                    </a:cubicBezTo>
                    <a:cubicBezTo>
                      <a:pt x="620549" y="206226"/>
                      <a:pt x="617492" y="182604"/>
                      <a:pt x="612121" y="159488"/>
                    </a:cubicBezTo>
                    <a:cubicBezTo>
                      <a:pt x="608785" y="205973"/>
                      <a:pt x="585329" y="250694"/>
                      <a:pt x="548869" y="280080"/>
                    </a:cubicBezTo>
                    <a:cubicBezTo>
                      <a:pt x="573190" y="229621"/>
                      <a:pt x="556021" y="163042"/>
                      <a:pt x="510278" y="130355"/>
                    </a:cubicBezTo>
                    <a:cubicBezTo>
                      <a:pt x="507554" y="137463"/>
                      <a:pt x="504322" y="144371"/>
                      <a:pt x="500672" y="151060"/>
                    </a:cubicBezTo>
                    <a:cubicBezTo>
                      <a:pt x="491730" y="196908"/>
                      <a:pt x="468518" y="240092"/>
                      <a:pt x="433333" y="271208"/>
                    </a:cubicBezTo>
                    <a:cubicBezTo>
                      <a:pt x="441367" y="202628"/>
                      <a:pt x="442764" y="133298"/>
                      <a:pt x="437551" y="64448"/>
                    </a:cubicBezTo>
                    <a:cubicBezTo>
                      <a:pt x="420722" y="37768"/>
                      <a:pt x="392943" y="17709"/>
                      <a:pt x="361793" y="18940"/>
                    </a:cubicBezTo>
                    <a:cubicBezTo>
                      <a:pt x="366884" y="67338"/>
                      <a:pt x="356981" y="117185"/>
                      <a:pt x="333752" y="160046"/>
                    </a:cubicBezTo>
                    <a:cubicBezTo>
                      <a:pt x="339934" y="138293"/>
                      <a:pt x="340589" y="115360"/>
                      <a:pt x="336668" y="93152"/>
                    </a:cubicBezTo>
                    <a:cubicBezTo>
                      <a:pt x="333594" y="112819"/>
                      <a:pt x="326975" y="131883"/>
                      <a:pt x="316539" y="148964"/>
                    </a:cubicBezTo>
                    <a:cubicBezTo>
                      <a:pt x="308182" y="101213"/>
                      <a:pt x="292034" y="54832"/>
                      <a:pt x="269049" y="12059"/>
                    </a:cubicBezTo>
                    <a:cubicBezTo>
                      <a:pt x="266779" y="40598"/>
                      <a:pt x="261146" y="68875"/>
                      <a:pt x="252169" y="96087"/>
                    </a:cubicBezTo>
                    <a:cubicBezTo>
                      <a:pt x="248658" y="62989"/>
                      <a:pt x="228398" y="32057"/>
                      <a:pt x="199335" y="15430"/>
                    </a:cubicBezTo>
                    <a:cubicBezTo>
                      <a:pt x="155269" y="-9782"/>
                      <a:pt x="102784" y="-473"/>
                      <a:pt x="53277" y="17543"/>
                    </a:cubicBezTo>
                    <a:cubicBezTo>
                      <a:pt x="45059" y="22931"/>
                      <a:pt x="37348" y="28992"/>
                      <a:pt x="30371" y="35978"/>
                    </a:cubicBezTo>
                    <a:cubicBezTo>
                      <a:pt x="30012" y="35690"/>
                      <a:pt x="29655" y="35402"/>
                      <a:pt x="29296" y="35105"/>
                    </a:cubicBezTo>
                    <a:cubicBezTo>
                      <a:pt x="27454" y="37541"/>
                      <a:pt x="25829" y="40065"/>
                      <a:pt x="24196" y="42580"/>
                    </a:cubicBezTo>
                    <a:cubicBezTo>
                      <a:pt x="22223" y="44851"/>
                      <a:pt x="20249" y="47113"/>
                      <a:pt x="18424" y="49549"/>
                    </a:cubicBezTo>
                    <a:cubicBezTo>
                      <a:pt x="18808" y="49803"/>
                      <a:pt x="19184" y="50073"/>
                      <a:pt x="19568" y="50327"/>
                    </a:cubicBezTo>
                    <a:cubicBezTo>
                      <a:pt x="-8910" y="101658"/>
                      <a:pt x="-666" y="167732"/>
                      <a:pt x="9246" y="227028"/>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295" name="Google Shape;3295;p20"/>
            <p:cNvGrpSpPr/>
            <p:nvPr/>
          </p:nvGrpSpPr>
          <p:grpSpPr>
            <a:xfrm>
              <a:off x="8590570" y="4549198"/>
              <a:ext cx="786253" cy="720510"/>
              <a:chOff x="6773726" y="3253838"/>
              <a:chExt cx="1730311" cy="1585978"/>
            </a:xfrm>
          </p:grpSpPr>
          <p:sp>
            <p:nvSpPr>
              <p:cNvPr id="3296" name="Google Shape;3296;p20"/>
              <p:cNvSpPr/>
              <p:nvPr/>
            </p:nvSpPr>
            <p:spPr>
              <a:xfrm>
                <a:off x="6963072" y="3271945"/>
                <a:ext cx="1272448" cy="1218918"/>
              </a:xfrm>
              <a:custGeom>
                <a:rect b="b" l="l" r="r" t="t"/>
                <a:pathLst>
                  <a:path extrusionOk="0" h="262274" w="273792">
                    <a:moveTo>
                      <a:pt x="0" y="114218"/>
                    </a:moveTo>
                    <a:cubicBezTo>
                      <a:pt x="11964" y="93154"/>
                      <a:pt x="23928" y="72081"/>
                      <a:pt x="35980" y="51018"/>
                    </a:cubicBezTo>
                    <a:cubicBezTo>
                      <a:pt x="41045" y="42084"/>
                      <a:pt x="46371" y="32844"/>
                      <a:pt x="54842" y="26897"/>
                    </a:cubicBezTo>
                    <a:cubicBezTo>
                      <a:pt x="63227" y="20950"/>
                      <a:pt x="75714" y="19282"/>
                      <a:pt x="83661" y="25867"/>
                    </a:cubicBezTo>
                    <a:cubicBezTo>
                      <a:pt x="90997" y="31980"/>
                      <a:pt x="93005" y="43630"/>
                      <a:pt x="101738" y="47655"/>
                    </a:cubicBezTo>
                    <a:cubicBezTo>
                      <a:pt x="114488" y="29945"/>
                      <a:pt x="129597" y="13877"/>
                      <a:pt x="146538" y="0"/>
                    </a:cubicBezTo>
                    <a:cubicBezTo>
                      <a:pt x="193172" y="12890"/>
                      <a:pt x="234304" y="44407"/>
                      <a:pt x="258669" y="85932"/>
                    </a:cubicBezTo>
                    <a:cubicBezTo>
                      <a:pt x="266179" y="98725"/>
                      <a:pt x="272205" y="112698"/>
                      <a:pt x="273515" y="127439"/>
                    </a:cubicBezTo>
                    <a:cubicBezTo>
                      <a:pt x="275785" y="153131"/>
                      <a:pt x="263734" y="177706"/>
                      <a:pt x="252031" y="200734"/>
                    </a:cubicBezTo>
                    <a:cubicBezTo>
                      <a:pt x="246093" y="212506"/>
                      <a:pt x="239980" y="224435"/>
                      <a:pt x="231160" y="234286"/>
                    </a:cubicBezTo>
                    <a:cubicBezTo>
                      <a:pt x="207406" y="260747"/>
                      <a:pt x="166885" y="267593"/>
                      <a:pt x="132390" y="258406"/>
                    </a:cubicBezTo>
                    <a:cubicBezTo>
                      <a:pt x="97895" y="249219"/>
                      <a:pt x="68640" y="226496"/>
                      <a:pt x="43578" y="201337"/>
                    </a:cubicBezTo>
                    <a:cubicBezTo>
                      <a:pt x="25412" y="183138"/>
                      <a:pt x="7598" y="158144"/>
                      <a:pt x="15894" y="133884"/>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7" name="Google Shape;3297;p20"/>
              <p:cNvSpPr/>
              <p:nvPr/>
            </p:nvSpPr>
            <p:spPr>
              <a:xfrm>
                <a:off x="6948866" y="3253838"/>
                <a:ext cx="1302950" cy="1253905"/>
              </a:xfrm>
              <a:custGeom>
                <a:rect b="b" l="l" r="r" t="t"/>
                <a:pathLst>
                  <a:path extrusionOk="0" h="269802" w="280355">
                    <a:moveTo>
                      <a:pt x="165401" y="269803"/>
                    </a:moveTo>
                    <a:cubicBezTo>
                      <a:pt x="155271" y="269803"/>
                      <a:pt x="144879" y="268467"/>
                      <a:pt x="134574" y="265716"/>
                    </a:cubicBezTo>
                    <a:cubicBezTo>
                      <a:pt x="104358" y="257664"/>
                      <a:pt x="75540" y="239237"/>
                      <a:pt x="44101" y="207730"/>
                    </a:cubicBezTo>
                    <a:cubicBezTo>
                      <a:pt x="18077" y="181600"/>
                      <a:pt x="8471" y="157690"/>
                      <a:pt x="15632" y="136643"/>
                    </a:cubicBezTo>
                    <a:lnTo>
                      <a:pt x="22269" y="138923"/>
                    </a:lnTo>
                    <a:cubicBezTo>
                      <a:pt x="16069" y="157210"/>
                      <a:pt x="25064" y="178684"/>
                      <a:pt x="49079" y="202743"/>
                    </a:cubicBezTo>
                    <a:cubicBezTo>
                      <a:pt x="79644" y="233334"/>
                      <a:pt x="107415" y="251176"/>
                      <a:pt x="136320" y="258895"/>
                    </a:cubicBezTo>
                    <a:cubicBezTo>
                      <a:pt x="172300" y="268484"/>
                      <a:pt x="210638" y="259210"/>
                      <a:pt x="231597" y="235823"/>
                    </a:cubicBezTo>
                    <a:cubicBezTo>
                      <a:pt x="240155" y="226252"/>
                      <a:pt x="246181" y="214445"/>
                      <a:pt x="251944" y="203022"/>
                    </a:cubicBezTo>
                    <a:cubicBezTo>
                      <a:pt x="262337" y="182561"/>
                      <a:pt x="275348" y="157105"/>
                      <a:pt x="273078" y="131639"/>
                    </a:cubicBezTo>
                    <a:cubicBezTo>
                      <a:pt x="271943" y="119326"/>
                      <a:pt x="267227" y="106227"/>
                      <a:pt x="258669" y="91599"/>
                    </a:cubicBezTo>
                    <a:cubicBezTo>
                      <a:pt x="235002" y="51236"/>
                      <a:pt x="195617" y="20767"/>
                      <a:pt x="150468" y="7781"/>
                    </a:cubicBezTo>
                    <a:cubicBezTo>
                      <a:pt x="134312" y="21212"/>
                      <a:pt x="119903" y="36617"/>
                      <a:pt x="107589" y="53611"/>
                    </a:cubicBezTo>
                    <a:lnTo>
                      <a:pt x="105930" y="55960"/>
                    </a:lnTo>
                    <a:lnTo>
                      <a:pt x="103310" y="54746"/>
                    </a:lnTo>
                    <a:cubicBezTo>
                      <a:pt x="97372" y="52013"/>
                      <a:pt x="94228" y="46712"/>
                      <a:pt x="91259" y="41586"/>
                    </a:cubicBezTo>
                    <a:cubicBezTo>
                      <a:pt x="89163" y="38067"/>
                      <a:pt x="87154" y="34731"/>
                      <a:pt x="84447" y="32469"/>
                    </a:cubicBezTo>
                    <a:cubicBezTo>
                      <a:pt x="77636" y="26810"/>
                      <a:pt x="66720" y="28862"/>
                      <a:pt x="59907" y="33665"/>
                    </a:cubicBezTo>
                    <a:cubicBezTo>
                      <a:pt x="51961" y="39272"/>
                      <a:pt x="46721" y="48503"/>
                      <a:pt x="42093" y="56641"/>
                    </a:cubicBezTo>
                    <a:lnTo>
                      <a:pt x="6113" y="119842"/>
                    </a:lnTo>
                    <a:lnTo>
                      <a:pt x="0" y="116357"/>
                    </a:lnTo>
                    <a:lnTo>
                      <a:pt x="35980" y="53157"/>
                    </a:lnTo>
                    <a:cubicBezTo>
                      <a:pt x="40958" y="44372"/>
                      <a:pt x="46634" y="34416"/>
                      <a:pt x="55804" y="27901"/>
                    </a:cubicBezTo>
                    <a:cubicBezTo>
                      <a:pt x="64973" y="21431"/>
                      <a:pt x="79295" y="19064"/>
                      <a:pt x="88901" y="27046"/>
                    </a:cubicBezTo>
                    <a:cubicBezTo>
                      <a:pt x="92569" y="30094"/>
                      <a:pt x="95014" y="34119"/>
                      <a:pt x="97285" y="38006"/>
                    </a:cubicBezTo>
                    <a:cubicBezTo>
                      <a:pt x="99293" y="41429"/>
                      <a:pt x="101215" y="44704"/>
                      <a:pt x="103835" y="46834"/>
                    </a:cubicBezTo>
                    <a:cubicBezTo>
                      <a:pt x="116409" y="29910"/>
                      <a:pt x="130993" y="14549"/>
                      <a:pt x="147411" y="1162"/>
                    </a:cubicBezTo>
                    <a:lnTo>
                      <a:pt x="148809" y="0"/>
                    </a:lnTo>
                    <a:lnTo>
                      <a:pt x="150556" y="489"/>
                    </a:lnTo>
                    <a:cubicBezTo>
                      <a:pt x="198237" y="13667"/>
                      <a:pt x="239893" y="45577"/>
                      <a:pt x="264782" y="88036"/>
                    </a:cubicBezTo>
                    <a:cubicBezTo>
                      <a:pt x="273863" y="103581"/>
                      <a:pt x="278841" y="117641"/>
                      <a:pt x="280064" y="131011"/>
                    </a:cubicBezTo>
                    <a:cubicBezTo>
                      <a:pt x="282509" y="158493"/>
                      <a:pt x="269060" y="184954"/>
                      <a:pt x="258232" y="206219"/>
                    </a:cubicBezTo>
                    <a:cubicBezTo>
                      <a:pt x="252206" y="218043"/>
                      <a:pt x="246006" y="230269"/>
                      <a:pt x="236836" y="240530"/>
                    </a:cubicBezTo>
                    <a:cubicBezTo>
                      <a:pt x="219894" y="259446"/>
                      <a:pt x="193609" y="269794"/>
                      <a:pt x="165401" y="2697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8" name="Google Shape;3298;p20"/>
              <p:cNvSpPr/>
              <p:nvPr/>
            </p:nvSpPr>
            <p:spPr>
              <a:xfrm>
                <a:off x="7312487" y="3540775"/>
                <a:ext cx="208329" cy="708553"/>
              </a:xfrm>
              <a:custGeom>
                <a:rect b="b" l="l" r="r" t="t"/>
                <a:pathLst>
                  <a:path extrusionOk="0" h="152459" w="44826">
                    <a:moveTo>
                      <a:pt x="3345" y="0"/>
                    </a:moveTo>
                    <a:cubicBezTo>
                      <a:pt x="3345" y="0"/>
                      <a:pt x="3432" y="2306"/>
                      <a:pt x="3607" y="6358"/>
                    </a:cubicBezTo>
                    <a:cubicBezTo>
                      <a:pt x="3694" y="10436"/>
                      <a:pt x="4043" y="16331"/>
                      <a:pt x="4742" y="23544"/>
                    </a:cubicBezTo>
                    <a:cubicBezTo>
                      <a:pt x="5965" y="37980"/>
                      <a:pt x="9021" y="57637"/>
                      <a:pt x="14698" y="78736"/>
                    </a:cubicBezTo>
                    <a:cubicBezTo>
                      <a:pt x="20461" y="99817"/>
                      <a:pt x="27797" y="118322"/>
                      <a:pt x="34084" y="131430"/>
                    </a:cubicBezTo>
                    <a:cubicBezTo>
                      <a:pt x="37141" y="137980"/>
                      <a:pt x="39848" y="143272"/>
                      <a:pt x="41770" y="146835"/>
                    </a:cubicBezTo>
                    <a:cubicBezTo>
                      <a:pt x="43690" y="150416"/>
                      <a:pt x="44826" y="152459"/>
                      <a:pt x="44826" y="152459"/>
                    </a:cubicBezTo>
                    <a:cubicBezTo>
                      <a:pt x="44826" y="152459"/>
                      <a:pt x="43341" y="150695"/>
                      <a:pt x="40634" y="147586"/>
                    </a:cubicBezTo>
                    <a:cubicBezTo>
                      <a:pt x="38014" y="144451"/>
                      <a:pt x="34347" y="139692"/>
                      <a:pt x="30242" y="133552"/>
                    </a:cubicBezTo>
                    <a:cubicBezTo>
                      <a:pt x="21946" y="121318"/>
                      <a:pt x="12252" y="102935"/>
                      <a:pt x="6227" y="80998"/>
                    </a:cubicBezTo>
                    <a:cubicBezTo>
                      <a:pt x="288" y="59043"/>
                      <a:pt x="-585" y="38320"/>
                      <a:pt x="288" y="23614"/>
                    </a:cubicBezTo>
                    <a:cubicBezTo>
                      <a:pt x="812" y="16243"/>
                      <a:pt x="1510" y="10331"/>
                      <a:pt x="2209" y="6279"/>
                    </a:cubicBezTo>
                    <a:cubicBezTo>
                      <a:pt x="2908" y="2280"/>
                      <a:pt x="3345" y="0"/>
                      <a:pt x="334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9" name="Google Shape;3299;p20"/>
              <p:cNvSpPr/>
              <p:nvPr/>
            </p:nvSpPr>
            <p:spPr>
              <a:xfrm>
                <a:off x="7524463" y="3555632"/>
                <a:ext cx="95436" cy="583545"/>
              </a:xfrm>
              <a:custGeom>
                <a:rect b="b" l="l" r="r" t="t"/>
                <a:pathLst>
                  <a:path extrusionOk="0" h="125561" w="20535">
                    <a:moveTo>
                      <a:pt x="6912" y="9"/>
                    </a:moveTo>
                    <a:cubicBezTo>
                      <a:pt x="7087" y="78"/>
                      <a:pt x="4641" y="297"/>
                      <a:pt x="3506" y="3222"/>
                    </a:cubicBezTo>
                    <a:cubicBezTo>
                      <a:pt x="2371" y="6148"/>
                      <a:pt x="2807" y="10549"/>
                      <a:pt x="4554" y="16156"/>
                    </a:cubicBezTo>
                    <a:cubicBezTo>
                      <a:pt x="7611" y="27544"/>
                      <a:pt x="11365" y="43333"/>
                      <a:pt x="14247" y="60973"/>
                    </a:cubicBezTo>
                    <a:cubicBezTo>
                      <a:pt x="20098" y="96254"/>
                      <a:pt x="20535" y="125562"/>
                      <a:pt x="20535" y="125562"/>
                    </a:cubicBezTo>
                    <a:cubicBezTo>
                      <a:pt x="20535" y="125562"/>
                      <a:pt x="11540" y="97669"/>
                      <a:pt x="5602" y="62379"/>
                    </a:cubicBezTo>
                    <a:cubicBezTo>
                      <a:pt x="2720" y="44739"/>
                      <a:pt x="1148" y="28592"/>
                      <a:pt x="275" y="16855"/>
                    </a:cubicBezTo>
                    <a:cubicBezTo>
                      <a:pt x="-424" y="11056"/>
                      <a:pt x="188" y="5476"/>
                      <a:pt x="2371" y="2567"/>
                    </a:cubicBezTo>
                    <a:cubicBezTo>
                      <a:pt x="4641" y="-507"/>
                      <a:pt x="7087" y="148"/>
                      <a:pt x="691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0" name="Google Shape;3300;p20"/>
              <p:cNvSpPr/>
              <p:nvPr/>
            </p:nvSpPr>
            <p:spPr>
              <a:xfrm>
                <a:off x="7779063" y="3430312"/>
                <a:ext cx="116796" cy="741304"/>
              </a:xfrm>
              <a:custGeom>
                <a:rect b="b" l="l" r="r" t="t"/>
                <a:pathLst>
                  <a:path extrusionOk="0" h="159506" w="25131">
                    <a:moveTo>
                      <a:pt x="0" y="0"/>
                    </a:moveTo>
                    <a:cubicBezTo>
                      <a:pt x="0" y="0"/>
                      <a:pt x="1135" y="2044"/>
                      <a:pt x="3144" y="5624"/>
                    </a:cubicBezTo>
                    <a:cubicBezTo>
                      <a:pt x="5240" y="9248"/>
                      <a:pt x="7947" y="14663"/>
                      <a:pt x="10916" y="21553"/>
                    </a:cubicBezTo>
                    <a:cubicBezTo>
                      <a:pt x="16767" y="35290"/>
                      <a:pt x="22880" y="55410"/>
                      <a:pt x="24627" y="78369"/>
                    </a:cubicBezTo>
                    <a:cubicBezTo>
                      <a:pt x="26374" y="101337"/>
                      <a:pt x="23317" y="122139"/>
                      <a:pt x="19562" y="136583"/>
                    </a:cubicBezTo>
                    <a:cubicBezTo>
                      <a:pt x="17641" y="143831"/>
                      <a:pt x="15806" y="149577"/>
                      <a:pt x="14322" y="153472"/>
                    </a:cubicBezTo>
                    <a:cubicBezTo>
                      <a:pt x="12838" y="157324"/>
                      <a:pt x="11964" y="159507"/>
                      <a:pt x="11964" y="159507"/>
                    </a:cubicBezTo>
                    <a:cubicBezTo>
                      <a:pt x="11964" y="159507"/>
                      <a:pt x="12313" y="157192"/>
                      <a:pt x="13012" y="153131"/>
                    </a:cubicBezTo>
                    <a:cubicBezTo>
                      <a:pt x="13711" y="149062"/>
                      <a:pt x="14496" y="143124"/>
                      <a:pt x="15196" y="135832"/>
                    </a:cubicBezTo>
                    <a:cubicBezTo>
                      <a:pt x="16767" y="121230"/>
                      <a:pt x="17553" y="101092"/>
                      <a:pt x="15981" y="79015"/>
                    </a:cubicBezTo>
                    <a:cubicBezTo>
                      <a:pt x="14234" y="56947"/>
                      <a:pt x="10479" y="37141"/>
                      <a:pt x="6725" y="22933"/>
                    </a:cubicBezTo>
                    <a:cubicBezTo>
                      <a:pt x="4890" y="15833"/>
                      <a:pt x="3231" y="10069"/>
                      <a:pt x="1921" y="6157"/>
                    </a:cubicBezTo>
                    <a:cubicBezTo>
                      <a:pt x="698" y="2236"/>
                      <a:pt x="0" y="0"/>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1" name="Google Shape;3301;p20"/>
              <p:cNvSpPr/>
              <p:nvPr/>
            </p:nvSpPr>
            <p:spPr>
              <a:xfrm>
                <a:off x="7942535" y="3705395"/>
                <a:ext cx="545259" cy="1022817"/>
              </a:xfrm>
              <a:custGeom>
                <a:rect b="b" l="l" r="r" t="t"/>
                <a:pathLst>
                  <a:path extrusionOk="0" h="220079" w="117323">
                    <a:moveTo>
                      <a:pt x="7801" y="91468"/>
                    </a:moveTo>
                    <a:cubicBezTo>
                      <a:pt x="29983" y="64257"/>
                      <a:pt x="47274" y="33133"/>
                      <a:pt x="58627" y="0"/>
                    </a:cubicBezTo>
                    <a:cubicBezTo>
                      <a:pt x="77490" y="5502"/>
                      <a:pt x="90764" y="22356"/>
                      <a:pt x="100108" y="39542"/>
                    </a:cubicBezTo>
                    <a:cubicBezTo>
                      <a:pt x="110325" y="58310"/>
                      <a:pt x="117661" y="79146"/>
                      <a:pt x="117312" y="100472"/>
                    </a:cubicBezTo>
                    <a:cubicBezTo>
                      <a:pt x="116788" y="127169"/>
                      <a:pt x="104125" y="152712"/>
                      <a:pt x="85873" y="172335"/>
                    </a:cubicBezTo>
                    <a:cubicBezTo>
                      <a:pt x="67622" y="191958"/>
                      <a:pt x="44130" y="206149"/>
                      <a:pt x="19678" y="217336"/>
                    </a:cubicBezTo>
                    <a:cubicBezTo>
                      <a:pt x="13740" y="220060"/>
                      <a:pt x="5443" y="222069"/>
                      <a:pt x="1688" y="216733"/>
                    </a:cubicBezTo>
                    <a:cubicBezTo>
                      <a:pt x="-58" y="214253"/>
                      <a:pt x="-58" y="211004"/>
                      <a:pt x="29" y="207991"/>
                    </a:cubicBezTo>
                    <a:cubicBezTo>
                      <a:pt x="1164" y="168423"/>
                      <a:pt x="4220" y="128906"/>
                      <a:pt x="9111" y="8961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2" name="Google Shape;3302;p20"/>
              <p:cNvSpPr/>
              <p:nvPr/>
            </p:nvSpPr>
            <p:spPr>
              <a:xfrm>
                <a:off x="7925874" y="3685298"/>
                <a:ext cx="578163" cy="1059379"/>
              </a:xfrm>
              <a:custGeom>
                <a:rect b="b" l="l" r="r" t="t"/>
                <a:pathLst>
                  <a:path extrusionOk="0" h="227946" w="124403">
                    <a:moveTo>
                      <a:pt x="12608" y="227946"/>
                    </a:moveTo>
                    <a:cubicBezTo>
                      <a:pt x="8154" y="227946"/>
                      <a:pt x="4574" y="226322"/>
                      <a:pt x="2303" y="223091"/>
                    </a:cubicBezTo>
                    <a:cubicBezTo>
                      <a:pt x="-142" y="219536"/>
                      <a:pt x="-55" y="215135"/>
                      <a:pt x="33" y="212218"/>
                    </a:cubicBezTo>
                    <a:cubicBezTo>
                      <a:pt x="1168" y="172833"/>
                      <a:pt x="4224" y="133055"/>
                      <a:pt x="9114" y="93975"/>
                    </a:cubicBezTo>
                    <a:lnTo>
                      <a:pt x="8591" y="93564"/>
                    </a:lnTo>
                    <a:cubicBezTo>
                      <a:pt x="30685" y="66527"/>
                      <a:pt x="47539" y="36120"/>
                      <a:pt x="58892" y="3179"/>
                    </a:cubicBezTo>
                    <a:lnTo>
                      <a:pt x="59940" y="0"/>
                    </a:lnTo>
                    <a:lnTo>
                      <a:pt x="63171" y="943"/>
                    </a:lnTo>
                    <a:cubicBezTo>
                      <a:pt x="80113" y="5860"/>
                      <a:pt x="94348" y="19352"/>
                      <a:pt x="106749" y="42180"/>
                    </a:cubicBezTo>
                    <a:cubicBezTo>
                      <a:pt x="118800" y="64274"/>
                      <a:pt x="124738" y="85364"/>
                      <a:pt x="124389" y="104856"/>
                    </a:cubicBezTo>
                    <a:cubicBezTo>
                      <a:pt x="123952" y="130749"/>
                      <a:pt x="112425" y="157096"/>
                      <a:pt x="91990" y="179059"/>
                    </a:cubicBezTo>
                    <a:cubicBezTo>
                      <a:pt x="75659" y="196639"/>
                      <a:pt x="53652" y="211624"/>
                      <a:pt x="24747" y="224872"/>
                    </a:cubicBezTo>
                    <a:cubicBezTo>
                      <a:pt x="20205" y="226924"/>
                      <a:pt x="16189" y="227946"/>
                      <a:pt x="12608" y="227946"/>
                    </a:cubicBezTo>
                    <a:close/>
                    <a:moveTo>
                      <a:pt x="16014" y="95617"/>
                    </a:moveTo>
                    <a:cubicBezTo>
                      <a:pt x="11211" y="134225"/>
                      <a:pt x="8241" y="173523"/>
                      <a:pt x="7106" y="212419"/>
                    </a:cubicBezTo>
                    <a:cubicBezTo>
                      <a:pt x="7019" y="215144"/>
                      <a:pt x="7019" y="217528"/>
                      <a:pt x="8067" y="219039"/>
                    </a:cubicBezTo>
                    <a:cubicBezTo>
                      <a:pt x="10337" y="222209"/>
                      <a:pt x="16625" y="220820"/>
                      <a:pt x="21777" y="218462"/>
                    </a:cubicBezTo>
                    <a:cubicBezTo>
                      <a:pt x="49810" y="205607"/>
                      <a:pt x="71118" y="191155"/>
                      <a:pt x="86837" y="174265"/>
                    </a:cubicBezTo>
                    <a:cubicBezTo>
                      <a:pt x="106050" y="153577"/>
                      <a:pt x="116879" y="128889"/>
                      <a:pt x="117315" y="104742"/>
                    </a:cubicBezTo>
                    <a:cubicBezTo>
                      <a:pt x="117665" y="86482"/>
                      <a:pt x="111989" y="66571"/>
                      <a:pt x="100548" y="45559"/>
                    </a:cubicBezTo>
                    <a:cubicBezTo>
                      <a:pt x="89894" y="25963"/>
                      <a:pt x="78017" y="13885"/>
                      <a:pt x="64394" y="8768"/>
                    </a:cubicBezTo>
                    <a:cubicBezTo>
                      <a:pt x="53128" y="40259"/>
                      <a:pt x="36886" y="69444"/>
                      <a:pt x="16014" y="956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3" name="Google Shape;3303;p20"/>
              <p:cNvSpPr/>
              <p:nvPr/>
            </p:nvSpPr>
            <p:spPr>
              <a:xfrm>
                <a:off x="8081912" y="3900463"/>
                <a:ext cx="263425" cy="763705"/>
              </a:xfrm>
              <a:custGeom>
                <a:rect b="b" l="l" r="r" t="t"/>
                <a:pathLst>
                  <a:path extrusionOk="0" h="164326" w="56681">
                    <a:moveTo>
                      <a:pt x="43228" y="0"/>
                    </a:moveTo>
                    <a:cubicBezTo>
                      <a:pt x="43228" y="0"/>
                      <a:pt x="44364" y="2349"/>
                      <a:pt x="46284" y="6497"/>
                    </a:cubicBezTo>
                    <a:cubicBezTo>
                      <a:pt x="47245" y="8593"/>
                      <a:pt x="48468" y="11196"/>
                      <a:pt x="49429" y="14339"/>
                    </a:cubicBezTo>
                    <a:cubicBezTo>
                      <a:pt x="50477" y="17466"/>
                      <a:pt x="51874" y="21003"/>
                      <a:pt x="52747" y="25090"/>
                    </a:cubicBezTo>
                    <a:cubicBezTo>
                      <a:pt x="54930" y="33159"/>
                      <a:pt x="56327" y="43097"/>
                      <a:pt x="56677" y="54223"/>
                    </a:cubicBezTo>
                    <a:cubicBezTo>
                      <a:pt x="56764" y="65340"/>
                      <a:pt x="55542" y="77635"/>
                      <a:pt x="52310" y="90132"/>
                    </a:cubicBezTo>
                    <a:cubicBezTo>
                      <a:pt x="48992" y="102586"/>
                      <a:pt x="43927" y="113886"/>
                      <a:pt x="38425" y="123545"/>
                    </a:cubicBezTo>
                    <a:cubicBezTo>
                      <a:pt x="32661" y="133098"/>
                      <a:pt x="26548" y="141080"/>
                      <a:pt x="20610" y="147053"/>
                    </a:cubicBezTo>
                    <a:cubicBezTo>
                      <a:pt x="17902" y="150206"/>
                      <a:pt x="14934" y="152599"/>
                      <a:pt x="12401" y="154826"/>
                    </a:cubicBezTo>
                    <a:cubicBezTo>
                      <a:pt x="10043" y="157088"/>
                      <a:pt x="7773" y="158799"/>
                      <a:pt x="5851" y="160135"/>
                    </a:cubicBezTo>
                    <a:cubicBezTo>
                      <a:pt x="2096" y="162808"/>
                      <a:pt x="0" y="164327"/>
                      <a:pt x="0" y="164327"/>
                    </a:cubicBezTo>
                    <a:cubicBezTo>
                      <a:pt x="0" y="164327"/>
                      <a:pt x="1747" y="162449"/>
                      <a:pt x="4891" y="159131"/>
                    </a:cubicBezTo>
                    <a:cubicBezTo>
                      <a:pt x="6550" y="157507"/>
                      <a:pt x="8471" y="155481"/>
                      <a:pt x="10479" y="152905"/>
                    </a:cubicBezTo>
                    <a:cubicBezTo>
                      <a:pt x="12489" y="150372"/>
                      <a:pt x="15021" y="147682"/>
                      <a:pt x="17292" y="144276"/>
                    </a:cubicBezTo>
                    <a:cubicBezTo>
                      <a:pt x="22182" y="137805"/>
                      <a:pt x="27160" y="129544"/>
                      <a:pt x="31963" y="120095"/>
                    </a:cubicBezTo>
                    <a:cubicBezTo>
                      <a:pt x="36504" y="110524"/>
                      <a:pt x="40696" y="99695"/>
                      <a:pt x="43927" y="87940"/>
                    </a:cubicBezTo>
                    <a:cubicBezTo>
                      <a:pt x="46896" y="76142"/>
                      <a:pt x="48555" y="64641"/>
                      <a:pt x="49341" y="54083"/>
                    </a:cubicBezTo>
                    <a:cubicBezTo>
                      <a:pt x="49778" y="43525"/>
                      <a:pt x="49516" y="33901"/>
                      <a:pt x="48468" y="25884"/>
                    </a:cubicBezTo>
                    <a:cubicBezTo>
                      <a:pt x="48206" y="21824"/>
                      <a:pt x="47332" y="18261"/>
                      <a:pt x="46809" y="15064"/>
                    </a:cubicBezTo>
                    <a:cubicBezTo>
                      <a:pt x="46284" y="11851"/>
                      <a:pt x="45586" y="9144"/>
                      <a:pt x="44974" y="6943"/>
                    </a:cubicBezTo>
                    <a:cubicBezTo>
                      <a:pt x="43839" y="2515"/>
                      <a:pt x="43228" y="9"/>
                      <a:pt x="43228" y="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4" name="Google Shape;3304;p20"/>
              <p:cNvSpPr/>
              <p:nvPr/>
            </p:nvSpPr>
            <p:spPr>
              <a:xfrm>
                <a:off x="6790326" y="3703972"/>
                <a:ext cx="735221" cy="1023263"/>
              </a:xfrm>
              <a:custGeom>
                <a:rect b="b" l="l" r="r" t="t"/>
                <a:pathLst>
                  <a:path extrusionOk="0" h="220175" w="158197">
                    <a:moveTo>
                      <a:pt x="136715" y="83356"/>
                    </a:moveTo>
                    <a:cubicBezTo>
                      <a:pt x="91042" y="68422"/>
                      <a:pt x="50434" y="38774"/>
                      <a:pt x="22489" y="0"/>
                    </a:cubicBezTo>
                    <a:cubicBezTo>
                      <a:pt x="12185" y="12488"/>
                      <a:pt x="6770" y="28260"/>
                      <a:pt x="3539" y="44066"/>
                    </a:cubicBezTo>
                    <a:cubicBezTo>
                      <a:pt x="-5718" y="89512"/>
                      <a:pt x="2927" y="139656"/>
                      <a:pt x="32532" y="175531"/>
                    </a:cubicBezTo>
                    <a:cubicBezTo>
                      <a:pt x="62224" y="211406"/>
                      <a:pt x="113923" y="229903"/>
                      <a:pt x="158198" y="214987"/>
                    </a:cubicBezTo>
                    <a:cubicBezTo>
                      <a:pt x="147282" y="175759"/>
                      <a:pt x="143963" y="134452"/>
                      <a:pt x="148592" y="94010"/>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5" name="Google Shape;3305;p20"/>
              <p:cNvSpPr/>
              <p:nvPr/>
            </p:nvSpPr>
            <p:spPr>
              <a:xfrm>
                <a:off x="6773726" y="3677182"/>
                <a:ext cx="771703" cy="1066601"/>
              </a:xfrm>
              <a:custGeom>
                <a:rect b="b" l="l" r="r" t="t"/>
                <a:pathLst>
                  <a:path extrusionOk="0" h="229500" w="166047">
                    <a:moveTo>
                      <a:pt x="129195" y="229501"/>
                    </a:moveTo>
                    <a:cubicBezTo>
                      <a:pt x="93827" y="229501"/>
                      <a:pt x="57585" y="212821"/>
                      <a:pt x="33395" y="183539"/>
                    </a:cubicBezTo>
                    <a:cubicBezTo>
                      <a:pt x="4751" y="148765"/>
                      <a:pt x="-6427" y="98516"/>
                      <a:pt x="3616" y="49132"/>
                    </a:cubicBezTo>
                    <a:cubicBezTo>
                      <a:pt x="7633" y="29701"/>
                      <a:pt x="14008" y="14785"/>
                      <a:pt x="23265" y="3528"/>
                    </a:cubicBezTo>
                    <a:lnTo>
                      <a:pt x="26235" y="0"/>
                    </a:lnTo>
                    <a:lnTo>
                      <a:pt x="28854" y="3711"/>
                    </a:lnTo>
                    <a:cubicBezTo>
                      <a:pt x="56450" y="41918"/>
                      <a:pt x="96360" y="71060"/>
                      <a:pt x="141334" y="85775"/>
                    </a:cubicBezTo>
                    <a:lnTo>
                      <a:pt x="139151" y="92473"/>
                    </a:lnTo>
                    <a:cubicBezTo>
                      <a:pt x="94263" y="77784"/>
                      <a:pt x="54267" y="49166"/>
                      <a:pt x="25972" y="11632"/>
                    </a:cubicBezTo>
                    <a:cubicBezTo>
                      <a:pt x="18899" y="21535"/>
                      <a:pt x="13834" y="34321"/>
                      <a:pt x="10515" y="50537"/>
                    </a:cubicBezTo>
                    <a:cubicBezTo>
                      <a:pt x="909" y="97861"/>
                      <a:pt x="11476" y="145909"/>
                      <a:pt x="38897" y="179059"/>
                    </a:cubicBezTo>
                    <a:cubicBezTo>
                      <a:pt x="67803" y="214131"/>
                      <a:pt x="117144" y="230339"/>
                      <a:pt x="157490" y="218419"/>
                    </a:cubicBezTo>
                    <a:cubicBezTo>
                      <a:pt x="147185" y="179959"/>
                      <a:pt x="144129" y="138880"/>
                      <a:pt x="148582" y="99381"/>
                    </a:cubicBezTo>
                    <a:lnTo>
                      <a:pt x="155655" y="100175"/>
                    </a:lnTo>
                    <a:cubicBezTo>
                      <a:pt x="151115" y="139910"/>
                      <a:pt x="154433" y="181278"/>
                      <a:pt x="165175" y="219807"/>
                    </a:cubicBezTo>
                    <a:lnTo>
                      <a:pt x="166048" y="223030"/>
                    </a:lnTo>
                    <a:lnTo>
                      <a:pt x="162904" y="224095"/>
                    </a:lnTo>
                    <a:cubicBezTo>
                      <a:pt x="152075" y="227745"/>
                      <a:pt x="140723" y="229501"/>
                      <a:pt x="129195" y="2295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6" name="Google Shape;3306;p20"/>
              <p:cNvSpPr/>
              <p:nvPr/>
            </p:nvSpPr>
            <p:spPr>
              <a:xfrm>
                <a:off x="6934427" y="3904968"/>
                <a:ext cx="515268" cy="801531"/>
              </a:xfrm>
              <a:custGeom>
                <a:rect b="b" l="l" r="r" t="t"/>
                <a:pathLst>
                  <a:path extrusionOk="0" h="172465" w="110870">
                    <a:moveTo>
                      <a:pt x="8171" y="0"/>
                    </a:moveTo>
                    <a:cubicBezTo>
                      <a:pt x="8171" y="0"/>
                      <a:pt x="7734" y="3213"/>
                      <a:pt x="6949" y="8942"/>
                    </a:cubicBezTo>
                    <a:cubicBezTo>
                      <a:pt x="6249" y="14689"/>
                      <a:pt x="5464" y="23046"/>
                      <a:pt x="5376" y="33307"/>
                    </a:cubicBezTo>
                    <a:cubicBezTo>
                      <a:pt x="5202" y="53690"/>
                      <a:pt x="8433" y="82473"/>
                      <a:pt x="22755" y="109737"/>
                    </a:cubicBezTo>
                    <a:cubicBezTo>
                      <a:pt x="37164" y="136897"/>
                      <a:pt x="60132" y="155148"/>
                      <a:pt x="78732" y="163410"/>
                    </a:cubicBezTo>
                    <a:cubicBezTo>
                      <a:pt x="88077" y="167645"/>
                      <a:pt x="96198" y="169933"/>
                      <a:pt x="101963" y="170972"/>
                    </a:cubicBezTo>
                    <a:cubicBezTo>
                      <a:pt x="107639" y="172047"/>
                      <a:pt x="110870" y="172396"/>
                      <a:pt x="110870" y="172396"/>
                    </a:cubicBezTo>
                    <a:cubicBezTo>
                      <a:pt x="110870" y="172396"/>
                      <a:pt x="107639" y="172597"/>
                      <a:pt x="101788" y="172317"/>
                    </a:cubicBezTo>
                    <a:cubicBezTo>
                      <a:pt x="95849" y="172073"/>
                      <a:pt x="87291" y="170824"/>
                      <a:pt x="77161" y="167436"/>
                    </a:cubicBezTo>
                    <a:cubicBezTo>
                      <a:pt x="56988" y="160956"/>
                      <a:pt x="30615" y="143167"/>
                      <a:pt x="14982" y="113772"/>
                    </a:cubicBezTo>
                    <a:cubicBezTo>
                      <a:pt x="-387" y="84403"/>
                      <a:pt x="-1435" y="53681"/>
                      <a:pt x="1010" y="33063"/>
                    </a:cubicBezTo>
                    <a:cubicBezTo>
                      <a:pt x="2233" y="22609"/>
                      <a:pt x="4066" y="14330"/>
                      <a:pt x="5551" y="8698"/>
                    </a:cubicBezTo>
                    <a:cubicBezTo>
                      <a:pt x="7123" y="3065"/>
                      <a:pt x="8171" y="9"/>
                      <a:pt x="8171" y="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7" name="Google Shape;3307;p20"/>
              <p:cNvSpPr/>
              <p:nvPr/>
            </p:nvSpPr>
            <p:spPr>
              <a:xfrm>
                <a:off x="7148118" y="3881720"/>
                <a:ext cx="1177300" cy="941746"/>
              </a:xfrm>
              <a:custGeom>
                <a:rect b="b" l="l" r="r" t="t"/>
                <a:pathLst>
                  <a:path extrusionOk="0" h="202635" w="253319">
                    <a:moveTo>
                      <a:pt x="184280" y="189213"/>
                    </a:moveTo>
                    <a:cubicBezTo>
                      <a:pt x="147166" y="198906"/>
                      <a:pt x="108042" y="207273"/>
                      <a:pt x="70753" y="198173"/>
                    </a:cubicBezTo>
                    <a:cubicBezTo>
                      <a:pt x="33551" y="189073"/>
                      <a:pt x="-857" y="157286"/>
                      <a:pt x="16" y="119236"/>
                    </a:cubicBezTo>
                    <a:cubicBezTo>
                      <a:pt x="366" y="104548"/>
                      <a:pt x="5780" y="90357"/>
                      <a:pt x="12942" y="77519"/>
                    </a:cubicBezTo>
                    <a:cubicBezTo>
                      <a:pt x="22460" y="60647"/>
                      <a:pt x="35385" y="45810"/>
                      <a:pt x="50580" y="33750"/>
                    </a:cubicBezTo>
                    <a:cubicBezTo>
                      <a:pt x="80185" y="10241"/>
                      <a:pt x="118347" y="-2710"/>
                      <a:pt x="156161" y="478"/>
                    </a:cubicBezTo>
                    <a:cubicBezTo>
                      <a:pt x="167951" y="1473"/>
                      <a:pt x="179827" y="3971"/>
                      <a:pt x="190306" y="9464"/>
                    </a:cubicBezTo>
                    <a:cubicBezTo>
                      <a:pt x="203493" y="16406"/>
                      <a:pt x="213885" y="27724"/>
                      <a:pt x="223055" y="39479"/>
                    </a:cubicBezTo>
                    <a:cubicBezTo>
                      <a:pt x="243490" y="65817"/>
                      <a:pt x="260083" y="99657"/>
                      <a:pt x="250563" y="131585"/>
                    </a:cubicBezTo>
                    <a:cubicBezTo>
                      <a:pt x="243054" y="157058"/>
                      <a:pt x="219911" y="175703"/>
                      <a:pt x="194673" y="184654"/>
                    </a:cubicBezTo>
                    <a:cubicBezTo>
                      <a:pt x="169522" y="193606"/>
                      <a:pt x="160528" y="202644"/>
                      <a:pt x="133804" y="20263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8" name="Google Shape;3308;p20"/>
              <p:cNvSpPr/>
              <p:nvPr/>
            </p:nvSpPr>
            <p:spPr>
              <a:xfrm>
                <a:off x="7131871" y="3865324"/>
                <a:ext cx="1209995" cy="974492"/>
              </a:xfrm>
              <a:custGeom>
                <a:rect b="b" l="l" r="r" t="t"/>
                <a:pathLst>
                  <a:path extrusionOk="0" h="209681" w="260354">
                    <a:moveTo>
                      <a:pt x="137299" y="209682"/>
                    </a:moveTo>
                    <a:lnTo>
                      <a:pt x="137299" y="209682"/>
                    </a:lnTo>
                    <a:lnTo>
                      <a:pt x="137299" y="207009"/>
                    </a:lnTo>
                    <a:cubicBezTo>
                      <a:pt x="116078" y="209883"/>
                      <a:pt x="94421" y="210241"/>
                      <a:pt x="73462" y="205123"/>
                    </a:cubicBezTo>
                    <a:cubicBezTo>
                      <a:pt x="37133" y="196251"/>
                      <a:pt x="-942" y="164349"/>
                      <a:pt x="18" y="122685"/>
                    </a:cubicBezTo>
                    <a:cubicBezTo>
                      <a:pt x="280" y="109044"/>
                      <a:pt x="4647" y="94853"/>
                      <a:pt x="13380" y="79317"/>
                    </a:cubicBezTo>
                    <a:cubicBezTo>
                      <a:pt x="22986" y="62253"/>
                      <a:pt x="35911" y="47180"/>
                      <a:pt x="51892" y="34509"/>
                    </a:cubicBezTo>
                    <a:cubicBezTo>
                      <a:pt x="83068" y="9724"/>
                      <a:pt x="122453" y="-2676"/>
                      <a:pt x="159918" y="485"/>
                    </a:cubicBezTo>
                    <a:cubicBezTo>
                      <a:pt x="173977" y="1673"/>
                      <a:pt x="185592" y="4738"/>
                      <a:pt x="195373" y="9864"/>
                    </a:cubicBezTo>
                    <a:cubicBezTo>
                      <a:pt x="210044" y="17541"/>
                      <a:pt x="221135" y="30448"/>
                      <a:pt x="229256" y="40840"/>
                    </a:cubicBezTo>
                    <a:cubicBezTo>
                      <a:pt x="247945" y="64786"/>
                      <a:pt x="267944" y="100756"/>
                      <a:pt x="257464" y="136116"/>
                    </a:cubicBezTo>
                    <a:cubicBezTo>
                      <a:pt x="250215" y="160446"/>
                      <a:pt x="228558" y="181151"/>
                      <a:pt x="199391" y="191509"/>
                    </a:cubicBezTo>
                    <a:cubicBezTo>
                      <a:pt x="195461" y="192906"/>
                      <a:pt x="191880" y="194329"/>
                      <a:pt x="188561" y="195709"/>
                    </a:cubicBezTo>
                    <a:lnTo>
                      <a:pt x="188648" y="196154"/>
                    </a:lnTo>
                    <a:cubicBezTo>
                      <a:pt x="187688" y="196417"/>
                      <a:pt x="186728" y="196670"/>
                      <a:pt x="185680" y="196932"/>
                    </a:cubicBezTo>
                    <a:cubicBezTo>
                      <a:pt x="183845" y="197727"/>
                      <a:pt x="182099" y="198503"/>
                      <a:pt x="180440" y="199246"/>
                    </a:cubicBezTo>
                    <a:cubicBezTo>
                      <a:pt x="167166" y="205080"/>
                      <a:pt x="156773" y="209682"/>
                      <a:pt x="137299" y="209682"/>
                    </a:cubicBezTo>
                    <a:close/>
                    <a:moveTo>
                      <a:pt x="148303" y="7052"/>
                    </a:moveTo>
                    <a:cubicBezTo>
                      <a:pt x="115991" y="7052"/>
                      <a:pt x="82980" y="18781"/>
                      <a:pt x="56258" y="40028"/>
                    </a:cubicBezTo>
                    <a:cubicBezTo>
                      <a:pt x="40975" y="52123"/>
                      <a:pt x="28662" y="66497"/>
                      <a:pt x="19493" y="82758"/>
                    </a:cubicBezTo>
                    <a:cubicBezTo>
                      <a:pt x="11371" y="97263"/>
                      <a:pt x="7354" y="110371"/>
                      <a:pt x="7004" y="122833"/>
                    </a:cubicBezTo>
                    <a:cubicBezTo>
                      <a:pt x="6219" y="160813"/>
                      <a:pt x="41499" y="190050"/>
                      <a:pt x="75121" y="198268"/>
                    </a:cubicBezTo>
                    <a:cubicBezTo>
                      <a:pt x="110926" y="207009"/>
                      <a:pt x="148128" y="199333"/>
                      <a:pt x="183409" y="190234"/>
                    </a:cubicBezTo>
                    <a:cubicBezTo>
                      <a:pt x="187426" y="188496"/>
                      <a:pt x="191880" y="186671"/>
                      <a:pt x="197033" y="184854"/>
                    </a:cubicBezTo>
                    <a:cubicBezTo>
                      <a:pt x="224017" y="175257"/>
                      <a:pt x="244102" y="156280"/>
                      <a:pt x="250652" y="134098"/>
                    </a:cubicBezTo>
                    <a:cubicBezTo>
                      <a:pt x="260346" y="101612"/>
                      <a:pt x="241308" y="67807"/>
                      <a:pt x="223668" y="45163"/>
                    </a:cubicBezTo>
                    <a:cubicBezTo>
                      <a:pt x="215546" y="34727"/>
                      <a:pt x="205416" y="23112"/>
                      <a:pt x="192055" y="16100"/>
                    </a:cubicBezTo>
                    <a:cubicBezTo>
                      <a:pt x="183147" y="11419"/>
                      <a:pt x="172493" y="8607"/>
                      <a:pt x="159306" y="7506"/>
                    </a:cubicBezTo>
                    <a:cubicBezTo>
                      <a:pt x="155638" y="7201"/>
                      <a:pt x="151970" y="7044"/>
                      <a:pt x="148303" y="70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9" name="Google Shape;3309;p20"/>
              <p:cNvSpPr/>
              <p:nvPr/>
            </p:nvSpPr>
            <p:spPr>
              <a:xfrm>
                <a:off x="7912629" y="3994892"/>
                <a:ext cx="319413" cy="784163"/>
              </a:xfrm>
              <a:custGeom>
                <a:rect b="b" l="l" r="r" t="t"/>
                <a:pathLst>
                  <a:path extrusionOk="0" h="168728" w="68728">
                    <a:moveTo>
                      <a:pt x="0" y="168728"/>
                    </a:moveTo>
                    <a:cubicBezTo>
                      <a:pt x="0" y="168728"/>
                      <a:pt x="2969" y="167610"/>
                      <a:pt x="8121" y="165157"/>
                    </a:cubicBezTo>
                    <a:cubicBezTo>
                      <a:pt x="13273" y="162738"/>
                      <a:pt x="20347" y="158467"/>
                      <a:pt x="27857" y="151943"/>
                    </a:cubicBezTo>
                    <a:cubicBezTo>
                      <a:pt x="42878" y="139281"/>
                      <a:pt x="59384" y="114838"/>
                      <a:pt x="59907" y="85128"/>
                    </a:cubicBezTo>
                    <a:cubicBezTo>
                      <a:pt x="60169" y="55419"/>
                      <a:pt x="44275" y="30556"/>
                      <a:pt x="29604" y="17501"/>
                    </a:cubicBezTo>
                    <a:cubicBezTo>
                      <a:pt x="22269" y="10785"/>
                      <a:pt x="15283" y="6340"/>
                      <a:pt x="10217" y="3781"/>
                    </a:cubicBezTo>
                    <a:cubicBezTo>
                      <a:pt x="5152" y="1197"/>
                      <a:pt x="2183" y="0"/>
                      <a:pt x="2183" y="0"/>
                    </a:cubicBezTo>
                    <a:cubicBezTo>
                      <a:pt x="2183" y="0"/>
                      <a:pt x="5327" y="663"/>
                      <a:pt x="10828" y="2541"/>
                    </a:cubicBezTo>
                    <a:cubicBezTo>
                      <a:pt x="16243" y="4392"/>
                      <a:pt x="23928" y="7973"/>
                      <a:pt x="32399" y="14165"/>
                    </a:cubicBezTo>
                    <a:cubicBezTo>
                      <a:pt x="40870" y="20321"/>
                      <a:pt x="49778" y="29456"/>
                      <a:pt x="56851" y="41560"/>
                    </a:cubicBezTo>
                    <a:cubicBezTo>
                      <a:pt x="63924" y="53594"/>
                      <a:pt x="68815" y="68833"/>
                      <a:pt x="68727" y="85233"/>
                    </a:cubicBezTo>
                    <a:cubicBezTo>
                      <a:pt x="68378" y="101633"/>
                      <a:pt x="63051" y="116741"/>
                      <a:pt x="55716" y="128592"/>
                    </a:cubicBezTo>
                    <a:cubicBezTo>
                      <a:pt x="48293" y="140512"/>
                      <a:pt x="39123" y="149411"/>
                      <a:pt x="30565" y="155341"/>
                    </a:cubicBezTo>
                    <a:cubicBezTo>
                      <a:pt x="21919" y="161314"/>
                      <a:pt x="14147" y="164694"/>
                      <a:pt x="8645" y="166405"/>
                    </a:cubicBezTo>
                    <a:cubicBezTo>
                      <a:pt x="3144" y="168143"/>
                      <a:pt x="0" y="168728"/>
                      <a:pt x="0" y="1687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10" name="Google Shape;3310;p20"/>
              <p:cNvSpPr/>
              <p:nvPr/>
            </p:nvSpPr>
            <p:spPr>
              <a:xfrm>
                <a:off x="7321175" y="4091836"/>
                <a:ext cx="496729" cy="740900"/>
              </a:xfrm>
              <a:custGeom>
                <a:rect b="b" l="l" r="r" t="t"/>
                <a:pathLst>
                  <a:path extrusionOk="0" h="159419" w="106881">
                    <a:moveTo>
                      <a:pt x="39638" y="0"/>
                    </a:moveTo>
                    <a:cubicBezTo>
                      <a:pt x="39638" y="0"/>
                      <a:pt x="39027" y="568"/>
                      <a:pt x="37891" y="1642"/>
                    </a:cubicBezTo>
                    <a:cubicBezTo>
                      <a:pt x="36844" y="2768"/>
                      <a:pt x="34923" y="4148"/>
                      <a:pt x="33001" y="6401"/>
                    </a:cubicBezTo>
                    <a:cubicBezTo>
                      <a:pt x="28897" y="10610"/>
                      <a:pt x="23570" y="17361"/>
                      <a:pt x="18767" y="26522"/>
                    </a:cubicBezTo>
                    <a:cubicBezTo>
                      <a:pt x="13876" y="35648"/>
                      <a:pt x="9859" y="47446"/>
                      <a:pt x="8462" y="60842"/>
                    </a:cubicBezTo>
                    <a:cubicBezTo>
                      <a:pt x="7064" y="74204"/>
                      <a:pt x="8636" y="89189"/>
                      <a:pt x="14575" y="103319"/>
                    </a:cubicBezTo>
                    <a:cubicBezTo>
                      <a:pt x="20688" y="117335"/>
                      <a:pt x="30468" y="128889"/>
                      <a:pt x="41123" y="137159"/>
                    </a:cubicBezTo>
                    <a:cubicBezTo>
                      <a:pt x="51777" y="145481"/>
                      <a:pt x="63130" y="150817"/>
                      <a:pt x="73172" y="153673"/>
                    </a:cubicBezTo>
                    <a:cubicBezTo>
                      <a:pt x="83128" y="156581"/>
                      <a:pt x="91773" y="157480"/>
                      <a:pt x="97625" y="157463"/>
                    </a:cubicBezTo>
                    <a:cubicBezTo>
                      <a:pt x="100681" y="157637"/>
                      <a:pt x="102951" y="157280"/>
                      <a:pt x="104524" y="157280"/>
                    </a:cubicBezTo>
                    <a:cubicBezTo>
                      <a:pt x="106096" y="157210"/>
                      <a:pt x="106881" y="157166"/>
                      <a:pt x="106881" y="157166"/>
                    </a:cubicBezTo>
                    <a:cubicBezTo>
                      <a:pt x="106881" y="157166"/>
                      <a:pt x="106096" y="157332"/>
                      <a:pt x="104611" y="157646"/>
                    </a:cubicBezTo>
                    <a:cubicBezTo>
                      <a:pt x="103039" y="157882"/>
                      <a:pt x="100768" y="158581"/>
                      <a:pt x="97712" y="158816"/>
                    </a:cubicBezTo>
                    <a:cubicBezTo>
                      <a:pt x="91773" y="159646"/>
                      <a:pt x="82866" y="159856"/>
                      <a:pt x="72124" y="157891"/>
                    </a:cubicBezTo>
                    <a:cubicBezTo>
                      <a:pt x="61383" y="155961"/>
                      <a:pt x="48807" y="151367"/>
                      <a:pt x="36756" y="143036"/>
                    </a:cubicBezTo>
                    <a:cubicBezTo>
                      <a:pt x="24705" y="134792"/>
                      <a:pt x="13352" y="122409"/>
                      <a:pt x="6541" y="106707"/>
                    </a:cubicBezTo>
                    <a:cubicBezTo>
                      <a:pt x="-97" y="90892"/>
                      <a:pt x="-1232" y="74204"/>
                      <a:pt x="1126" y="59890"/>
                    </a:cubicBezTo>
                    <a:cubicBezTo>
                      <a:pt x="3484" y="45498"/>
                      <a:pt x="8899" y="33342"/>
                      <a:pt x="14924" y="24330"/>
                    </a:cubicBezTo>
                    <a:cubicBezTo>
                      <a:pt x="21037" y="15274"/>
                      <a:pt x="27325" y="9091"/>
                      <a:pt x="32128" y="5406"/>
                    </a:cubicBezTo>
                    <a:cubicBezTo>
                      <a:pt x="34311" y="3423"/>
                      <a:pt x="36407" y="2297"/>
                      <a:pt x="37629" y="1345"/>
                    </a:cubicBezTo>
                    <a:cubicBezTo>
                      <a:pt x="38939" y="463"/>
                      <a:pt x="39638" y="0"/>
                      <a:pt x="3963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11" name="Google Shape;3311;p20"/>
              <p:cNvSpPr/>
              <p:nvPr/>
            </p:nvSpPr>
            <p:spPr>
              <a:xfrm>
                <a:off x="7739345" y="4033983"/>
                <a:ext cx="105052" cy="751975"/>
              </a:xfrm>
              <a:custGeom>
                <a:rect b="b" l="l" r="r" t="t"/>
                <a:pathLst>
                  <a:path extrusionOk="0" h="161802" w="22604">
                    <a:moveTo>
                      <a:pt x="335" y="0"/>
                    </a:moveTo>
                    <a:cubicBezTo>
                      <a:pt x="335" y="0"/>
                      <a:pt x="6973" y="36163"/>
                      <a:pt x="13173" y="80674"/>
                    </a:cubicBezTo>
                    <a:cubicBezTo>
                      <a:pt x="19286" y="125195"/>
                      <a:pt x="22604" y="161803"/>
                      <a:pt x="22604" y="161803"/>
                    </a:cubicBezTo>
                    <a:cubicBezTo>
                      <a:pt x="22604" y="161803"/>
                      <a:pt x="10641" y="126793"/>
                      <a:pt x="4528" y="81845"/>
                    </a:cubicBezTo>
                    <a:cubicBezTo>
                      <a:pt x="-1760" y="36914"/>
                      <a:pt x="335" y="0"/>
                      <a:pt x="33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12" name="Google Shape;3312;p20"/>
              <p:cNvSpPr/>
              <p:nvPr/>
            </p:nvSpPr>
            <p:spPr>
              <a:xfrm>
                <a:off x="7534379" y="4184071"/>
                <a:ext cx="375713" cy="629713"/>
              </a:xfrm>
              <a:custGeom>
                <a:rect b="b" l="l" r="r" t="t"/>
                <a:pathLst>
                  <a:path extrusionOk="0" h="135495" w="80842">
                    <a:moveTo>
                      <a:pt x="16656" y="0"/>
                    </a:moveTo>
                    <a:cubicBezTo>
                      <a:pt x="16656" y="0"/>
                      <a:pt x="15346" y="2262"/>
                      <a:pt x="13338" y="6392"/>
                    </a:cubicBezTo>
                    <a:cubicBezTo>
                      <a:pt x="11416" y="10558"/>
                      <a:pt x="9146" y="16811"/>
                      <a:pt x="7836" y="24731"/>
                    </a:cubicBezTo>
                    <a:cubicBezTo>
                      <a:pt x="4867" y="40556"/>
                      <a:pt x="7050" y="63191"/>
                      <a:pt x="16219" y="85862"/>
                    </a:cubicBezTo>
                    <a:cubicBezTo>
                      <a:pt x="20848" y="97197"/>
                      <a:pt x="26262" y="107581"/>
                      <a:pt x="32987" y="115449"/>
                    </a:cubicBezTo>
                    <a:cubicBezTo>
                      <a:pt x="39623" y="123422"/>
                      <a:pt x="47658" y="128478"/>
                      <a:pt x="55343" y="130705"/>
                    </a:cubicBezTo>
                    <a:cubicBezTo>
                      <a:pt x="62940" y="133037"/>
                      <a:pt x="69665" y="132635"/>
                      <a:pt x="74118" y="131579"/>
                    </a:cubicBezTo>
                    <a:cubicBezTo>
                      <a:pt x="78573" y="130495"/>
                      <a:pt x="80843" y="129185"/>
                      <a:pt x="80843" y="129185"/>
                    </a:cubicBezTo>
                    <a:cubicBezTo>
                      <a:pt x="80843" y="129185"/>
                      <a:pt x="78921" y="130932"/>
                      <a:pt x="74555" y="132862"/>
                    </a:cubicBezTo>
                    <a:cubicBezTo>
                      <a:pt x="70188" y="134748"/>
                      <a:pt x="63028" y="136399"/>
                      <a:pt x="54382" y="134932"/>
                    </a:cubicBezTo>
                    <a:cubicBezTo>
                      <a:pt x="45736" y="133639"/>
                      <a:pt x="35607" y="128766"/>
                      <a:pt x="27572" y="120383"/>
                    </a:cubicBezTo>
                    <a:cubicBezTo>
                      <a:pt x="19364" y="112078"/>
                      <a:pt x="12988" y="101066"/>
                      <a:pt x="8098" y="89058"/>
                    </a:cubicBezTo>
                    <a:cubicBezTo>
                      <a:pt x="-1770" y="64842"/>
                      <a:pt x="-1770" y="39892"/>
                      <a:pt x="3557" y="23718"/>
                    </a:cubicBezTo>
                    <a:cubicBezTo>
                      <a:pt x="6089" y="15579"/>
                      <a:pt x="9495" y="9562"/>
                      <a:pt x="12203" y="5720"/>
                    </a:cubicBezTo>
                    <a:cubicBezTo>
                      <a:pt x="14909" y="1912"/>
                      <a:pt x="16656" y="0"/>
                      <a:pt x="1665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13" name="Google Shape;3313;p20"/>
              <p:cNvSpPr/>
              <p:nvPr/>
            </p:nvSpPr>
            <p:spPr>
              <a:xfrm>
                <a:off x="7850514" y="4058705"/>
                <a:ext cx="208524" cy="749665"/>
              </a:xfrm>
              <a:custGeom>
                <a:rect b="b" l="l" r="r" t="t"/>
                <a:pathLst>
                  <a:path extrusionOk="0" h="161305" w="44868">
                    <a:moveTo>
                      <a:pt x="0" y="0"/>
                    </a:moveTo>
                    <a:cubicBezTo>
                      <a:pt x="0" y="0"/>
                      <a:pt x="6899" y="7912"/>
                      <a:pt x="16767" y="21701"/>
                    </a:cubicBezTo>
                    <a:cubicBezTo>
                      <a:pt x="26374" y="35430"/>
                      <a:pt x="39823" y="55960"/>
                      <a:pt x="44014" y="82631"/>
                    </a:cubicBezTo>
                    <a:cubicBezTo>
                      <a:pt x="47944" y="109633"/>
                      <a:pt x="37726" y="134094"/>
                      <a:pt x="25588" y="146564"/>
                    </a:cubicBezTo>
                    <a:cubicBezTo>
                      <a:pt x="19475" y="152913"/>
                      <a:pt x="13449" y="156738"/>
                      <a:pt x="9083" y="158650"/>
                    </a:cubicBezTo>
                    <a:cubicBezTo>
                      <a:pt x="6899" y="159786"/>
                      <a:pt x="5066" y="160188"/>
                      <a:pt x="3930" y="160677"/>
                    </a:cubicBezTo>
                    <a:cubicBezTo>
                      <a:pt x="2708" y="161087"/>
                      <a:pt x="2096" y="161305"/>
                      <a:pt x="2096" y="161305"/>
                    </a:cubicBezTo>
                    <a:cubicBezTo>
                      <a:pt x="2096" y="161305"/>
                      <a:pt x="2708" y="160965"/>
                      <a:pt x="3756" y="160336"/>
                    </a:cubicBezTo>
                    <a:cubicBezTo>
                      <a:pt x="4803" y="159638"/>
                      <a:pt x="6550" y="158939"/>
                      <a:pt x="8384" y="157480"/>
                    </a:cubicBezTo>
                    <a:cubicBezTo>
                      <a:pt x="12314" y="154922"/>
                      <a:pt x="17379" y="150389"/>
                      <a:pt x="22182" y="143822"/>
                    </a:cubicBezTo>
                    <a:cubicBezTo>
                      <a:pt x="31788" y="130810"/>
                      <a:pt x="38949" y="108114"/>
                      <a:pt x="35368" y="83897"/>
                    </a:cubicBezTo>
                    <a:cubicBezTo>
                      <a:pt x="31613" y="59489"/>
                      <a:pt x="20785" y="38748"/>
                      <a:pt x="13012" y="23972"/>
                    </a:cubicBezTo>
                    <a:cubicBezTo>
                      <a:pt x="5153" y="9414"/>
                      <a:pt x="0" y="0"/>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14" name="Google Shape;3314;p20"/>
              <p:cNvSpPr/>
              <p:nvPr/>
            </p:nvSpPr>
            <p:spPr>
              <a:xfrm>
                <a:off x="7416539" y="3298591"/>
                <a:ext cx="1069120" cy="1491606"/>
              </a:xfrm>
              <a:custGeom>
                <a:rect b="b" l="l" r="r" t="t"/>
                <a:pathLst>
                  <a:path extrusionOk="0" h="320948" w="230042">
                    <a:moveTo>
                      <a:pt x="11353" y="38876"/>
                    </a:moveTo>
                    <a:cubicBezTo>
                      <a:pt x="11876" y="20738"/>
                      <a:pt x="38250" y="9822"/>
                      <a:pt x="51611" y="22222"/>
                    </a:cubicBezTo>
                    <a:cubicBezTo>
                      <a:pt x="57200" y="27410"/>
                      <a:pt x="59907" y="34876"/>
                      <a:pt x="62265" y="42098"/>
                    </a:cubicBezTo>
                    <a:cubicBezTo>
                      <a:pt x="70562" y="67703"/>
                      <a:pt x="76500" y="94050"/>
                      <a:pt x="79993" y="120730"/>
                    </a:cubicBezTo>
                    <a:cubicBezTo>
                      <a:pt x="51436" y="126353"/>
                      <a:pt x="24015" y="137837"/>
                      <a:pt x="0" y="154238"/>
                    </a:cubicBezTo>
                    <a:cubicBezTo>
                      <a:pt x="15806" y="146535"/>
                      <a:pt x="33883" y="138675"/>
                      <a:pt x="50476" y="144623"/>
                    </a:cubicBezTo>
                    <a:cubicBezTo>
                      <a:pt x="62004" y="148762"/>
                      <a:pt x="70212" y="158857"/>
                      <a:pt x="76762" y="169162"/>
                    </a:cubicBezTo>
                    <a:cubicBezTo>
                      <a:pt x="105057" y="213726"/>
                      <a:pt x="111868" y="271084"/>
                      <a:pt x="94839" y="320949"/>
                    </a:cubicBezTo>
                    <a:cubicBezTo>
                      <a:pt x="121038" y="312801"/>
                      <a:pt x="145839" y="300452"/>
                      <a:pt x="168108" y="284550"/>
                    </a:cubicBezTo>
                    <a:cubicBezTo>
                      <a:pt x="192036" y="267477"/>
                      <a:pt x="213519" y="245488"/>
                      <a:pt x="223824" y="218127"/>
                    </a:cubicBezTo>
                    <a:cubicBezTo>
                      <a:pt x="241552" y="171319"/>
                      <a:pt x="220069" y="113202"/>
                      <a:pt x="175968" y="88898"/>
                    </a:cubicBezTo>
                    <a:cubicBezTo>
                      <a:pt x="172650" y="88811"/>
                      <a:pt x="169330" y="90968"/>
                      <a:pt x="168108" y="94068"/>
                    </a:cubicBezTo>
                    <a:cubicBezTo>
                      <a:pt x="157629" y="59372"/>
                      <a:pt x="124880" y="36789"/>
                      <a:pt x="94140" y="17183"/>
                    </a:cubicBezTo>
                    <a:cubicBezTo>
                      <a:pt x="81216" y="8957"/>
                      <a:pt x="67505" y="495"/>
                      <a:pt x="52223" y="15"/>
                    </a:cubicBezTo>
                    <a:cubicBezTo>
                      <a:pt x="36853" y="-457"/>
                      <a:pt x="20086" y="10494"/>
                      <a:pt x="20173" y="25698"/>
                    </a:cubicBezTo>
                    <a:cubicBezTo>
                      <a:pt x="20959" y="23506"/>
                      <a:pt x="21744" y="21305"/>
                      <a:pt x="22531" y="1911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2" name="Shape 402"/>
        <p:cNvGrpSpPr/>
        <p:nvPr/>
      </p:nvGrpSpPr>
      <p:grpSpPr>
        <a:xfrm>
          <a:off x="0" y="0"/>
          <a:ext cx="0" cy="0"/>
          <a:chOff x="0" y="0"/>
          <a:chExt cx="0" cy="0"/>
        </a:xfrm>
      </p:grpSpPr>
      <p:sp>
        <p:nvSpPr>
          <p:cNvPr id="403" name="Google Shape;403;p3"/>
          <p:cNvSpPr/>
          <p:nvPr/>
        </p:nvSpPr>
        <p:spPr>
          <a:xfrm>
            <a:off x="2456981" y="2"/>
            <a:ext cx="4230038" cy="4939613"/>
          </a:xfrm>
          <a:custGeom>
            <a:rect b="b" l="l" r="r" t="t"/>
            <a:pathLst>
              <a:path extrusionOk="0" h="2725304" w="2333814">
                <a:moveTo>
                  <a:pt x="2326514" y="1549874"/>
                </a:moveTo>
                <a:cubicBezTo>
                  <a:pt x="2330549" y="1549874"/>
                  <a:pt x="2333815" y="1546608"/>
                  <a:pt x="2333815" y="1542573"/>
                </a:cubicBezTo>
                <a:cubicBezTo>
                  <a:pt x="2333815" y="1538539"/>
                  <a:pt x="2330549" y="1535273"/>
                  <a:pt x="2326514" y="1535273"/>
                </a:cubicBezTo>
                <a:lnTo>
                  <a:pt x="1718844" y="1535273"/>
                </a:lnTo>
                <a:lnTo>
                  <a:pt x="1718844" y="1256003"/>
                </a:lnTo>
                <a:cubicBezTo>
                  <a:pt x="1718844" y="1182175"/>
                  <a:pt x="1704024" y="1111745"/>
                  <a:pt x="1677241" y="1047505"/>
                </a:cubicBezTo>
                <a:lnTo>
                  <a:pt x="2326514" y="1047505"/>
                </a:lnTo>
                <a:cubicBezTo>
                  <a:pt x="2330549" y="1047505"/>
                  <a:pt x="2333815" y="1044239"/>
                  <a:pt x="2333815" y="1040205"/>
                </a:cubicBezTo>
                <a:cubicBezTo>
                  <a:pt x="2333815" y="1036170"/>
                  <a:pt x="2330549" y="1032904"/>
                  <a:pt x="2326514" y="1032904"/>
                </a:cubicBezTo>
                <a:lnTo>
                  <a:pt x="1670927" y="1032904"/>
                </a:lnTo>
                <a:cubicBezTo>
                  <a:pt x="1637969" y="959976"/>
                  <a:pt x="1589370" y="895579"/>
                  <a:pt x="1529436" y="843985"/>
                </a:cubicBezTo>
                <a:lnTo>
                  <a:pt x="2039927" y="251109"/>
                </a:lnTo>
                <a:cubicBezTo>
                  <a:pt x="2042555" y="248052"/>
                  <a:pt x="2042215" y="243441"/>
                  <a:pt x="2039158" y="240813"/>
                </a:cubicBezTo>
                <a:cubicBezTo>
                  <a:pt x="2036110" y="238184"/>
                  <a:pt x="2031491" y="238525"/>
                  <a:pt x="2028862" y="241581"/>
                </a:cubicBezTo>
                <a:lnTo>
                  <a:pt x="1518241" y="834615"/>
                </a:lnTo>
                <a:cubicBezTo>
                  <a:pt x="1425820" y="759250"/>
                  <a:pt x="1308249" y="713647"/>
                  <a:pt x="1180243" y="712494"/>
                </a:cubicBezTo>
                <a:lnTo>
                  <a:pt x="1166340" y="7164"/>
                </a:lnTo>
                <a:cubicBezTo>
                  <a:pt x="1166261" y="3129"/>
                  <a:pt x="1162925" y="-224"/>
                  <a:pt x="1158891" y="12"/>
                </a:cubicBezTo>
                <a:cubicBezTo>
                  <a:pt x="1154856" y="90"/>
                  <a:pt x="1151651" y="3426"/>
                  <a:pt x="1151730" y="7461"/>
                </a:cubicBezTo>
                <a:lnTo>
                  <a:pt x="1165632" y="712503"/>
                </a:lnTo>
                <a:cubicBezTo>
                  <a:pt x="1064829" y="713463"/>
                  <a:pt x="970496" y="741968"/>
                  <a:pt x="889839" y="790889"/>
                </a:cubicBezTo>
                <a:lnTo>
                  <a:pt x="296910" y="247624"/>
                </a:lnTo>
                <a:cubicBezTo>
                  <a:pt x="293941" y="244900"/>
                  <a:pt x="289321" y="245101"/>
                  <a:pt x="286596" y="248070"/>
                </a:cubicBezTo>
                <a:cubicBezTo>
                  <a:pt x="283872" y="251039"/>
                  <a:pt x="284072" y="255667"/>
                  <a:pt x="287050" y="258383"/>
                </a:cubicBezTo>
                <a:lnTo>
                  <a:pt x="877001" y="798915"/>
                </a:lnTo>
                <a:cubicBezTo>
                  <a:pt x="789175" y="855583"/>
                  <a:pt x="718639" y="936842"/>
                  <a:pt x="675228" y="1032895"/>
                </a:cubicBezTo>
                <a:lnTo>
                  <a:pt x="7301" y="1032895"/>
                </a:lnTo>
                <a:cubicBezTo>
                  <a:pt x="3266" y="1032895"/>
                  <a:pt x="0" y="1036161"/>
                  <a:pt x="0" y="1040196"/>
                </a:cubicBezTo>
                <a:cubicBezTo>
                  <a:pt x="0" y="1044231"/>
                  <a:pt x="3266" y="1047497"/>
                  <a:pt x="7301" y="1047497"/>
                </a:cubicBezTo>
                <a:lnTo>
                  <a:pt x="668905" y="1047497"/>
                </a:lnTo>
                <a:cubicBezTo>
                  <a:pt x="642121" y="1111736"/>
                  <a:pt x="627302" y="1182167"/>
                  <a:pt x="627302" y="1255995"/>
                </a:cubicBezTo>
                <a:lnTo>
                  <a:pt x="627302" y="1535264"/>
                </a:lnTo>
                <a:lnTo>
                  <a:pt x="7301" y="1535264"/>
                </a:lnTo>
                <a:cubicBezTo>
                  <a:pt x="3266" y="1535264"/>
                  <a:pt x="0" y="1538530"/>
                  <a:pt x="0" y="1542565"/>
                </a:cubicBezTo>
                <a:cubicBezTo>
                  <a:pt x="0" y="1546599"/>
                  <a:pt x="3266" y="1549865"/>
                  <a:pt x="7301" y="1549865"/>
                </a:cubicBezTo>
                <a:lnTo>
                  <a:pt x="627302" y="1549865"/>
                </a:lnTo>
                <a:lnTo>
                  <a:pt x="627302" y="2037624"/>
                </a:lnTo>
                <a:lnTo>
                  <a:pt x="7301" y="2037624"/>
                </a:lnTo>
                <a:cubicBezTo>
                  <a:pt x="3266" y="2037624"/>
                  <a:pt x="0" y="2040890"/>
                  <a:pt x="0" y="2044925"/>
                </a:cubicBezTo>
                <a:cubicBezTo>
                  <a:pt x="0" y="2048959"/>
                  <a:pt x="3266" y="2052225"/>
                  <a:pt x="7301" y="2052225"/>
                </a:cubicBezTo>
                <a:lnTo>
                  <a:pt x="627302" y="2052225"/>
                </a:lnTo>
                <a:lnTo>
                  <a:pt x="627302" y="2718004"/>
                </a:lnTo>
                <a:cubicBezTo>
                  <a:pt x="627302" y="2722039"/>
                  <a:pt x="630568" y="2725305"/>
                  <a:pt x="634602" y="2725305"/>
                </a:cubicBezTo>
                <a:lnTo>
                  <a:pt x="1711543" y="2725305"/>
                </a:lnTo>
                <a:cubicBezTo>
                  <a:pt x="1715578" y="2725305"/>
                  <a:pt x="1718844" y="2722039"/>
                  <a:pt x="1718844" y="2718004"/>
                </a:cubicBezTo>
                <a:lnTo>
                  <a:pt x="1718844" y="2052225"/>
                </a:lnTo>
                <a:lnTo>
                  <a:pt x="2326514" y="2052225"/>
                </a:lnTo>
                <a:cubicBezTo>
                  <a:pt x="2330549" y="2052225"/>
                  <a:pt x="2333815" y="2048959"/>
                  <a:pt x="2333815" y="2044925"/>
                </a:cubicBezTo>
                <a:cubicBezTo>
                  <a:pt x="2333815" y="2040890"/>
                  <a:pt x="2330549" y="2037624"/>
                  <a:pt x="2326514" y="2037624"/>
                </a:cubicBezTo>
                <a:lnTo>
                  <a:pt x="1718844" y="2037624"/>
                </a:lnTo>
                <a:lnTo>
                  <a:pt x="1718844" y="1549865"/>
                </a:lnTo>
                <a:lnTo>
                  <a:pt x="2326514" y="1549865"/>
                </a:lnTo>
                <a:close/>
                <a:moveTo>
                  <a:pt x="891777" y="806862"/>
                </a:moveTo>
                <a:cubicBezTo>
                  <a:pt x="892529" y="806565"/>
                  <a:pt x="893218" y="806119"/>
                  <a:pt x="893856" y="805569"/>
                </a:cubicBezTo>
                <a:cubicBezTo>
                  <a:pt x="974478" y="755800"/>
                  <a:pt x="1069378" y="727043"/>
                  <a:pt x="1170881" y="727043"/>
                </a:cubicBezTo>
                <a:lnTo>
                  <a:pt x="1175274" y="727043"/>
                </a:lnTo>
                <a:cubicBezTo>
                  <a:pt x="1387273" y="727043"/>
                  <a:pt x="1570516" y="852421"/>
                  <a:pt x="1654823" y="1032913"/>
                </a:cubicBezTo>
                <a:lnTo>
                  <a:pt x="691331" y="1032913"/>
                </a:lnTo>
                <a:cubicBezTo>
                  <a:pt x="734926" y="939584"/>
                  <a:pt x="804972" y="861006"/>
                  <a:pt x="891777" y="806870"/>
                </a:cubicBezTo>
                <a:close/>
                <a:moveTo>
                  <a:pt x="641903" y="1256003"/>
                </a:moveTo>
                <a:cubicBezTo>
                  <a:pt x="641903" y="1182001"/>
                  <a:pt x="657203" y="1111518"/>
                  <a:pt x="684764" y="1047505"/>
                </a:cubicBezTo>
                <a:lnTo>
                  <a:pt x="1661382" y="1047505"/>
                </a:lnTo>
                <a:cubicBezTo>
                  <a:pt x="1688943" y="1111518"/>
                  <a:pt x="1704243" y="1182001"/>
                  <a:pt x="1704243" y="1256003"/>
                </a:cubicBezTo>
                <a:lnTo>
                  <a:pt x="1704243" y="1535273"/>
                </a:lnTo>
                <a:lnTo>
                  <a:pt x="641903" y="1535273"/>
                </a:lnTo>
                <a:lnTo>
                  <a:pt x="641903" y="1256003"/>
                </a:lnTo>
                <a:close/>
                <a:moveTo>
                  <a:pt x="1704243" y="2710721"/>
                </a:moveTo>
                <a:lnTo>
                  <a:pt x="641903" y="2710721"/>
                </a:lnTo>
                <a:lnTo>
                  <a:pt x="641903" y="2052243"/>
                </a:lnTo>
                <a:lnTo>
                  <a:pt x="1704234" y="2052243"/>
                </a:lnTo>
                <a:lnTo>
                  <a:pt x="1704234" y="2710721"/>
                </a:lnTo>
                <a:close/>
                <a:moveTo>
                  <a:pt x="1704243" y="2037633"/>
                </a:moveTo>
                <a:lnTo>
                  <a:pt x="641903" y="2037633"/>
                </a:lnTo>
                <a:lnTo>
                  <a:pt x="641903" y="1549874"/>
                </a:lnTo>
                <a:lnTo>
                  <a:pt x="1704234" y="1549874"/>
                </a:lnTo>
                <a:lnTo>
                  <a:pt x="1704234" y="2037633"/>
                </a:lnTo>
                <a:close/>
              </a:path>
            </a:pathLst>
          </a:custGeom>
          <a:solidFill>
            <a:srgbClr val="0C2A22">
              <a:alpha val="563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4" name="Google Shape;404;p3"/>
          <p:cNvSpPr txBox="1"/>
          <p:nvPr>
            <p:ph type="title"/>
          </p:nvPr>
        </p:nvSpPr>
        <p:spPr>
          <a:xfrm>
            <a:off x="2642100" y="2101750"/>
            <a:ext cx="3859800" cy="15114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05" name="Google Shape;405;p3"/>
          <p:cNvSpPr txBox="1"/>
          <p:nvPr>
            <p:ph hasCustomPrompt="1" idx="2" type="title"/>
          </p:nvPr>
        </p:nvSpPr>
        <p:spPr>
          <a:xfrm>
            <a:off x="3745950" y="1012225"/>
            <a:ext cx="1652100" cy="877500"/>
          </a:xfrm>
          <a:prstGeom prst="rect">
            <a:avLst/>
          </a:prstGeom>
          <a:solidFill>
            <a:schemeClr val="accent1"/>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06" name="Google Shape;406;p3"/>
          <p:cNvSpPr txBox="1"/>
          <p:nvPr>
            <p:ph idx="1" type="subTitle"/>
          </p:nvPr>
        </p:nvSpPr>
        <p:spPr>
          <a:xfrm>
            <a:off x="2642100" y="3702925"/>
            <a:ext cx="3859800" cy="375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07" name="Google Shape;407;p3"/>
          <p:cNvGrpSpPr/>
          <p:nvPr/>
        </p:nvGrpSpPr>
        <p:grpSpPr>
          <a:xfrm>
            <a:off x="129550" y="0"/>
            <a:ext cx="8884900" cy="5151000"/>
            <a:chOff x="129550" y="0"/>
            <a:chExt cx="8884900" cy="5151000"/>
          </a:xfrm>
        </p:grpSpPr>
        <p:cxnSp>
          <p:nvCxnSpPr>
            <p:cNvPr id="408" name="Google Shape;408;p3"/>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cxnSp>
          <p:nvCxnSpPr>
            <p:cNvPr id="409" name="Google Shape;409;p3"/>
            <p:cNvCxnSpPr/>
            <p:nvPr/>
          </p:nvCxnSpPr>
          <p:spPr>
            <a:xfrm>
              <a:off x="9014450" y="0"/>
              <a:ext cx="0" cy="5151000"/>
            </a:xfrm>
            <a:prstGeom prst="straightConnector1">
              <a:avLst/>
            </a:prstGeom>
            <a:noFill/>
            <a:ln cap="flat" cmpd="sng" w="19050">
              <a:solidFill>
                <a:schemeClr val="accent5"/>
              </a:solidFill>
              <a:prstDash val="dot"/>
              <a:round/>
              <a:headEnd len="med" w="med" type="none"/>
              <a:tailEnd len="med" w="med" type="none"/>
            </a:ln>
          </p:spPr>
        </p:cxnSp>
      </p:grpSp>
      <p:grpSp>
        <p:nvGrpSpPr>
          <p:cNvPr id="410" name="Google Shape;410;p3"/>
          <p:cNvGrpSpPr/>
          <p:nvPr/>
        </p:nvGrpSpPr>
        <p:grpSpPr>
          <a:xfrm>
            <a:off x="1875703" y="4350609"/>
            <a:ext cx="5392606" cy="1264610"/>
            <a:chOff x="1875703" y="4350609"/>
            <a:chExt cx="5392606" cy="1264610"/>
          </a:xfrm>
        </p:grpSpPr>
        <p:grpSp>
          <p:nvGrpSpPr>
            <p:cNvPr id="411" name="Google Shape;411;p3"/>
            <p:cNvGrpSpPr/>
            <p:nvPr/>
          </p:nvGrpSpPr>
          <p:grpSpPr>
            <a:xfrm>
              <a:off x="5963053" y="4412084"/>
              <a:ext cx="1305256" cy="1057563"/>
              <a:chOff x="1241921" y="364699"/>
              <a:chExt cx="5585178" cy="4525301"/>
            </a:xfrm>
          </p:grpSpPr>
          <p:sp>
            <p:nvSpPr>
              <p:cNvPr id="412" name="Google Shape;412;p3"/>
              <p:cNvSpPr/>
              <p:nvPr/>
            </p:nvSpPr>
            <p:spPr>
              <a:xfrm>
                <a:off x="2460609" y="2989742"/>
                <a:ext cx="1991054" cy="1005121"/>
              </a:xfrm>
              <a:custGeom>
                <a:rect b="b" l="l" r="r" t="t"/>
                <a:pathLst>
                  <a:path extrusionOk="0" h="157296" w="311589">
                    <a:moveTo>
                      <a:pt x="0" y="155786"/>
                    </a:moveTo>
                    <a:cubicBezTo>
                      <a:pt x="18339" y="124907"/>
                      <a:pt x="38948" y="94813"/>
                      <a:pt x="66457" y="71950"/>
                    </a:cubicBezTo>
                    <a:cubicBezTo>
                      <a:pt x="93966" y="49087"/>
                      <a:pt x="129247" y="33945"/>
                      <a:pt x="164790" y="36818"/>
                    </a:cubicBezTo>
                    <a:cubicBezTo>
                      <a:pt x="186186" y="38547"/>
                      <a:pt x="206620" y="46581"/>
                      <a:pt x="225920" y="56109"/>
                    </a:cubicBezTo>
                    <a:cubicBezTo>
                      <a:pt x="256747" y="71330"/>
                      <a:pt x="285653" y="90577"/>
                      <a:pt x="311590" y="113222"/>
                    </a:cubicBezTo>
                    <a:cubicBezTo>
                      <a:pt x="294386" y="78954"/>
                      <a:pt x="269847" y="48441"/>
                      <a:pt x="240155" y="24391"/>
                    </a:cubicBezTo>
                    <a:cubicBezTo>
                      <a:pt x="230461" y="16601"/>
                      <a:pt x="220156" y="9405"/>
                      <a:pt x="208541" y="5135"/>
                    </a:cubicBezTo>
                    <a:cubicBezTo>
                      <a:pt x="195180" y="201"/>
                      <a:pt x="180596" y="-611"/>
                      <a:pt x="166362" y="358"/>
                    </a:cubicBezTo>
                    <a:cubicBezTo>
                      <a:pt x="84709" y="5903"/>
                      <a:pt x="12051" y="75408"/>
                      <a:pt x="2270" y="157297"/>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3" name="Google Shape;413;p3"/>
              <p:cNvSpPr/>
              <p:nvPr/>
            </p:nvSpPr>
            <p:spPr>
              <a:xfrm>
                <a:off x="1343479" y="2481696"/>
                <a:ext cx="1276345" cy="1104595"/>
              </a:xfrm>
              <a:custGeom>
                <a:rect b="b" l="l" r="r" t="t"/>
                <a:pathLst>
                  <a:path extrusionOk="0" h="172863" w="199741">
                    <a:moveTo>
                      <a:pt x="196141" y="172410"/>
                    </a:moveTo>
                    <a:cubicBezTo>
                      <a:pt x="200944" y="137452"/>
                      <a:pt x="202167" y="97517"/>
                      <a:pt x="192037" y="63712"/>
                    </a:cubicBezTo>
                    <a:cubicBezTo>
                      <a:pt x="181819" y="29907"/>
                      <a:pt x="152214" y="-746"/>
                      <a:pt x="117196" y="14"/>
                    </a:cubicBezTo>
                    <a:cubicBezTo>
                      <a:pt x="97547" y="442"/>
                      <a:pt x="79120" y="10572"/>
                      <a:pt x="64798" y="24082"/>
                    </a:cubicBezTo>
                    <a:cubicBezTo>
                      <a:pt x="50476" y="37592"/>
                      <a:pt x="39648" y="54376"/>
                      <a:pt x="28993" y="70969"/>
                    </a:cubicBezTo>
                    <a:cubicBezTo>
                      <a:pt x="19299" y="85954"/>
                      <a:pt x="9693" y="100931"/>
                      <a:pt x="0" y="115917"/>
                    </a:cubicBezTo>
                    <a:cubicBezTo>
                      <a:pt x="22531" y="96294"/>
                      <a:pt x="46546" y="78514"/>
                      <a:pt x="71959" y="62830"/>
                    </a:cubicBezTo>
                    <a:cubicBezTo>
                      <a:pt x="87154" y="53424"/>
                      <a:pt x="103921" y="44490"/>
                      <a:pt x="121737" y="45521"/>
                    </a:cubicBezTo>
                    <a:cubicBezTo>
                      <a:pt x="138416" y="46482"/>
                      <a:pt x="153699" y="56332"/>
                      <a:pt x="164265" y="69370"/>
                    </a:cubicBezTo>
                    <a:cubicBezTo>
                      <a:pt x="174833" y="82409"/>
                      <a:pt x="181208" y="98399"/>
                      <a:pt x="185924" y="114546"/>
                    </a:cubicBezTo>
                    <a:cubicBezTo>
                      <a:pt x="191425" y="133391"/>
                      <a:pt x="194831" y="152831"/>
                      <a:pt x="196141" y="172410"/>
                    </a:cubicBezTo>
                    <a:cubicBezTo>
                      <a:pt x="194132" y="170838"/>
                      <a:pt x="198150" y="173982"/>
                      <a:pt x="196141" y="17241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4" name="Google Shape;414;p3"/>
              <p:cNvSpPr/>
              <p:nvPr/>
            </p:nvSpPr>
            <p:spPr>
              <a:xfrm>
                <a:off x="2946629" y="1953735"/>
                <a:ext cx="1635923" cy="1216515"/>
              </a:xfrm>
              <a:custGeom>
                <a:rect b="b" l="l" r="r" t="t"/>
                <a:pathLst>
                  <a:path extrusionOk="0" h="190378" w="256013">
                    <a:moveTo>
                      <a:pt x="0" y="108769"/>
                    </a:moveTo>
                    <a:cubicBezTo>
                      <a:pt x="19038" y="76763"/>
                      <a:pt x="48468" y="52521"/>
                      <a:pt x="78596" y="30750"/>
                    </a:cubicBezTo>
                    <a:cubicBezTo>
                      <a:pt x="98158" y="16550"/>
                      <a:pt x="119379" y="2691"/>
                      <a:pt x="143481" y="342"/>
                    </a:cubicBezTo>
                    <a:cubicBezTo>
                      <a:pt x="184789" y="-3693"/>
                      <a:pt x="222864" y="28575"/>
                      <a:pt x="239456" y="66930"/>
                    </a:cubicBezTo>
                    <a:cubicBezTo>
                      <a:pt x="256136" y="105285"/>
                      <a:pt x="256224" y="148548"/>
                      <a:pt x="255962" y="190378"/>
                    </a:cubicBezTo>
                    <a:cubicBezTo>
                      <a:pt x="242688" y="162887"/>
                      <a:pt x="227230" y="136400"/>
                      <a:pt x="209939" y="111232"/>
                    </a:cubicBezTo>
                    <a:cubicBezTo>
                      <a:pt x="190290" y="82544"/>
                      <a:pt x="165227" y="53726"/>
                      <a:pt x="131168" y="47316"/>
                    </a:cubicBezTo>
                    <a:cubicBezTo>
                      <a:pt x="110384" y="43395"/>
                      <a:pt x="88901" y="48573"/>
                      <a:pt x="69514" y="57062"/>
                    </a:cubicBezTo>
                    <a:cubicBezTo>
                      <a:pt x="42879" y="68729"/>
                      <a:pt x="19038" y="86754"/>
                      <a:pt x="524" y="109241"/>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5" name="Google Shape;415;p3"/>
              <p:cNvSpPr/>
              <p:nvPr/>
            </p:nvSpPr>
            <p:spPr>
              <a:xfrm>
                <a:off x="1659309" y="1617138"/>
                <a:ext cx="1400790" cy="1035429"/>
              </a:xfrm>
              <a:custGeom>
                <a:rect b="b" l="l" r="r" t="t"/>
                <a:pathLst>
                  <a:path extrusionOk="0" h="162039" w="219216">
                    <a:moveTo>
                      <a:pt x="209503" y="145196"/>
                    </a:moveTo>
                    <a:cubicBezTo>
                      <a:pt x="218061" y="114718"/>
                      <a:pt x="221030" y="82651"/>
                      <a:pt x="218149" y="51081"/>
                    </a:cubicBezTo>
                    <a:cubicBezTo>
                      <a:pt x="216751" y="34777"/>
                      <a:pt x="212734" y="16927"/>
                      <a:pt x="199547" y="7364"/>
                    </a:cubicBezTo>
                    <a:cubicBezTo>
                      <a:pt x="189067" y="-224"/>
                      <a:pt x="175182" y="-749"/>
                      <a:pt x="162345" y="553"/>
                    </a:cubicBezTo>
                    <a:cubicBezTo>
                      <a:pt x="99031" y="6963"/>
                      <a:pt x="45499" y="49326"/>
                      <a:pt x="0" y="94082"/>
                    </a:cubicBezTo>
                    <a:cubicBezTo>
                      <a:pt x="29081" y="72329"/>
                      <a:pt x="60345" y="51500"/>
                      <a:pt x="95975" y="44706"/>
                    </a:cubicBezTo>
                    <a:cubicBezTo>
                      <a:pt x="131605" y="37912"/>
                      <a:pt x="172650" y="48287"/>
                      <a:pt x="193172" y="78494"/>
                    </a:cubicBezTo>
                    <a:cubicBezTo>
                      <a:pt x="205922" y="97296"/>
                      <a:pt x="209153" y="120892"/>
                      <a:pt x="210726" y="143606"/>
                    </a:cubicBezTo>
                    <a:cubicBezTo>
                      <a:pt x="210813" y="145589"/>
                      <a:pt x="210813" y="147912"/>
                      <a:pt x="209241" y="149099"/>
                    </a:cubicBezTo>
                    <a:cubicBezTo>
                      <a:pt x="207669" y="150287"/>
                      <a:pt x="200683" y="163378"/>
                      <a:pt x="201993" y="16192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6" name="Google Shape;416;p3"/>
              <p:cNvSpPr/>
              <p:nvPr/>
            </p:nvSpPr>
            <p:spPr>
              <a:xfrm>
                <a:off x="3587222" y="1176127"/>
                <a:ext cx="1517708" cy="1440479"/>
              </a:xfrm>
              <a:custGeom>
                <a:rect b="b" l="l" r="r" t="t"/>
                <a:pathLst>
                  <a:path extrusionOk="0" h="225427" w="237513">
                    <a:moveTo>
                      <a:pt x="0" y="80322"/>
                    </a:moveTo>
                    <a:cubicBezTo>
                      <a:pt x="20348" y="62498"/>
                      <a:pt x="35281" y="40936"/>
                      <a:pt x="60868" y="32474"/>
                    </a:cubicBezTo>
                    <a:cubicBezTo>
                      <a:pt x="86456" y="24003"/>
                      <a:pt x="115799" y="24047"/>
                      <a:pt x="139290" y="37443"/>
                    </a:cubicBezTo>
                    <a:cubicBezTo>
                      <a:pt x="148984" y="42980"/>
                      <a:pt x="157455" y="50577"/>
                      <a:pt x="165227" y="58620"/>
                    </a:cubicBezTo>
                    <a:cubicBezTo>
                      <a:pt x="207669" y="102399"/>
                      <a:pt x="234304" y="165686"/>
                      <a:pt x="221467" y="225428"/>
                    </a:cubicBezTo>
                    <a:cubicBezTo>
                      <a:pt x="233343" y="190007"/>
                      <a:pt x="238758" y="152368"/>
                      <a:pt x="237273" y="114974"/>
                    </a:cubicBezTo>
                    <a:cubicBezTo>
                      <a:pt x="236138" y="85815"/>
                      <a:pt x="230200" y="55354"/>
                      <a:pt x="211511" y="33007"/>
                    </a:cubicBezTo>
                    <a:cubicBezTo>
                      <a:pt x="184002" y="23"/>
                      <a:pt x="134225" y="-6911"/>
                      <a:pt x="93617" y="6310"/>
                    </a:cubicBezTo>
                    <a:cubicBezTo>
                      <a:pt x="53009" y="19532"/>
                      <a:pt x="29605" y="49302"/>
                      <a:pt x="0" y="80339"/>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7" name="Google Shape;417;p3"/>
              <p:cNvSpPr/>
              <p:nvPr/>
            </p:nvSpPr>
            <p:spPr>
              <a:xfrm>
                <a:off x="2475676" y="837901"/>
                <a:ext cx="1400164" cy="689104"/>
              </a:xfrm>
              <a:custGeom>
                <a:rect b="b" l="l" r="r" t="t"/>
                <a:pathLst>
                  <a:path extrusionOk="0" h="107841" w="219118">
                    <a:moveTo>
                      <a:pt x="201293" y="107842"/>
                    </a:moveTo>
                    <a:cubicBezTo>
                      <a:pt x="212820" y="91040"/>
                      <a:pt x="220418" y="71137"/>
                      <a:pt x="218933" y="50711"/>
                    </a:cubicBezTo>
                    <a:cubicBezTo>
                      <a:pt x="216838" y="21596"/>
                      <a:pt x="186360" y="1126"/>
                      <a:pt x="157454" y="60"/>
                    </a:cubicBezTo>
                    <a:cubicBezTo>
                      <a:pt x="128548" y="-1005"/>
                      <a:pt x="101214" y="12234"/>
                      <a:pt x="75540" y="25709"/>
                    </a:cubicBezTo>
                    <a:cubicBezTo>
                      <a:pt x="47332" y="40494"/>
                      <a:pt x="18601" y="56763"/>
                      <a:pt x="0" y="82639"/>
                    </a:cubicBezTo>
                    <a:cubicBezTo>
                      <a:pt x="24714" y="67994"/>
                      <a:pt x="50126" y="53890"/>
                      <a:pt x="77723" y="45925"/>
                    </a:cubicBezTo>
                    <a:cubicBezTo>
                      <a:pt x="105318" y="37961"/>
                      <a:pt x="135534" y="36503"/>
                      <a:pt x="162344" y="46956"/>
                    </a:cubicBezTo>
                    <a:cubicBezTo>
                      <a:pt x="174658" y="51768"/>
                      <a:pt x="186273" y="59252"/>
                      <a:pt x="194132" y="70028"/>
                    </a:cubicBezTo>
                    <a:cubicBezTo>
                      <a:pt x="201904" y="80805"/>
                      <a:pt x="205310" y="95179"/>
                      <a:pt x="201293" y="107833"/>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8" name="Google Shape;418;p3"/>
              <p:cNvSpPr/>
              <p:nvPr/>
            </p:nvSpPr>
            <p:spPr>
              <a:xfrm>
                <a:off x="4299239" y="797812"/>
                <a:ext cx="1784548" cy="1037346"/>
              </a:xfrm>
              <a:custGeom>
                <a:rect b="b" l="l" r="r" t="t"/>
                <a:pathLst>
                  <a:path extrusionOk="0" h="162339" w="279272">
                    <a:moveTo>
                      <a:pt x="0" y="54060"/>
                    </a:moveTo>
                    <a:cubicBezTo>
                      <a:pt x="19561" y="39755"/>
                      <a:pt x="40870" y="33389"/>
                      <a:pt x="63750" y="25503"/>
                    </a:cubicBezTo>
                    <a:cubicBezTo>
                      <a:pt x="76238" y="21198"/>
                      <a:pt x="89163" y="17897"/>
                      <a:pt x="102437" y="17661"/>
                    </a:cubicBezTo>
                    <a:cubicBezTo>
                      <a:pt x="147761" y="16866"/>
                      <a:pt x="185399" y="51038"/>
                      <a:pt x="217886" y="83036"/>
                    </a:cubicBezTo>
                    <a:cubicBezTo>
                      <a:pt x="241115" y="105863"/>
                      <a:pt x="265392" y="130525"/>
                      <a:pt x="272641" y="162339"/>
                    </a:cubicBezTo>
                    <a:cubicBezTo>
                      <a:pt x="282334" y="140690"/>
                      <a:pt x="280850" y="114946"/>
                      <a:pt x="271768" y="92982"/>
                    </a:cubicBezTo>
                    <a:cubicBezTo>
                      <a:pt x="262598" y="71019"/>
                      <a:pt x="246530" y="52558"/>
                      <a:pt x="228103" y="37598"/>
                    </a:cubicBezTo>
                    <a:cubicBezTo>
                      <a:pt x="199809" y="14509"/>
                      <a:pt x="164265" y="-1281"/>
                      <a:pt x="127849" y="82"/>
                    </a:cubicBezTo>
                    <a:cubicBezTo>
                      <a:pt x="102087" y="1051"/>
                      <a:pt x="77286" y="10430"/>
                      <a:pt x="54231" y="21879"/>
                    </a:cubicBezTo>
                    <a:cubicBezTo>
                      <a:pt x="35368" y="31197"/>
                      <a:pt x="17204" y="41973"/>
                      <a:pt x="0" y="5406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9" name="Google Shape;419;p3"/>
              <p:cNvSpPr/>
              <p:nvPr/>
            </p:nvSpPr>
            <p:spPr>
              <a:xfrm>
                <a:off x="3412010" y="386610"/>
                <a:ext cx="1226062" cy="756659"/>
              </a:xfrm>
              <a:custGeom>
                <a:rect b="b" l="l" r="r" t="t"/>
                <a:pathLst>
                  <a:path extrusionOk="0" h="118413" w="191872">
                    <a:moveTo>
                      <a:pt x="138853" y="118414"/>
                    </a:moveTo>
                    <a:cubicBezTo>
                      <a:pt x="141648" y="116693"/>
                      <a:pt x="149769" y="107567"/>
                      <a:pt x="152564" y="105847"/>
                    </a:cubicBezTo>
                    <a:cubicBezTo>
                      <a:pt x="171776" y="93752"/>
                      <a:pt x="193521" y="77002"/>
                      <a:pt x="191774" y="54166"/>
                    </a:cubicBezTo>
                    <a:cubicBezTo>
                      <a:pt x="190726" y="40996"/>
                      <a:pt x="181644" y="29766"/>
                      <a:pt x="171252" y="21697"/>
                    </a:cubicBezTo>
                    <a:cubicBezTo>
                      <a:pt x="146800" y="2764"/>
                      <a:pt x="114051" y="-3122"/>
                      <a:pt x="83661" y="1498"/>
                    </a:cubicBezTo>
                    <a:cubicBezTo>
                      <a:pt x="53271" y="6117"/>
                      <a:pt x="24976" y="20430"/>
                      <a:pt x="0" y="38350"/>
                    </a:cubicBezTo>
                    <a:cubicBezTo>
                      <a:pt x="26897" y="24814"/>
                      <a:pt x="58772" y="26046"/>
                      <a:pt x="88551" y="30674"/>
                    </a:cubicBezTo>
                    <a:cubicBezTo>
                      <a:pt x="102786" y="32892"/>
                      <a:pt x="117283" y="35923"/>
                      <a:pt x="129858" y="43031"/>
                    </a:cubicBezTo>
                    <a:cubicBezTo>
                      <a:pt x="142521" y="50140"/>
                      <a:pt x="153262" y="61947"/>
                      <a:pt x="155969" y="76260"/>
                    </a:cubicBezTo>
                    <a:cubicBezTo>
                      <a:pt x="158677" y="90573"/>
                      <a:pt x="152389" y="113174"/>
                      <a:pt x="138853" y="118405"/>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0" name="Google Shape;420;p3"/>
              <p:cNvSpPr/>
              <p:nvPr/>
            </p:nvSpPr>
            <p:spPr>
              <a:xfrm>
                <a:off x="4929225" y="418577"/>
                <a:ext cx="1839272" cy="395848"/>
              </a:xfrm>
              <a:custGeom>
                <a:rect b="b" l="l" r="r" t="t"/>
                <a:pathLst>
                  <a:path extrusionOk="0" h="61948" w="287836">
                    <a:moveTo>
                      <a:pt x="0" y="61948"/>
                    </a:moveTo>
                    <a:cubicBezTo>
                      <a:pt x="62178" y="17480"/>
                      <a:pt x="139901" y="-4518"/>
                      <a:pt x="216139" y="774"/>
                    </a:cubicBezTo>
                    <a:cubicBezTo>
                      <a:pt x="240854" y="2495"/>
                      <a:pt x="265743" y="7123"/>
                      <a:pt x="287837" y="18502"/>
                    </a:cubicBezTo>
                    <a:cubicBezTo>
                      <a:pt x="231248" y="34719"/>
                      <a:pt x="171253" y="31558"/>
                      <a:pt x="112567" y="36378"/>
                    </a:cubicBezTo>
                    <a:cubicBezTo>
                      <a:pt x="72920" y="39635"/>
                      <a:pt x="38338" y="51390"/>
                      <a:pt x="0" y="6194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1" name="Google Shape;421;p3"/>
              <p:cNvSpPr/>
              <p:nvPr/>
            </p:nvSpPr>
            <p:spPr>
              <a:xfrm>
                <a:off x="2232382" y="663354"/>
                <a:ext cx="3198636" cy="4226646"/>
              </a:xfrm>
              <a:custGeom>
                <a:rect b="b" l="l" r="r" t="t"/>
                <a:pathLst>
                  <a:path extrusionOk="0" h="661447" w="500569">
                    <a:moveTo>
                      <a:pt x="5676" y="661447"/>
                    </a:moveTo>
                    <a:lnTo>
                      <a:pt x="0" y="660495"/>
                    </a:lnTo>
                    <a:cubicBezTo>
                      <a:pt x="17815" y="556294"/>
                      <a:pt x="47245" y="454006"/>
                      <a:pt x="87591" y="356468"/>
                    </a:cubicBezTo>
                    <a:cubicBezTo>
                      <a:pt x="111694" y="298237"/>
                      <a:pt x="133963" y="255778"/>
                      <a:pt x="159900" y="218811"/>
                    </a:cubicBezTo>
                    <a:cubicBezTo>
                      <a:pt x="234566" y="112305"/>
                      <a:pt x="355080" y="34600"/>
                      <a:pt x="499260" y="0"/>
                    </a:cubicBezTo>
                    <a:lnTo>
                      <a:pt x="500570" y="5528"/>
                    </a:lnTo>
                    <a:cubicBezTo>
                      <a:pt x="357787" y="39804"/>
                      <a:pt x="238408" y="116715"/>
                      <a:pt x="164615" y="222077"/>
                    </a:cubicBezTo>
                    <a:cubicBezTo>
                      <a:pt x="138941" y="258686"/>
                      <a:pt x="116759" y="300805"/>
                      <a:pt x="92831" y="358643"/>
                    </a:cubicBezTo>
                    <a:cubicBezTo>
                      <a:pt x="52659" y="455787"/>
                      <a:pt x="23317" y="557665"/>
                      <a:pt x="5676" y="6614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2" name="Google Shape;422;p3"/>
              <p:cNvSpPr/>
              <p:nvPr/>
            </p:nvSpPr>
            <p:spPr>
              <a:xfrm>
                <a:off x="2442194" y="2967818"/>
                <a:ext cx="2078667" cy="1029557"/>
              </a:xfrm>
              <a:custGeom>
                <a:rect b="b" l="l" r="r" t="t"/>
                <a:pathLst>
                  <a:path extrusionOk="0" h="161120" w="325300">
                    <a:moveTo>
                      <a:pt x="8558" y="161111"/>
                    </a:moveTo>
                    <a:lnTo>
                      <a:pt x="5938" y="160806"/>
                    </a:lnTo>
                    <a:cubicBezTo>
                      <a:pt x="5938" y="160858"/>
                      <a:pt x="5938" y="160902"/>
                      <a:pt x="5850" y="160954"/>
                    </a:cubicBezTo>
                    <a:lnTo>
                      <a:pt x="5502" y="160753"/>
                    </a:lnTo>
                    <a:lnTo>
                      <a:pt x="1747" y="160299"/>
                    </a:lnTo>
                    <a:cubicBezTo>
                      <a:pt x="1834" y="159749"/>
                      <a:pt x="1834" y="159190"/>
                      <a:pt x="1921" y="158640"/>
                    </a:cubicBezTo>
                    <a:lnTo>
                      <a:pt x="0" y="157478"/>
                    </a:lnTo>
                    <a:cubicBezTo>
                      <a:pt x="960" y="155898"/>
                      <a:pt x="1834" y="154300"/>
                      <a:pt x="2882" y="152693"/>
                    </a:cubicBezTo>
                    <a:cubicBezTo>
                      <a:pt x="16243" y="72105"/>
                      <a:pt x="87853" y="5884"/>
                      <a:pt x="169069" y="365"/>
                    </a:cubicBezTo>
                    <a:cubicBezTo>
                      <a:pt x="186098" y="-805"/>
                      <a:pt x="200420" y="836"/>
                      <a:pt x="212646" y="5343"/>
                    </a:cubicBezTo>
                    <a:cubicBezTo>
                      <a:pt x="225658" y="10146"/>
                      <a:pt x="236836" y="18451"/>
                      <a:pt x="245132" y="25157"/>
                    </a:cubicBezTo>
                    <a:cubicBezTo>
                      <a:pt x="275173" y="49426"/>
                      <a:pt x="300149" y="80533"/>
                      <a:pt x="317528" y="115115"/>
                    </a:cubicBezTo>
                    <a:lnTo>
                      <a:pt x="325300" y="130642"/>
                    </a:lnTo>
                    <a:lnTo>
                      <a:pt x="312201" y="119228"/>
                    </a:lnTo>
                    <a:cubicBezTo>
                      <a:pt x="286439" y="96758"/>
                      <a:pt x="257882" y="77712"/>
                      <a:pt x="227317" y="62604"/>
                    </a:cubicBezTo>
                    <a:cubicBezTo>
                      <a:pt x="211423" y="54753"/>
                      <a:pt x="190202" y="45496"/>
                      <a:pt x="167409" y="43663"/>
                    </a:cubicBezTo>
                    <a:cubicBezTo>
                      <a:pt x="135797" y="41086"/>
                      <a:pt x="100865" y="53627"/>
                      <a:pt x="71522" y="78009"/>
                    </a:cubicBezTo>
                    <a:cubicBezTo>
                      <a:pt x="44800" y="100243"/>
                      <a:pt x="25151" y="128983"/>
                      <a:pt x="9344" y="155094"/>
                    </a:cubicBezTo>
                    <a:cubicBezTo>
                      <a:pt x="9082" y="157094"/>
                      <a:pt x="8820" y="159103"/>
                      <a:pt x="8558" y="161120"/>
                    </a:cubicBezTo>
                    <a:close/>
                    <a:moveTo>
                      <a:pt x="179286" y="6836"/>
                    </a:moveTo>
                    <a:cubicBezTo>
                      <a:pt x="176142" y="6836"/>
                      <a:pt x="172911" y="6949"/>
                      <a:pt x="169505" y="7176"/>
                    </a:cubicBezTo>
                    <a:cubicBezTo>
                      <a:pt x="97721" y="12049"/>
                      <a:pt x="33796" y="66176"/>
                      <a:pt x="13885" y="135035"/>
                    </a:cubicBezTo>
                    <a:cubicBezTo>
                      <a:pt x="28032" y="113264"/>
                      <a:pt x="45236" y="90951"/>
                      <a:pt x="67155" y="72743"/>
                    </a:cubicBezTo>
                    <a:cubicBezTo>
                      <a:pt x="98245" y="46850"/>
                      <a:pt x="134137" y="34100"/>
                      <a:pt x="167933" y="36833"/>
                    </a:cubicBezTo>
                    <a:cubicBezTo>
                      <a:pt x="191861" y="38763"/>
                      <a:pt x="213868" y="48335"/>
                      <a:pt x="230286" y="56465"/>
                    </a:cubicBezTo>
                    <a:cubicBezTo>
                      <a:pt x="256048" y="69180"/>
                      <a:pt x="280413" y="84646"/>
                      <a:pt x="302944" y="102548"/>
                    </a:cubicBezTo>
                    <a:cubicBezTo>
                      <a:pt x="286701" y="75092"/>
                      <a:pt x="265480" y="50404"/>
                      <a:pt x="240853" y="30458"/>
                    </a:cubicBezTo>
                    <a:cubicBezTo>
                      <a:pt x="232994" y="24092"/>
                      <a:pt x="222426" y="16206"/>
                      <a:pt x="210288" y="11753"/>
                    </a:cubicBezTo>
                    <a:cubicBezTo>
                      <a:pt x="201293" y="8460"/>
                      <a:pt x="191163" y="6827"/>
                      <a:pt x="179286" y="68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3" name="Google Shape;423;p3"/>
              <p:cNvSpPr/>
              <p:nvPr/>
            </p:nvSpPr>
            <p:spPr>
              <a:xfrm>
                <a:off x="1241921" y="2459818"/>
                <a:ext cx="1399985" cy="1170616"/>
              </a:xfrm>
              <a:custGeom>
                <a:rect b="b" l="l" r="r" t="t"/>
                <a:pathLst>
                  <a:path extrusionOk="0" h="183195" w="219090">
                    <a:moveTo>
                      <a:pt x="215964" y="183196"/>
                    </a:moveTo>
                    <a:lnTo>
                      <a:pt x="210026" y="178594"/>
                    </a:lnTo>
                    <a:cubicBezTo>
                      <a:pt x="210026" y="178594"/>
                      <a:pt x="209939" y="178550"/>
                      <a:pt x="209939" y="178524"/>
                    </a:cubicBezTo>
                    <a:cubicBezTo>
                      <a:pt x="209939" y="178497"/>
                      <a:pt x="209851" y="178480"/>
                      <a:pt x="209851" y="178454"/>
                    </a:cubicBezTo>
                    <a:lnTo>
                      <a:pt x="208367" y="177310"/>
                    </a:lnTo>
                    <a:lnTo>
                      <a:pt x="208454" y="176873"/>
                    </a:lnTo>
                    <a:cubicBezTo>
                      <a:pt x="207756" y="175546"/>
                      <a:pt x="208105" y="174393"/>
                      <a:pt x="208454" y="173721"/>
                    </a:cubicBezTo>
                    <a:cubicBezTo>
                      <a:pt x="207058" y="155172"/>
                      <a:pt x="203738" y="136745"/>
                      <a:pt x="198499" y="118913"/>
                    </a:cubicBezTo>
                    <a:cubicBezTo>
                      <a:pt x="192910" y="99674"/>
                      <a:pt x="186273" y="85702"/>
                      <a:pt x="177540" y="74934"/>
                    </a:cubicBezTo>
                    <a:cubicBezTo>
                      <a:pt x="166537" y="61415"/>
                      <a:pt x="151952" y="53180"/>
                      <a:pt x="137456" y="52342"/>
                    </a:cubicBezTo>
                    <a:cubicBezTo>
                      <a:pt x="120776" y="51355"/>
                      <a:pt x="104620" y="59852"/>
                      <a:pt x="89600" y="69144"/>
                    </a:cubicBezTo>
                    <a:cubicBezTo>
                      <a:pt x="64536" y="84697"/>
                      <a:pt x="40433" y="102451"/>
                      <a:pt x="18164" y="121899"/>
                    </a:cubicBezTo>
                    <a:lnTo>
                      <a:pt x="0" y="137758"/>
                    </a:lnTo>
                    <a:lnTo>
                      <a:pt x="42006" y="72533"/>
                    </a:lnTo>
                    <a:cubicBezTo>
                      <a:pt x="52659" y="55984"/>
                      <a:pt x="63663" y="38876"/>
                      <a:pt x="78334" y="25008"/>
                    </a:cubicBezTo>
                    <a:cubicBezTo>
                      <a:pt x="95014" y="9297"/>
                      <a:pt x="114401" y="416"/>
                      <a:pt x="133002" y="15"/>
                    </a:cubicBezTo>
                    <a:cubicBezTo>
                      <a:pt x="170816" y="-798"/>
                      <a:pt x="201118" y="32649"/>
                      <a:pt x="211161" y="66140"/>
                    </a:cubicBezTo>
                    <a:cubicBezTo>
                      <a:pt x="219894" y="95203"/>
                      <a:pt x="221467" y="131750"/>
                      <a:pt x="215616" y="174777"/>
                    </a:cubicBezTo>
                    <a:cubicBezTo>
                      <a:pt x="216401" y="176113"/>
                      <a:pt x="215964" y="177275"/>
                      <a:pt x="215616" y="177939"/>
                    </a:cubicBezTo>
                    <a:lnTo>
                      <a:pt x="215964" y="183187"/>
                    </a:lnTo>
                    <a:close/>
                    <a:moveTo>
                      <a:pt x="134836" y="45443"/>
                    </a:moveTo>
                    <a:cubicBezTo>
                      <a:pt x="135797" y="45443"/>
                      <a:pt x="136845" y="45469"/>
                      <a:pt x="137805" y="45530"/>
                    </a:cubicBezTo>
                    <a:cubicBezTo>
                      <a:pt x="154224" y="46473"/>
                      <a:pt x="170641" y="55626"/>
                      <a:pt x="182779" y="70637"/>
                    </a:cubicBezTo>
                    <a:cubicBezTo>
                      <a:pt x="192124" y="82139"/>
                      <a:pt x="199198" y="96871"/>
                      <a:pt x="205048" y="117018"/>
                    </a:cubicBezTo>
                    <a:cubicBezTo>
                      <a:pt x="207756" y="126275"/>
                      <a:pt x="209939" y="135689"/>
                      <a:pt x="211686" y="145199"/>
                    </a:cubicBezTo>
                    <a:cubicBezTo>
                      <a:pt x="213432" y="115446"/>
                      <a:pt x="211074" y="89614"/>
                      <a:pt x="204612" y="68131"/>
                    </a:cubicBezTo>
                    <a:cubicBezTo>
                      <a:pt x="195268" y="37112"/>
                      <a:pt x="167846" y="5961"/>
                      <a:pt x="133177" y="6861"/>
                    </a:cubicBezTo>
                    <a:cubicBezTo>
                      <a:pt x="116322" y="7228"/>
                      <a:pt x="98507" y="15445"/>
                      <a:pt x="83050" y="29994"/>
                    </a:cubicBezTo>
                    <a:cubicBezTo>
                      <a:pt x="68903" y="43295"/>
                      <a:pt x="58162" y="60044"/>
                      <a:pt x="47769" y="76244"/>
                    </a:cubicBezTo>
                    <a:lnTo>
                      <a:pt x="30915" y="102312"/>
                    </a:lnTo>
                    <a:cubicBezTo>
                      <a:pt x="48468" y="88217"/>
                      <a:pt x="66982" y="75152"/>
                      <a:pt x="86019" y="63345"/>
                    </a:cubicBezTo>
                    <a:cubicBezTo>
                      <a:pt x="101127" y="54001"/>
                      <a:pt x="117457" y="45443"/>
                      <a:pt x="134836" y="454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4" name="Google Shape;424;p3"/>
              <p:cNvSpPr/>
              <p:nvPr/>
            </p:nvSpPr>
            <p:spPr>
              <a:xfrm>
                <a:off x="2927664" y="1931812"/>
                <a:ext cx="1676730" cy="1332296"/>
              </a:xfrm>
              <a:custGeom>
                <a:rect b="b" l="l" r="r" t="t"/>
                <a:pathLst>
                  <a:path extrusionOk="0" h="208497" w="262399">
                    <a:moveTo>
                      <a:pt x="262249" y="208498"/>
                    </a:moveTo>
                    <a:lnTo>
                      <a:pt x="255874" y="195294"/>
                    </a:lnTo>
                    <a:cubicBezTo>
                      <a:pt x="242687" y="168021"/>
                      <a:pt x="227229" y="141534"/>
                      <a:pt x="210113" y="116584"/>
                    </a:cubicBezTo>
                    <a:cubicBezTo>
                      <a:pt x="192473" y="90883"/>
                      <a:pt x="167846" y="60563"/>
                      <a:pt x="133526" y="54091"/>
                    </a:cubicBezTo>
                    <a:cubicBezTo>
                      <a:pt x="115885" y="50773"/>
                      <a:pt x="95799" y="53969"/>
                      <a:pt x="73880" y="63610"/>
                    </a:cubicBezTo>
                    <a:cubicBezTo>
                      <a:pt x="47768" y="75059"/>
                      <a:pt x="24364" y="92769"/>
                      <a:pt x="6113" y="114837"/>
                    </a:cubicBezTo>
                    <a:lnTo>
                      <a:pt x="2882" y="112157"/>
                    </a:lnTo>
                    <a:lnTo>
                      <a:pt x="0" y="110453"/>
                    </a:lnTo>
                    <a:cubicBezTo>
                      <a:pt x="19736" y="77277"/>
                      <a:pt x="49865" y="52860"/>
                      <a:pt x="79556" y="31412"/>
                    </a:cubicBezTo>
                    <a:cubicBezTo>
                      <a:pt x="98507" y="17684"/>
                      <a:pt x="120776" y="2838"/>
                      <a:pt x="146101" y="367"/>
                    </a:cubicBezTo>
                    <a:cubicBezTo>
                      <a:pt x="192036" y="-4087"/>
                      <a:pt x="229849" y="32801"/>
                      <a:pt x="245568" y="68990"/>
                    </a:cubicBezTo>
                    <a:cubicBezTo>
                      <a:pt x="262860" y="108655"/>
                      <a:pt x="262598" y="153900"/>
                      <a:pt x="262336" y="193818"/>
                    </a:cubicBezTo>
                    <a:lnTo>
                      <a:pt x="262336" y="208489"/>
                    </a:lnTo>
                    <a:close/>
                    <a:moveTo>
                      <a:pt x="119553" y="45996"/>
                    </a:moveTo>
                    <a:cubicBezTo>
                      <a:pt x="124793" y="45996"/>
                      <a:pt x="129858" y="46459"/>
                      <a:pt x="134835" y="47385"/>
                    </a:cubicBezTo>
                    <a:cubicBezTo>
                      <a:pt x="171514" y="54310"/>
                      <a:pt x="197364" y="85940"/>
                      <a:pt x="215790" y="112724"/>
                    </a:cubicBezTo>
                    <a:cubicBezTo>
                      <a:pt x="230374" y="134006"/>
                      <a:pt x="243735" y="156397"/>
                      <a:pt x="255611" y="179435"/>
                    </a:cubicBezTo>
                    <a:cubicBezTo>
                      <a:pt x="255611" y="143944"/>
                      <a:pt x="254040" y="105458"/>
                      <a:pt x="239368" y="71714"/>
                    </a:cubicBezTo>
                    <a:cubicBezTo>
                      <a:pt x="224522" y="37717"/>
                      <a:pt x="189329" y="3030"/>
                      <a:pt x="146800" y="7169"/>
                    </a:cubicBezTo>
                    <a:cubicBezTo>
                      <a:pt x="123221" y="9466"/>
                      <a:pt x="101738" y="23745"/>
                      <a:pt x="83486" y="36949"/>
                    </a:cubicBezTo>
                    <a:cubicBezTo>
                      <a:pt x="65234" y="50170"/>
                      <a:pt x="46808" y="64527"/>
                      <a:pt x="30914" y="81347"/>
                    </a:cubicBezTo>
                    <a:cubicBezTo>
                      <a:pt x="43228" y="71732"/>
                      <a:pt x="56764" y="63637"/>
                      <a:pt x="71085" y="57358"/>
                    </a:cubicBezTo>
                    <a:cubicBezTo>
                      <a:pt x="88376" y="49795"/>
                      <a:pt x="104620" y="45996"/>
                      <a:pt x="119553" y="459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5" name="Google Shape;425;p3"/>
              <p:cNvSpPr/>
              <p:nvPr/>
            </p:nvSpPr>
            <p:spPr>
              <a:xfrm>
                <a:off x="1644248" y="1595234"/>
                <a:ext cx="1437731" cy="1078217"/>
              </a:xfrm>
              <a:custGeom>
                <a:rect b="b" l="l" r="r" t="t"/>
                <a:pathLst>
                  <a:path extrusionOk="0" h="168735" w="224997">
                    <a:moveTo>
                      <a:pt x="203214" y="168736"/>
                    </a:moveTo>
                    <a:lnTo>
                      <a:pt x="200769" y="166054"/>
                    </a:lnTo>
                    <a:cubicBezTo>
                      <a:pt x="200245" y="163199"/>
                      <a:pt x="208192" y="150798"/>
                      <a:pt x="209502" y="149785"/>
                    </a:cubicBezTo>
                    <a:cubicBezTo>
                      <a:pt x="209502" y="149733"/>
                      <a:pt x="209677" y="149357"/>
                      <a:pt x="209677" y="148012"/>
                    </a:cubicBezTo>
                    <a:lnTo>
                      <a:pt x="208541" y="147698"/>
                    </a:lnTo>
                    <a:cubicBezTo>
                      <a:pt x="208803" y="146615"/>
                      <a:pt x="209153" y="145532"/>
                      <a:pt x="209415" y="144449"/>
                    </a:cubicBezTo>
                    <a:cubicBezTo>
                      <a:pt x="207930" y="123185"/>
                      <a:pt x="204612" y="101344"/>
                      <a:pt x="192647" y="83826"/>
                    </a:cubicBezTo>
                    <a:cubicBezTo>
                      <a:pt x="171863" y="53103"/>
                      <a:pt x="130644" y="45444"/>
                      <a:pt x="98944" y="51479"/>
                    </a:cubicBezTo>
                    <a:cubicBezTo>
                      <a:pt x="62614" y="58422"/>
                      <a:pt x="31089" y="80289"/>
                      <a:pt x="4453" y="100235"/>
                    </a:cubicBezTo>
                    <a:lnTo>
                      <a:pt x="0" y="95065"/>
                    </a:lnTo>
                    <a:cubicBezTo>
                      <a:pt x="41045" y="54658"/>
                      <a:pt x="96760" y="7404"/>
                      <a:pt x="164352" y="566"/>
                    </a:cubicBezTo>
                    <a:cubicBezTo>
                      <a:pt x="181906" y="-1207"/>
                      <a:pt x="194394" y="1160"/>
                      <a:pt x="203825" y="8015"/>
                    </a:cubicBezTo>
                    <a:cubicBezTo>
                      <a:pt x="219108" y="19071"/>
                      <a:pt x="222601" y="39663"/>
                      <a:pt x="223911" y="54195"/>
                    </a:cubicBezTo>
                    <a:cubicBezTo>
                      <a:pt x="226706" y="84847"/>
                      <a:pt x="224086" y="115412"/>
                      <a:pt x="216313" y="145096"/>
                    </a:cubicBezTo>
                    <a:cubicBezTo>
                      <a:pt x="216401" y="145663"/>
                      <a:pt x="216401" y="146231"/>
                      <a:pt x="216488" y="146790"/>
                    </a:cubicBezTo>
                    <a:cubicBezTo>
                      <a:pt x="216576" y="148589"/>
                      <a:pt x="216838" y="152798"/>
                      <a:pt x="213606" y="155234"/>
                    </a:cubicBezTo>
                    <a:cubicBezTo>
                      <a:pt x="212646" y="156326"/>
                      <a:pt x="208017" y="164797"/>
                      <a:pt x="207493" y="166290"/>
                    </a:cubicBezTo>
                    <a:lnTo>
                      <a:pt x="204350" y="165181"/>
                    </a:lnTo>
                    <a:lnTo>
                      <a:pt x="204262" y="165286"/>
                    </a:lnTo>
                    <a:lnTo>
                      <a:pt x="206882" y="167635"/>
                    </a:lnTo>
                    <a:lnTo>
                      <a:pt x="203214" y="168727"/>
                    </a:lnTo>
                    <a:close/>
                    <a:moveTo>
                      <a:pt x="119378" y="42755"/>
                    </a:moveTo>
                    <a:cubicBezTo>
                      <a:pt x="148633" y="42755"/>
                      <a:pt x="180334" y="53470"/>
                      <a:pt x="198324" y="79992"/>
                    </a:cubicBezTo>
                    <a:cubicBezTo>
                      <a:pt x="207232" y="93135"/>
                      <a:pt x="211685" y="108269"/>
                      <a:pt x="214043" y="123761"/>
                    </a:cubicBezTo>
                    <a:cubicBezTo>
                      <a:pt x="218148" y="101064"/>
                      <a:pt x="219196" y="77966"/>
                      <a:pt x="217100" y="54806"/>
                    </a:cubicBezTo>
                    <a:cubicBezTo>
                      <a:pt x="215964" y="41611"/>
                      <a:pt x="212908" y="22966"/>
                      <a:pt x="199896" y="13552"/>
                    </a:cubicBezTo>
                    <a:cubicBezTo>
                      <a:pt x="191861" y="7736"/>
                      <a:pt x="180771" y="5771"/>
                      <a:pt x="165052" y="7369"/>
                    </a:cubicBezTo>
                    <a:cubicBezTo>
                      <a:pt x="116933" y="12233"/>
                      <a:pt x="74666" y="38554"/>
                      <a:pt x="39735" y="67897"/>
                    </a:cubicBezTo>
                    <a:cubicBezTo>
                      <a:pt x="57374" y="57461"/>
                      <a:pt x="76675" y="48772"/>
                      <a:pt x="97634" y="44772"/>
                    </a:cubicBezTo>
                    <a:cubicBezTo>
                      <a:pt x="104532" y="43453"/>
                      <a:pt x="111868" y="42755"/>
                      <a:pt x="119378" y="42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6" name="Google Shape;426;p3"/>
              <p:cNvSpPr/>
              <p:nvPr/>
            </p:nvSpPr>
            <p:spPr>
              <a:xfrm>
                <a:off x="3571599" y="1154128"/>
                <a:ext cx="1555109" cy="1469457"/>
              </a:xfrm>
              <a:custGeom>
                <a:rect b="b" l="l" r="r" t="t"/>
                <a:pathLst>
                  <a:path extrusionOk="0" h="229962" w="243366">
                    <a:moveTo>
                      <a:pt x="227143" y="229954"/>
                    </a:moveTo>
                    <a:lnTo>
                      <a:pt x="220594" y="228146"/>
                    </a:lnTo>
                    <a:cubicBezTo>
                      <a:pt x="232120" y="174282"/>
                      <a:pt x="210900" y="111553"/>
                      <a:pt x="165227" y="64431"/>
                    </a:cubicBezTo>
                    <a:cubicBezTo>
                      <a:pt x="155882" y="54781"/>
                      <a:pt x="148110" y="48432"/>
                      <a:pt x="140076" y="43847"/>
                    </a:cubicBezTo>
                    <a:cubicBezTo>
                      <a:pt x="119117" y="31892"/>
                      <a:pt x="91521" y="30189"/>
                      <a:pt x="64362" y="39157"/>
                    </a:cubicBezTo>
                    <a:cubicBezTo>
                      <a:pt x="46634" y="45017"/>
                      <a:pt x="34146" y="57558"/>
                      <a:pt x="20872" y="70840"/>
                    </a:cubicBezTo>
                    <a:cubicBezTo>
                      <a:pt x="15719" y="75993"/>
                      <a:pt x="10392" y="81320"/>
                      <a:pt x="4716" y="86341"/>
                    </a:cubicBezTo>
                    <a:lnTo>
                      <a:pt x="0" y="81416"/>
                    </a:lnTo>
                    <a:cubicBezTo>
                      <a:pt x="3843" y="77338"/>
                      <a:pt x="7598" y="73286"/>
                      <a:pt x="11353" y="69286"/>
                    </a:cubicBezTo>
                    <a:cubicBezTo>
                      <a:pt x="35805" y="43044"/>
                      <a:pt x="58860" y="18251"/>
                      <a:pt x="95014" y="6496"/>
                    </a:cubicBezTo>
                    <a:cubicBezTo>
                      <a:pt x="133526" y="-6027"/>
                      <a:pt x="186011" y="-2315"/>
                      <a:pt x="216576" y="34258"/>
                    </a:cubicBezTo>
                    <a:cubicBezTo>
                      <a:pt x="232994" y="53916"/>
                      <a:pt x="241639" y="81399"/>
                      <a:pt x="243124" y="118286"/>
                    </a:cubicBezTo>
                    <a:cubicBezTo>
                      <a:pt x="244609" y="156344"/>
                      <a:pt x="239281" y="193922"/>
                      <a:pt x="227143" y="229963"/>
                    </a:cubicBezTo>
                    <a:close/>
                    <a:moveTo>
                      <a:pt x="98595" y="26652"/>
                    </a:moveTo>
                    <a:cubicBezTo>
                      <a:pt x="114838" y="26652"/>
                      <a:pt x="130295" y="30442"/>
                      <a:pt x="143394" y="37917"/>
                    </a:cubicBezTo>
                    <a:cubicBezTo>
                      <a:pt x="152040" y="42834"/>
                      <a:pt x="160249" y="49550"/>
                      <a:pt x="170117" y="59680"/>
                    </a:cubicBezTo>
                    <a:cubicBezTo>
                      <a:pt x="207058" y="97764"/>
                      <a:pt x="228540" y="145830"/>
                      <a:pt x="230374" y="191782"/>
                    </a:cubicBezTo>
                    <a:cubicBezTo>
                      <a:pt x="235265" y="167784"/>
                      <a:pt x="237273" y="143271"/>
                      <a:pt x="236313" y="118548"/>
                    </a:cubicBezTo>
                    <a:cubicBezTo>
                      <a:pt x="234915" y="83232"/>
                      <a:pt x="226794" y="57086"/>
                      <a:pt x="211336" y="38634"/>
                    </a:cubicBezTo>
                    <a:cubicBezTo>
                      <a:pt x="187059" y="9553"/>
                      <a:pt x="140076" y="-996"/>
                      <a:pt x="97110" y="12994"/>
                    </a:cubicBezTo>
                    <a:cubicBezTo>
                      <a:pt x="81566" y="18059"/>
                      <a:pt x="68641" y="25543"/>
                      <a:pt x="56852" y="34686"/>
                    </a:cubicBezTo>
                    <a:cubicBezTo>
                      <a:pt x="58598" y="33961"/>
                      <a:pt x="60432" y="33289"/>
                      <a:pt x="62265" y="32678"/>
                    </a:cubicBezTo>
                    <a:cubicBezTo>
                      <a:pt x="74404" y="28652"/>
                      <a:pt x="86718" y="26652"/>
                      <a:pt x="98595" y="266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7" name="Google Shape;427;p3"/>
              <p:cNvSpPr/>
              <p:nvPr/>
            </p:nvSpPr>
            <p:spPr>
              <a:xfrm>
                <a:off x="2396438" y="816068"/>
                <a:ext cx="1501190" cy="845205"/>
              </a:xfrm>
              <a:custGeom>
                <a:rect b="b" l="l" r="r" t="t"/>
                <a:pathLst>
                  <a:path extrusionOk="0" h="132270" w="234928">
                    <a:moveTo>
                      <a:pt x="203302" y="132270"/>
                    </a:moveTo>
                    <a:lnTo>
                      <a:pt x="210463" y="110220"/>
                    </a:lnTo>
                    <a:cubicBezTo>
                      <a:pt x="213956" y="99347"/>
                      <a:pt x="211336" y="86030"/>
                      <a:pt x="203738" y="75454"/>
                    </a:cubicBezTo>
                    <a:cubicBezTo>
                      <a:pt x="197102" y="66259"/>
                      <a:pt x="186622" y="58687"/>
                      <a:pt x="173523" y="53561"/>
                    </a:cubicBezTo>
                    <a:cubicBezTo>
                      <a:pt x="143394" y="41807"/>
                      <a:pt x="112043" y="46566"/>
                      <a:pt x="91084" y="52626"/>
                    </a:cubicBezTo>
                    <a:cubicBezTo>
                      <a:pt x="63139" y="60696"/>
                      <a:pt x="37726" y="75018"/>
                      <a:pt x="14060" y="88999"/>
                    </a:cubicBezTo>
                    <a:lnTo>
                      <a:pt x="0" y="97330"/>
                    </a:lnTo>
                    <a:lnTo>
                      <a:pt x="9606" y="84065"/>
                    </a:lnTo>
                    <a:cubicBezTo>
                      <a:pt x="28469" y="57814"/>
                      <a:pt x="56676" y="41675"/>
                      <a:pt x="86281" y="26105"/>
                    </a:cubicBezTo>
                    <a:cubicBezTo>
                      <a:pt x="113615" y="11765"/>
                      <a:pt x="140600" y="-1011"/>
                      <a:pt x="169942" y="63"/>
                    </a:cubicBezTo>
                    <a:cubicBezTo>
                      <a:pt x="199285" y="1146"/>
                      <a:pt x="232382" y="22026"/>
                      <a:pt x="234740" y="53875"/>
                    </a:cubicBezTo>
                    <a:cubicBezTo>
                      <a:pt x="236487" y="78450"/>
                      <a:pt x="225745" y="99697"/>
                      <a:pt x="216488" y="113189"/>
                    </a:cubicBezTo>
                    <a:lnTo>
                      <a:pt x="203302" y="132262"/>
                    </a:lnTo>
                    <a:close/>
                    <a:moveTo>
                      <a:pt x="133264" y="39510"/>
                    </a:moveTo>
                    <a:cubicBezTo>
                      <a:pt x="146975" y="39510"/>
                      <a:pt x="161559" y="41579"/>
                      <a:pt x="175968" y="47203"/>
                    </a:cubicBezTo>
                    <a:cubicBezTo>
                      <a:pt x="190377" y="52801"/>
                      <a:pt x="201817" y="61194"/>
                      <a:pt x="209240" y="71463"/>
                    </a:cubicBezTo>
                    <a:cubicBezTo>
                      <a:pt x="214654" y="78965"/>
                      <a:pt x="217886" y="87715"/>
                      <a:pt x="218584" y="96326"/>
                    </a:cubicBezTo>
                    <a:cubicBezTo>
                      <a:pt x="224436" y="84755"/>
                      <a:pt x="229064" y="70267"/>
                      <a:pt x="227929" y="54382"/>
                    </a:cubicBezTo>
                    <a:cubicBezTo>
                      <a:pt x="225832" y="26306"/>
                      <a:pt x="196141" y="7870"/>
                      <a:pt x="169767" y="6901"/>
                    </a:cubicBezTo>
                    <a:cubicBezTo>
                      <a:pt x="141997" y="5871"/>
                      <a:pt x="115973" y="18262"/>
                      <a:pt x="89512" y="32165"/>
                    </a:cubicBezTo>
                    <a:cubicBezTo>
                      <a:pt x="66894" y="44051"/>
                      <a:pt x="45149" y="56251"/>
                      <a:pt x="28120" y="73018"/>
                    </a:cubicBezTo>
                    <a:cubicBezTo>
                      <a:pt x="46808" y="62547"/>
                      <a:pt x="67418" y="52338"/>
                      <a:pt x="89163" y="46077"/>
                    </a:cubicBezTo>
                    <a:cubicBezTo>
                      <a:pt x="101214" y="42592"/>
                      <a:pt x="116584" y="39518"/>
                      <a:pt x="133264" y="39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8" name="Google Shape;428;p3"/>
              <p:cNvSpPr/>
              <p:nvPr/>
            </p:nvSpPr>
            <p:spPr>
              <a:xfrm>
                <a:off x="4286409" y="775934"/>
                <a:ext cx="1819431" cy="1127528"/>
              </a:xfrm>
              <a:custGeom>
                <a:rect b="b" l="l" r="r" t="t"/>
                <a:pathLst>
                  <a:path extrusionOk="0" h="176452" w="284731">
                    <a:moveTo>
                      <a:pt x="273602" y="176452"/>
                    </a:moveTo>
                    <a:lnTo>
                      <a:pt x="271330" y="166523"/>
                    </a:lnTo>
                    <a:cubicBezTo>
                      <a:pt x="263995" y="134656"/>
                      <a:pt x="238233" y="109278"/>
                      <a:pt x="217536" y="88896"/>
                    </a:cubicBezTo>
                    <a:cubicBezTo>
                      <a:pt x="184002" y="55894"/>
                      <a:pt x="147760" y="23670"/>
                      <a:pt x="104445" y="24508"/>
                    </a:cubicBezTo>
                    <a:cubicBezTo>
                      <a:pt x="93354" y="24700"/>
                      <a:pt x="81390" y="27137"/>
                      <a:pt x="66807" y="32158"/>
                    </a:cubicBezTo>
                    <a:lnTo>
                      <a:pt x="59907" y="34525"/>
                    </a:lnTo>
                    <a:cubicBezTo>
                      <a:pt x="41918" y="40638"/>
                      <a:pt x="24889" y="46445"/>
                      <a:pt x="9170" y="56733"/>
                    </a:cubicBezTo>
                    <a:cubicBezTo>
                      <a:pt x="7423" y="57903"/>
                      <a:pt x="5676" y="59082"/>
                      <a:pt x="4017" y="60278"/>
                    </a:cubicBezTo>
                    <a:lnTo>
                      <a:pt x="0" y="54724"/>
                    </a:lnTo>
                    <a:cubicBezTo>
                      <a:pt x="1834" y="53423"/>
                      <a:pt x="3580" y="52174"/>
                      <a:pt x="5414" y="50995"/>
                    </a:cubicBezTo>
                    <a:cubicBezTo>
                      <a:pt x="21133" y="40306"/>
                      <a:pt x="37725" y="30647"/>
                      <a:pt x="54668" y="22238"/>
                    </a:cubicBezTo>
                    <a:cubicBezTo>
                      <a:pt x="72832" y="13252"/>
                      <a:pt x="100340" y="1183"/>
                      <a:pt x="129684" y="82"/>
                    </a:cubicBezTo>
                    <a:cubicBezTo>
                      <a:pt x="164091" y="-1193"/>
                      <a:pt x="200420" y="12396"/>
                      <a:pt x="232295" y="38359"/>
                    </a:cubicBezTo>
                    <a:cubicBezTo>
                      <a:pt x="253428" y="55554"/>
                      <a:pt x="268449" y="74635"/>
                      <a:pt x="276920" y="95087"/>
                    </a:cubicBezTo>
                    <a:cubicBezTo>
                      <a:pt x="287050" y="119531"/>
                      <a:pt x="287312" y="145799"/>
                      <a:pt x="277793" y="167151"/>
                    </a:cubicBezTo>
                    <a:lnTo>
                      <a:pt x="273602" y="176443"/>
                    </a:lnTo>
                    <a:close/>
                    <a:moveTo>
                      <a:pt x="106017" y="17662"/>
                    </a:moveTo>
                    <a:cubicBezTo>
                      <a:pt x="151079" y="17662"/>
                      <a:pt x="188194" y="50419"/>
                      <a:pt x="222339" y="84032"/>
                    </a:cubicBezTo>
                    <a:cubicBezTo>
                      <a:pt x="241465" y="102877"/>
                      <a:pt x="264781" y="125853"/>
                      <a:pt x="274998" y="154794"/>
                    </a:cubicBezTo>
                    <a:cubicBezTo>
                      <a:pt x="279976" y="137136"/>
                      <a:pt x="278492" y="116867"/>
                      <a:pt x="270545" y="97725"/>
                    </a:cubicBezTo>
                    <a:cubicBezTo>
                      <a:pt x="262511" y="78329"/>
                      <a:pt x="248188" y="60147"/>
                      <a:pt x="228016" y="43677"/>
                    </a:cubicBezTo>
                    <a:cubicBezTo>
                      <a:pt x="197364" y="18762"/>
                      <a:pt x="162606" y="5724"/>
                      <a:pt x="129945" y="6929"/>
                    </a:cubicBezTo>
                    <a:cubicBezTo>
                      <a:pt x="102960" y="7942"/>
                      <a:pt x="77373" y="18788"/>
                      <a:pt x="59733" y="27355"/>
                    </a:cubicBezTo>
                    <a:lnTo>
                      <a:pt x="64623" y="25705"/>
                    </a:lnTo>
                    <a:cubicBezTo>
                      <a:pt x="79906" y="20439"/>
                      <a:pt x="92481" y="17889"/>
                      <a:pt x="104270" y="17679"/>
                    </a:cubicBezTo>
                    <a:cubicBezTo>
                      <a:pt x="104882" y="17670"/>
                      <a:pt x="105405" y="17662"/>
                      <a:pt x="105930" y="176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9" name="Google Shape;429;p3"/>
              <p:cNvSpPr/>
              <p:nvPr/>
            </p:nvSpPr>
            <p:spPr>
              <a:xfrm>
                <a:off x="3399180" y="364699"/>
                <a:ext cx="1260760" cy="798942"/>
              </a:xfrm>
              <a:custGeom>
                <a:rect b="b" l="l" r="r" t="t"/>
                <a:pathLst>
                  <a:path extrusionOk="0" h="125030" w="197302">
                    <a:moveTo>
                      <a:pt x="142171" y="125030"/>
                    </a:moveTo>
                    <a:lnTo>
                      <a:pt x="139115" y="118952"/>
                    </a:lnTo>
                    <a:cubicBezTo>
                      <a:pt x="140163" y="118297"/>
                      <a:pt x="143132" y="115319"/>
                      <a:pt x="145315" y="113145"/>
                    </a:cubicBezTo>
                    <a:cubicBezTo>
                      <a:pt x="146975" y="111485"/>
                      <a:pt x="148371" y="110114"/>
                      <a:pt x="149507" y="109023"/>
                    </a:cubicBezTo>
                    <a:cubicBezTo>
                      <a:pt x="154223" y="100735"/>
                      <a:pt x="156319" y="89129"/>
                      <a:pt x="154659" y="80326"/>
                    </a:cubicBezTo>
                    <a:cubicBezTo>
                      <a:pt x="152301" y="68293"/>
                      <a:pt x="143220" y="56748"/>
                      <a:pt x="130207" y="49438"/>
                    </a:cubicBezTo>
                    <a:cubicBezTo>
                      <a:pt x="117894" y="42513"/>
                      <a:pt x="103659" y="39596"/>
                      <a:pt x="90036" y="37483"/>
                    </a:cubicBezTo>
                    <a:cubicBezTo>
                      <a:pt x="64449" y="33509"/>
                      <a:pt x="31525" y="30767"/>
                      <a:pt x="3493" y="44836"/>
                    </a:cubicBezTo>
                    <a:lnTo>
                      <a:pt x="0" y="39011"/>
                    </a:lnTo>
                    <a:cubicBezTo>
                      <a:pt x="28819" y="18358"/>
                      <a:pt x="57549" y="5756"/>
                      <a:pt x="85146" y="1556"/>
                    </a:cubicBezTo>
                    <a:cubicBezTo>
                      <a:pt x="118767" y="-3553"/>
                      <a:pt x="151690" y="4053"/>
                      <a:pt x="175356" y="22427"/>
                    </a:cubicBezTo>
                    <a:cubicBezTo>
                      <a:pt x="184613" y="29641"/>
                      <a:pt x="195966" y="41544"/>
                      <a:pt x="197189" y="57324"/>
                    </a:cubicBezTo>
                    <a:cubicBezTo>
                      <a:pt x="199110" y="82003"/>
                      <a:pt x="176405" y="99591"/>
                      <a:pt x="156406" y="112158"/>
                    </a:cubicBezTo>
                    <a:cubicBezTo>
                      <a:pt x="156056" y="112359"/>
                      <a:pt x="155533" y="112769"/>
                      <a:pt x="155009" y="113302"/>
                    </a:cubicBezTo>
                    <a:cubicBezTo>
                      <a:pt x="151778" y="118629"/>
                      <a:pt x="147498" y="122917"/>
                      <a:pt x="142171" y="125013"/>
                    </a:cubicBezTo>
                    <a:close/>
                    <a:moveTo>
                      <a:pt x="53707" y="27449"/>
                    </a:moveTo>
                    <a:cubicBezTo>
                      <a:pt x="66894" y="27449"/>
                      <a:pt x="79731" y="28977"/>
                      <a:pt x="91084" y="30741"/>
                    </a:cubicBezTo>
                    <a:cubicBezTo>
                      <a:pt x="105318" y="32959"/>
                      <a:pt x="120339" y="36033"/>
                      <a:pt x="133526" y="43500"/>
                    </a:cubicBezTo>
                    <a:cubicBezTo>
                      <a:pt x="148546" y="51910"/>
                      <a:pt x="158589" y="64869"/>
                      <a:pt x="161296" y="79060"/>
                    </a:cubicBezTo>
                    <a:cubicBezTo>
                      <a:pt x="162519" y="85444"/>
                      <a:pt x="162082" y="93828"/>
                      <a:pt x="159812" y="101774"/>
                    </a:cubicBezTo>
                    <a:cubicBezTo>
                      <a:pt x="176055" y="90710"/>
                      <a:pt x="191774" y="76222"/>
                      <a:pt x="190377" y="57865"/>
                    </a:cubicBezTo>
                    <a:cubicBezTo>
                      <a:pt x="189329" y="43875"/>
                      <a:pt x="177888" y="33038"/>
                      <a:pt x="171165" y="27833"/>
                    </a:cubicBezTo>
                    <a:cubicBezTo>
                      <a:pt x="148896" y="10603"/>
                      <a:pt x="117981" y="3477"/>
                      <a:pt x="86193" y="8315"/>
                    </a:cubicBezTo>
                    <a:cubicBezTo>
                      <a:pt x="66894" y="11249"/>
                      <a:pt x="46983" y="18471"/>
                      <a:pt x="26897" y="29868"/>
                    </a:cubicBezTo>
                    <a:cubicBezTo>
                      <a:pt x="35805" y="28130"/>
                      <a:pt x="44887" y="27449"/>
                      <a:pt x="53707" y="274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0" name="Google Shape;430;p3"/>
              <p:cNvSpPr/>
              <p:nvPr/>
            </p:nvSpPr>
            <p:spPr>
              <a:xfrm>
                <a:off x="4816511" y="396590"/>
                <a:ext cx="2010588" cy="471403"/>
              </a:xfrm>
              <a:custGeom>
                <a:rect b="b" l="l" r="r" t="t"/>
                <a:pathLst>
                  <a:path extrusionOk="0" h="73772" w="314646">
                    <a:moveTo>
                      <a:pt x="0" y="73772"/>
                    </a:moveTo>
                    <a:lnTo>
                      <a:pt x="15631" y="62603"/>
                    </a:lnTo>
                    <a:cubicBezTo>
                      <a:pt x="78945" y="17367"/>
                      <a:pt x="156493" y="-4588"/>
                      <a:pt x="233954" y="800"/>
                    </a:cubicBezTo>
                    <a:cubicBezTo>
                      <a:pt x="263471" y="2853"/>
                      <a:pt x="287399" y="8774"/>
                      <a:pt x="307048" y="18895"/>
                    </a:cubicBezTo>
                    <a:lnTo>
                      <a:pt x="314646" y="22842"/>
                    </a:lnTo>
                    <a:lnTo>
                      <a:pt x="306437" y="25217"/>
                    </a:lnTo>
                    <a:cubicBezTo>
                      <a:pt x="265917" y="36815"/>
                      <a:pt x="223213" y="38623"/>
                      <a:pt x="181906" y="40360"/>
                    </a:cubicBezTo>
                    <a:cubicBezTo>
                      <a:pt x="165052" y="41076"/>
                      <a:pt x="147498" y="41810"/>
                      <a:pt x="130469" y="43216"/>
                    </a:cubicBezTo>
                    <a:cubicBezTo>
                      <a:pt x="98594" y="45845"/>
                      <a:pt x="69950" y="54045"/>
                      <a:pt x="39560" y="62725"/>
                    </a:cubicBezTo>
                    <a:cubicBezTo>
                      <a:pt x="32661" y="64708"/>
                      <a:pt x="25674" y="66716"/>
                      <a:pt x="18513" y="68672"/>
                    </a:cubicBezTo>
                    <a:lnTo>
                      <a:pt x="0" y="73764"/>
                    </a:lnTo>
                    <a:close/>
                    <a:moveTo>
                      <a:pt x="210900" y="6835"/>
                    </a:moveTo>
                    <a:cubicBezTo>
                      <a:pt x="149856" y="6835"/>
                      <a:pt x="89599" y="23986"/>
                      <a:pt x="37551" y="56202"/>
                    </a:cubicBezTo>
                    <a:cubicBezTo>
                      <a:pt x="37638" y="56184"/>
                      <a:pt x="37638" y="56175"/>
                      <a:pt x="37725" y="56158"/>
                    </a:cubicBezTo>
                    <a:cubicBezTo>
                      <a:pt x="68378" y="47382"/>
                      <a:pt x="97372" y="39094"/>
                      <a:pt x="129945" y="36413"/>
                    </a:cubicBezTo>
                    <a:cubicBezTo>
                      <a:pt x="147149" y="34998"/>
                      <a:pt x="164702" y="34256"/>
                      <a:pt x="181644" y="33540"/>
                    </a:cubicBezTo>
                    <a:cubicBezTo>
                      <a:pt x="219458" y="31942"/>
                      <a:pt x="258494" y="30291"/>
                      <a:pt x="295521" y="21052"/>
                    </a:cubicBezTo>
                    <a:cubicBezTo>
                      <a:pt x="278405" y="13725"/>
                      <a:pt x="257969" y="9315"/>
                      <a:pt x="233517" y="7612"/>
                    </a:cubicBezTo>
                    <a:cubicBezTo>
                      <a:pt x="226007" y="7088"/>
                      <a:pt x="218409" y="6826"/>
                      <a:pt x="210900" y="6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1" name="Google Shape;431;p3"/>
              <p:cNvSpPr/>
              <p:nvPr/>
            </p:nvSpPr>
            <p:spPr>
              <a:xfrm>
                <a:off x="3112499" y="2090845"/>
                <a:ext cx="1417391" cy="482062"/>
              </a:xfrm>
              <a:custGeom>
                <a:rect b="b" l="l" r="r" t="t"/>
                <a:pathLst>
                  <a:path extrusionOk="0" h="75440" w="221814">
                    <a:moveTo>
                      <a:pt x="3034" y="59751"/>
                    </a:moveTo>
                    <a:cubicBezTo>
                      <a:pt x="30543" y="37150"/>
                      <a:pt x="59449" y="13545"/>
                      <a:pt x="95080" y="5764"/>
                    </a:cubicBezTo>
                    <a:cubicBezTo>
                      <a:pt x="111934" y="2070"/>
                      <a:pt x="129400" y="2489"/>
                      <a:pt x="145817" y="8253"/>
                    </a:cubicBezTo>
                    <a:cubicBezTo>
                      <a:pt x="160663" y="13484"/>
                      <a:pt x="173937" y="22627"/>
                      <a:pt x="185290" y="33377"/>
                    </a:cubicBezTo>
                    <a:cubicBezTo>
                      <a:pt x="198215" y="45516"/>
                      <a:pt x="208956" y="59716"/>
                      <a:pt x="218475" y="74623"/>
                    </a:cubicBezTo>
                    <a:cubicBezTo>
                      <a:pt x="219697" y="76527"/>
                      <a:pt x="222754" y="74762"/>
                      <a:pt x="221532" y="72841"/>
                    </a:cubicBezTo>
                    <a:cubicBezTo>
                      <a:pt x="204328" y="45900"/>
                      <a:pt x="182234" y="19544"/>
                      <a:pt x="152017" y="6899"/>
                    </a:cubicBezTo>
                    <a:cubicBezTo>
                      <a:pt x="118832" y="-7030"/>
                      <a:pt x="82591" y="1703"/>
                      <a:pt x="52462" y="19108"/>
                    </a:cubicBezTo>
                    <a:cubicBezTo>
                      <a:pt x="33861" y="29884"/>
                      <a:pt x="17182" y="43630"/>
                      <a:pt x="589" y="57262"/>
                    </a:cubicBezTo>
                    <a:cubicBezTo>
                      <a:pt x="-1157" y="58703"/>
                      <a:pt x="1375" y="61183"/>
                      <a:pt x="3034" y="59751"/>
                    </a:cubicBezTo>
                    <a:lnTo>
                      <a:pt x="3034" y="597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2" name="Google Shape;432;p3"/>
              <p:cNvSpPr/>
              <p:nvPr/>
            </p:nvSpPr>
            <p:spPr>
              <a:xfrm>
                <a:off x="2083323" y="1755584"/>
                <a:ext cx="967708" cy="709418"/>
              </a:xfrm>
              <a:custGeom>
                <a:rect b="b" l="l" r="r" t="t"/>
                <a:pathLst>
                  <a:path extrusionOk="0" h="111020" w="151441">
                    <a:moveTo>
                      <a:pt x="151440" y="109329"/>
                    </a:moveTo>
                    <a:cubicBezTo>
                      <a:pt x="151003" y="93532"/>
                      <a:pt x="149170" y="77795"/>
                      <a:pt x="145938" y="62311"/>
                    </a:cubicBezTo>
                    <a:cubicBezTo>
                      <a:pt x="144279" y="54251"/>
                      <a:pt x="142270" y="46269"/>
                      <a:pt x="139825" y="38401"/>
                    </a:cubicBezTo>
                    <a:cubicBezTo>
                      <a:pt x="137729" y="31624"/>
                      <a:pt x="135634" y="24489"/>
                      <a:pt x="131704" y="18516"/>
                    </a:cubicBezTo>
                    <a:cubicBezTo>
                      <a:pt x="114937" y="-6705"/>
                      <a:pt x="80529" y="-565"/>
                      <a:pt x="55553" y="4779"/>
                    </a:cubicBezTo>
                    <a:cubicBezTo>
                      <a:pt x="37214" y="8718"/>
                      <a:pt x="19137" y="13521"/>
                      <a:pt x="1234" y="19110"/>
                    </a:cubicBezTo>
                    <a:cubicBezTo>
                      <a:pt x="-949" y="19782"/>
                      <a:pt x="11" y="23188"/>
                      <a:pt x="2194" y="22507"/>
                    </a:cubicBezTo>
                    <a:cubicBezTo>
                      <a:pt x="16604" y="18001"/>
                      <a:pt x="31188" y="13992"/>
                      <a:pt x="45859" y="10560"/>
                    </a:cubicBezTo>
                    <a:cubicBezTo>
                      <a:pt x="60618" y="7111"/>
                      <a:pt x="75987" y="3164"/>
                      <a:pt x="91183" y="3286"/>
                    </a:cubicBezTo>
                    <a:cubicBezTo>
                      <a:pt x="103933" y="3382"/>
                      <a:pt x="117469" y="7181"/>
                      <a:pt x="126115" y="17058"/>
                    </a:cubicBezTo>
                    <a:cubicBezTo>
                      <a:pt x="131092" y="22708"/>
                      <a:pt x="133451" y="29947"/>
                      <a:pt x="135634" y="36977"/>
                    </a:cubicBezTo>
                    <a:cubicBezTo>
                      <a:pt x="137904" y="44034"/>
                      <a:pt x="139912" y="51195"/>
                      <a:pt x="141484" y="58417"/>
                    </a:cubicBezTo>
                    <a:cubicBezTo>
                      <a:pt x="145327" y="75140"/>
                      <a:pt x="147423" y="92178"/>
                      <a:pt x="147947" y="109321"/>
                    </a:cubicBezTo>
                    <a:cubicBezTo>
                      <a:pt x="148034" y="111582"/>
                      <a:pt x="151527" y="111591"/>
                      <a:pt x="151440" y="109321"/>
                    </a:cubicBezTo>
                    <a:lnTo>
                      <a:pt x="151440" y="1093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3" name="Google Shape;433;p3"/>
              <p:cNvSpPr/>
              <p:nvPr/>
            </p:nvSpPr>
            <p:spPr>
              <a:xfrm>
                <a:off x="1571853" y="2626896"/>
                <a:ext cx="1064171" cy="938633"/>
              </a:xfrm>
              <a:custGeom>
                <a:rect b="b" l="l" r="r" t="t"/>
                <a:pathLst>
                  <a:path extrusionOk="0" h="146891" w="166537">
                    <a:moveTo>
                      <a:pt x="166513" y="144681"/>
                    </a:moveTo>
                    <a:cubicBezTo>
                      <a:pt x="163108" y="122867"/>
                      <a:pt x="159963" y="100991"/>
                      <a:pt x="156208" y="79237"/>
                    </a:cubicBezTo>
                    <a:cubicBezTo>
                      <a:pt x="152890" y="60409"/>
                      <a:pt x="148087" y="41013"/>
                      <a:pt x="136559" y="25373"/>
                    </a:cubicBezTo>
                    <a:cubicBezTo>
                      <a:pt x="127215" y="12649"/>
                      <a:pt x="113767" y="2431"/>
                      <a:pt x="97698" y="414"/>
                    </a:cubicBezTo>
                    <a:cubicBezTo>
                      <a:pt x="79533" y="-1865"/>
                      <a:pt x="60496" y="5619"/>
                      <a:pt x="44777" y="14212"/>
                    </a:cubicBezTo>
                    <a:cubicBezTo>
                      <a:pt x="27311" y="23827"/>
                      <a:pt x="12115" y="37276"/>
                      <a:pt x="326" y="53362"/>
                    </a:cubicBezTo>
                    <a:cubicBezTo>
                      <a:pt x="-984" y="55195"/>
                      <a:pt x="1986" y="56951"/>
                      <a:pt x="3382" y="55143"/>
                    </a:cubicBezTo>
                    <a:cubicBezTo>
                      <a:pt x="13600" y="41240"/>
                      <a:pt x="26438" y="29381"/>
                      <a:pt x="41196" y="20378"/>
                    </a:cubicBezTo>
                    <a:cubicBezTo>
                      <a:pt x="56216" y="11199"/>
                      <a:pt x="74643" y="3191"/>
                      <a:pt x="92546" y="3558"/>
                    </a:cubicBezTo>
                    <a:cubicBezTo>
                      <a:pt x="109575" y="3907"/>
                      <a:pt x="124246" y="14264"/>
                      <a:pt x="133939" y="27678"/>
                    </a:cubicBezTo>
                    <a:cubicBezTo>
                      <a:pt x="144681" y="42568"/>
                      <a:pt x="149310" y="60802"/>
                      <a:pt x="152540" y="78626"/>
                    </a:cubicBezTo>
                    <a:cubicBezTo>
                      <a:pt x="156470" y="100869"/>
                      <a:pt x="159614" y="123286"/>
                      <a:pt x="163108" y="145616"/>
                    </a:cubicBezTo>
                    <a:cubicBezTo>
                      <a:pt x="163456" y="147852"/>
                      <a:pt x="166862" y="146900"/>
                      <a:pt x="166513" y="144681"/>
                    </a:cubicBezTo>
                    <a:lnTo>
                      <a:pt x="166513" y="1446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4" name="Google Shape;434;p3"/>
              <p:cNvSpPr/>
              <p:nvPr/>
            </p:nvSpPr>
            <p:spPr>
              <a:xfrm>
                <a:off x="2461913" y="3102417"/>
                <a:ext cx="1743837" cy="801364"/>
              </a:xfrm>
              <a:custGeom>
                <a:rect b="b" l="l" r="r" t="t"/>
                <a:pathLst>
                  <a:path extrusionOk="0" h="125409" w="272901">
                    <a:moveTo>
                      <a:pt x="3376" y="124624"/>
                    </a:moveTo>
                    <a:cubicBezTo>
                      <a:pt x="27916" y="89212"/>
                      <a:pt x="53590" y="52299"/>
                      <a:pt x="90007" y="28012"/>
                    </a:cubicBezTo>
                    <a:cubicBezTo>
                      <a:pt x="124327" y="5080"/>
                      <a:pt x="170349" y="-5749"/>
                      <a:pt x="208774" y="13577"/>
                    </a:cubicBezTo>
                    <a:cubicBezTo>
                      <a:pt x="231741" y="25096"/>
                      <a:pt x="250605" y="44020"/>
                      <a:pt x="269817" y="60647"/>
                    </a:cubicBezTo>
                    <a:cubicBezTo>
                      <a:pt x="271564" y="62123"/>
                      <a:pt x="274009" y="59643"/>
                      <a:pt x="272349" y="58158"/>
                    </a:cubicBezTo>
                    <a:cubicBezTo>
                      <a:pt x="254447" y="42727"/>
                      <a:pt x="237069" y="25655"/>
                      <a:pt x="216547" y="13760"/>
                    </a:cubicBezTo>
                    <a:cubicBezTo>
                      <a:pt x="198033" y="3010"/>
                      <a:pt x="176899" y="-1444"/>
                      <a:pt x="155590" y="408"/>
                    </a:cubicBezTo>
                    <a:cubicBezTo>
                      <a:pt x="111839" y="4207"/>
                      <a:pt x="74899" y="30292"/>
                      <a:pt x="46342" y="62167"/>
                    </a:cubicBezTo>
                    <a:cubicBezTo>
                      <a:pt x="29400" y="81100"/>
                      <a:pt x="14817" y="101989"/>
                      <a:pt x="320" y="122843"/>
                    </a:cubicBezTo>
                    <a:cubicBezTo>
                      <a:pt x="-990" y="124712"/>
                      <a:pt x="2066" y="126476"/>
                      <a:pt x="3376" y="124624"/>
                    </a:cubicBezTo>
                    <a:lnTo>
                      <a:pt x="3376" y="1246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5" name="Google Shape;435;p3"/>
              <p:cNvSpPr/>
              <p:nvPr/>
            </p:nvSpPr>
            <p:spPr>
              <a:xfrm>
                <a:off x="3756153" y="1240746"/>
                <a:ext cx="1298742" cy="907112"/>
              </a:xfrm>
              <a:custGeom>
                <a:rect b="b" l="l" r="r" t="t"/>
                <a:pathLst>
                  <a:path extrusionOk="0" h="141958" w="203246">
                    <a:moveTo>
                      <a:pt x="2555" y="38587"/>
                    </a:moveTo>
                    <a:cubicBezTo>
                      <a:pt x="18012" y="26867"/>
                      <a:pt x="35216" y="17654"/>
                      <a:pt x="53642" y="11585"/>
                    </a:cubicBezTo>
                    <a:cubicBezTo>
                      <a:pt x="73204" y="5166"/>
                      <a:pt x="94687" y="1262"/>
                      <a:pt x="115122" y="4851"/>
                    </a:cubicBezTo>
                    <a:cubicBezTo>
                      <a:pt x="151014" y="11157"/>
                      <a:pt x="177737" y="41067"/>
                      <a:pt x="189701" y="74147"/>
                    </a:cubicBezTo>
                    <a:cubicBezTo>
                      <a:pt x="197386" y="95298"/>
                      <a:pt x="199918" y="117864"/>
                      <a:pt x="199744" y="140255"/>
                    </a:cubicBezTo>
                    <a:cubicBezTo>
                      <a:pt x="199744" y="142526"/>
                      <a:pt x="203237" y="142526"/>
                      <a:pt x="203237" y="140255"/>
                    </a:cubicBezTo>
                    <a:cubicBezTo>
                      <a:pt x="203586" y="101106"/>
                      <a:pt x="195028" y="59947"/>
                      <a:pt x="167520" y="30553"/>
                    </a:cubicBezTo>
                    <a:cubicBezTo>
                      <a:pt x="155468" y="17698"/>
                      <a:pt x="140186" y="7585"/>
                      <a:pt x="123069" y="2991"/>
                    </a:cubicBezTo>
                    <a:cubicBezTo>
                      <a:pt x="103071" y="-2379"/>
                      <a:pt x="81675" y="127"/>
                      <a:pt x="61939" y="5419"/>
                    </a:cubicBezTo>
                    <a:cubicBezTo>
                      <a:pt x="39845" y="11366"/>
                      <a:pt x="19060" y="21697"/>
                      <a:pt x="721" y="35539"/>
                    </a:cubicBezTo>
                    <a:cubicBezTo>
                      <a:pt x="-1025" y="36893"/>
                      <a:pt x="721" y="39958"/>
                      <a:pt x="2555" y="38587"/>
                    </a:cubicBezTo>
                    <a:lnTo>
                      <a:pt x="2555" y="385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6" name="Google Shape;436;p3"/>
              <p:cNvSpPr/>
              <p:nvPr/>
            </p:nvSpPr>
            <p:spPr>
              <a:xfrm>
                <a:off x="2614684" y="961702"/>
                <a:ext cx="1200061" cy="530204"/>
              </a:xfrm>
              <a:custGeom>
                <a:rect b="b" l="l" r="r" t="t"/>
                <a:pathLst>
                  <a:path extrusionOk="0" h="82974" w="187803">
                    <a:moveTo>
                      <a:pt x="183118" y="82066"/>
                    </a:moveTo>
                    <a:cubicBezTo>
                      <a:pt x="194646" y="56347"/>
                      <a:pt x="184167" y="23084"/>
                      <a:pt x="159714" y="8779"/>
                    </a:cubicBezTo>
                    <a:cubicBezTo>
                      <a:pt x="144082" y="-382"/>
                      <a:pt x="123735" y="-984"/>
                      <a:pt x="106182" y="806"/>
                    </a:cubicBezTo>
                    <a:cubicBezTo>
                      <a:pt x="88105" y="2649"/>
                      <a:pt x="70551" y="7984"/>
                      <a:pt x="54046" y="15547"/>
                    </a:cubicBezTo>
                    <a:cubicBezTo>
                      <a:pt x="34746" y="24402"/>
                      <a:pt x="16932" y="36270"/>
                      <a:pt x="601" y="49701"/>
                    </a:cubicBezTo>
                    <a:cubicBezTo>
                      <a:pt x="-1146" y="51142"/>
                      <a:pt x="1299" y="53622"/>
                      <a:pt x="3046" y="52190"/>
                    </a:cubicBezTo>
                    <a:cubicBezTo>
                      <a:pt x="29594" y="30454"/>
                      <a:pt x="60508" y="12473"/>
                      <a:pt x="94567" y="6028"/>
                    </a:cubicBezTo>
                    <a:cubicBezTo>
                      <a:pt x="111596" y="2797"/>
                      <a:pt x="130721" y="2020"/>
                      <a:pt x="147401" y="7251"/>
                    </a:cubicBezTo>
                    <a:cubicBezTo>
                      <a:pt x="161461" y="11643"/>
                      <a:pt x="172464" y="21870"/>
                      <a:pt x="178752" y="35091"/>
                    </a:cubicBezTo>
                    <a:cubicBezTo>
                      <a:pt x="185477" y="49143"/>
                      <a:pt x="186525" y="65953"/>
                      <a:pt x="180062" y="80275"/>
                    </a:cubicBezTo>
                    <a:cubicBezTo>
                      <a:pt x="179102" y="82328"/>
                      <a:pt x="182158" y="84126"/>
                      <a:pt x="183118" y="82057"/>
                    </a:cubicBezTo>
                    <a:lnTo>
                      <a:pt x="183118" y="820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7" name="Google Shape;437;p3"/>
              <p:cNvSpPr/>
              <p:nvPr/>
            </p:nvSpPr>
            <p:spPr>
              <a:xfrm>
                <a:off x="3521670" y="442782"/>
                <a:ext cx="968571" cy="658304"/>
              </a:xfrm>
              <a:custGeom>
                <a:rect b="b" l="l" r="r" t="t"/>
                <a:pathLst>
                  <a:path extrusionOk="0" h="103021" w="151576">
                    <a:moveTo>
                      <a:pt x="128853" y="102742"/>
                    </a:moveTo>
                    <a:cubicBezTo>
                      <a:pt x="134616" y="98969"/>
                      <a:pt x="138371" y="93546"/>
                      <a:pt x="141341" y="87477"/>
                    </a:cubicBezTo>
                    <a:cubicBezTo>
                      <a:pt x="144834" y="80447"/>
                      <a:pt x="147977" y="72919"/>
                      <a:pt x="149986" y="65365"/>
                    </a:cubicBezTo>
                    <a:cubicBezTo>
                      <a:pt x="153654" y="51873"/>
                      <a:pt x="150859" y="38267"/>
                      <a:pt x="142825" y="26940"/>
                    </a:cubicBezTo>
                    <a:cubicBezTo>
                      <a:pt x="123962" y="611"/>
                      <a:pt x="90340" y="-2306"/>
                      <a:pt x="60648" y="1204"/>
                    </a:cubicBezTo>
                    <a:cubicBezTo>
                      <a:pt x="40651" y="3571"/>
                      <a:pt x="20827" y="7562"/>
                      <a:pt x="1265" y="12382"/>
                    </a:cubicBezTo>
                    <a:cubicBezTo>
                      <a:pt x="-919" y="12924"/>
                      <a:pt x="-45" y="16330"/>
                      <a:pt x="2138" y="15779"/>
                    </a:cubicBezTo>
                    <a:cubicBezTo>
                      <a:pt x="17770" y="11928"/>
                      <a:pt x="33576" y="8732"/>
                      <a:pt x="49470" y="6278"/>
                    </a:cubicBezTo>
                    <a:cubicBezTo>
                      <a:pt x="64403" y="3964"/>
                      <a:pt x="79774" y="2287"/>
                      <a:pt x="94881" y="4156"/>
                    </a:cubicBezTo>
                    <a:cubicBezTo>
                      <a:pt x="109204" y="5920"/>
                      <a:pt x="122914" y="11238"/>
                      <a:pt x="133393" y="21386"/>
                    </a:cubicBezTo>
                    <a:cubicBezTo>
                      <a:pt x="142476" y="30180"/>
                      <a:pt x="148764" y="42214"/>
                      <a:pt x="148152" y="55086"/>
                    </a:cubicBezTo>
                    <a:cubicBezTo>
                      <a:pt x="147802" y="63915"/>
                      <a:pt x="144135" y="72334"/>
                      <a:pt x="140729" y="80359"/>
                    </a:cubicBezTo>
                    <a:cubicBezTo>
                      <a:pt x="137586" y="87712"/>
                      <a:pt x="133918" y="95135"/>
                      <a:pt x="127106" y="99677"/>
                    </a:cubicBezTo>
                    <a:cubicBezTo>
                      <a:pt x="125185" y="100925"/>
                      <a:pt x="127018" y="103982"/>
                      <a:pt x="128853" y="102724"/>
                    </a:cubicBezTo>
                    <a:lnTo>
                      <a:pt x="128853" y="1027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8" name="Google Shape;438;p3"/>
              <p:cNvSpPr/>
              <p:nvPr/>
            </p:nvSpPr>
            <p:spPr>
              <a:xfrm>
                <a:off x="4528227" y="849032"/>
                <a:ext cx="1504711" cy="884651"/>
              </a:xfrm>
              <a:custGeom>
                <a:rect b="b" l="l" r="r" t="t"/>
                <a:pathLst>
                  <a:path extrusionOk="0" h="138443" w="235479">
                    <a:moveTo>
                      <a:pt x="2675" y="27286"/>
                    </a:moveTo>
                    <a:cubicBezTo>
                      <a:pt x="22062" y="18186"/>
                      <a:pt x="41886" y="8964"/>
                      <a:pt x="63106" y="5165"/>
                    </a:cubicBezTo>
                    <a:cubicBezTo>
                      <a:pt x="84852" y="1279"/>
                      <a:pt x="106421" y="4921"/>
                      <a:pt x="126507" y="13715"/>
                    </a:cubicBezTo>
                    <a:cubicBezTo>
                      <a:pt x="159343" y="28080"/>
                      <a:pt x="187463" y="52777"/>
                      <a:pt x="207199" y="82582"/>
                    </a:cubicBezTo>
                    <a:cubicBezTo>
                      <a:pt x="218290" y="99367"/>
                      <a:pt x="226673" y="117802"/>
                      <a:pt x="232001" y="137198"/>
                    </a:cubicBezTo>
                    <a:cubicBezTo>
                      <a:pt x="232612" y="139381"/>
                      <a:pt x="236018" y="138455"/>
                      <a:pt x="235406" y="136263"/>
                    </a:cubicBezTo>
                    <a:cubicBezTo>
                      <a:pt x="225625" y="100729"/>
                      <a:pt x="205540" y="68313"/>
                      <a:pt x="178294" y="43494"/>
                    </a:cubicBezTo>
                    <a:cubicBezTo>
                      <a:pt x="149562" y="17330"/>
                      <a:pt x="110351" y="-3812"/>
                      <a:pt x="70442" y="581"/>
                    </a:cubicBezTo>
                    <a:cubicBezTo>
                      <a:pt x="45815" y="3288"/>
                      <a:pt x="23022" y="13863"/>
                      <a:pt x="928" y="24247"/>
                    </a:cubicBezTo>
                    <a:cubicBezTo>
                      <a:pt x="-1167" y="25207"/>
                      <a:pt x="666" y="28246"/>
                      <a:pt x="2675" y="27294"/>
                    </a:cubicBezTo>
                    <a:lnTo>
                      <a:pt x="2675" y="2729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9" name="Google Shape;439;p3"/>
              <p:cNvSpPr/>
              <p:nvPr/>
            </p:nvSpPr>
            <p:spPr>
              <a:xfrm>
                <a:off x="4752390" y="496065"/>
                <a:ext cx="1739403" cy="453025"/>
              </a:xfrm>
              <a:custGeom>
                <a:rect b="b" l="l" r="r" t="t"/>
                <a:pathLst>
                  <a:path extrusionOk="0" h="70896" w="272207">
                    <a:moveTo>
                      <a:pt x="2524" y="70579"/>
                    </a:moveTo>
                    <a:cubicBezTo>
                      <a:pt x="63218" y="29115"/>
                      <a:pt x="135701" y="5764"/>
                      <a:pt x="209232" y="3633"/>
                    </a:cubicBezTo>
                    <a:cubicBezTo>
                      <a:pt x="229668" y="3039"/>
                      <a:pt x="250190" y="4131"/>
                      <a:pt x="270537" y="6838"/>
                    </a:cubicBezTo>
                    <a:cubicBezTo>
                      <a:pt x="272808" y="7135"/>
                      <a:pt x="272721" y="3607"/>
                      <a:pt x="270537" y="3310"/>
                    </a:cubicBezTo>
                    <a:cubicBezTo>
                      <a:pt x="197530" y="-6401"/>
                      <a:pt x="122253" y="5441"/>
                      <a:pt x="55446" y="36425"/>
                    </a:cubicBezTo>
                    <a:cubicBezTo>
                      <a:pt x="36408" y="45271"/>
                      <a:pt x="18157" y="55698"/>
                      <a:pt x="778" y="67540"/>
                    </a:cubicBezTo>
                    <a:cubicBezTo>
                      <a:pt x="-1056" y="68815"/>
                      <a:pt x="691" y="71872"/>
                      <a:pt x="2524" y="70588"/>
                    </a:cubicBezTo>
                    <a:lnTo>
                      <a:pt x="2524" y="705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40" name="Google Shape;440;p3"/>
            <p:cNvGrpSpPr/>
            <p:nvPr/>
          </p:nvGrpSpPr>
          <p:grpSpPr>
            <a:xfrm flipH="1">
              <a:off x="1875703" y="4350609"/>
              <a:ext cx="1305256" cy="1057563"/>
              <a:chOff x="1241921" y="364699"/>
              <a:chExt cx="5585178" cy="4525301"/>
            </a:xfrm>
          </p:grpSpPr>
          <p:sp>
            <p:nvSpPr>
              <p:cNvPr id="441" name="Google Shape;441;p3"/>
              <p:cNvSpPr/>
              <p:nvPr/>
            </p:nvSpPr>
            <p:spPr>
              <a:xfrm>
                <a:off x="2460609" y="2989742"/>
                <a:ext cx="1991054" cy="1005121"/>
              </a:xfrm>
              <a:custGeom>
                <a:rect b="b" l="l" r="r" t="t"/>
                <a:pathLst>
                  <a:path extrusionOk="0" h="157296" w="311589">
                    <a:moveTo>
                      <a:pt x="0" y="155786"/>
                    </a:moveTo>
                    <a:cubicBezTo>
                      <a:pt x="18339" y="124907"/>
                      <a:pt x="38948" y="94813"/>
                      <a:pt x="66457" y="71950"/>
                    </a:cubicBezTo>
                    <a:cubicBezTo>
                      <a:pt x="93966" y="49087"/>
                      <a:pt x="129247" y="33945"/>
                      <a:pt x="164790" y="36818"/>
                    </a:cubicBezTo>
                    <a:cubicBezTo>
                      <a:pt x="186186" y="38547"/>
                      <a:pt x="206620" y="46581"/>
                      <a:pt x="225920" y="56109"/>
                    </a:cubicBezTo>
                    <a:cubicBezTo>
                      <a:pt x="256747" y="71330"/>
                      <a:pt x="285653" y="90577"/>
                      <a:pt x="311590" y="113222"/>
                    </a:cubicBezTo>
                    <a:cubicBezTo>
                      <a:pt x="294386" y="78954"/>
                      <a:pt x="269847" y="48441"/>
                      <a:pt x="240155" y="24391"/>
                    </a:cubicBezTo>
                    <a:cubicBezTo>
                      <a:pt x="230461" y="16601"/>
                      <a:pt x="220156" y="9405"/>
                      <a:pt x="208541" y="5135"/>
                    </a:cubicBezTo>
                    <a:cubicBezTo>
                      <a:pt x="195180" y="201"/>
                      <a:pt x="180596" y="-611"/>
                      <a:pt x="166362" y="358"/>
                    </a:cubicBezTo>
                    <a:cubicBezTo>
                      <a:pt x="84709" y="5903"/>
                      <a:pt x="12051" y="75408"/>
                      <a:pt x="2270" y="157297"/>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2" name="Google Shape;442;p3"/>
              <p:cNvSpPr/>
              <p:nvPr/>
            </p:nvSpPr>
            <p:spPr>
              <a:xfrm>
                <a:off x="1343479" y="2481696"/>
                <a:ext cx="1276345" cy="1104595"/>
              </a:xfrm>
              <a:custGeom>
                <a:rect b="b" l="l" r="r" t="t"/>
                <a:pathLst>
                  <a:path extrusionOk="0" h="172863" w="199741">
                    <a:moveTo>
                      <a:pt x="196141" y="172410"/>
                    </a:moveTo>
                    <a:cubicBezTo>
                      <a:pt x="200944" y="137452"/>
                      <a:pt x="202167" y="97517"/>
                      <a:pt x="192037" y="63712"/>
                    </a:cubicBezTo>
                    <a:cubicBezTo>
                      <a:pt x="181819" y="29907"/>
                      <a:pt x="152214" y="-746"/>
                      <a:pt x="117196" y="14"/>
                    </a:cubicBezTo>
                    <a:cubicBezTo>
                      <a:pt x="97547" y="442"/>
                      <a:pt x="79120" y="10572"/>
                      <a:pt x="64798" y="24082"/>
                    </a:cubicBezTo>
                    <a:cubicBezTo>
                      <a:pt x="50476" y="37592"/>
                      <a:pt x="39648" y="54376"/>
                      <a:pt x="28993" y="70969"/>
                    </a:cubicBezTo>
                    <a:cubicBezTo>
                      <a:pt x="19299" y="85954"/>
                      <a:pt x="9693" y="100931"/>
                      <a:pt x="0" y="115917"/>
                    </a:cubicBezTo>
                    <a:cubicBezTo>
                      <a:pt x="22531" y="96294"/>
                      <a:pt x="46546" y="78514"/>
                      <a:pt x="71959" y="62830"/>
                    </a:cubicBezTo>
                    <a:cubicBezTo>
                      <a:pt x="87154" y="53424"/>
                      <a:pt x="103921" y="44490"/>
                      <a:pt x="121737" y="45521"/>
                    </a:cubicBezTo>
                    <a:cubicBezTo>
                      <a:pt x="138416" y="46482"/>
                      <a:pt x="153699" y="56332"/>
                      <a:pt x="164265" y="69370"/>
                    </a:cubicBezTo>
                    <a:cubicBezTo>
                      <a:pt x="174833" y="82409"/>
                      <a:pt x="181208" y="98399"/>
                      <a:pt x="185924" y="114546"/>
                    </a:cubicBezTo>
                    <a:cubicBezTo>
                      <a:pt x="191425" y="133391"/>
                      <a:pt x="194831" y="152831"/>
                      <a:pt x="196141" y="172410"/>
                    </a:cubicBezTo>
                    <a:cubicBezTo>
                      <a:pt x="194132" y="170838"/>
                      <a:pt x="198150" y="173982"/>
                      <a:pt x="196141" y="17241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3" name="Google Shape;443;p3"/>
              <p:cNvSpPr/>
              <p:nvPr/>
            </p:nvSpPr>
            <p:spPr>
              <a:xfrm>
                <a:off x="2946629" y="1953735"/>
                <a:ext cx="1635923" cy="1216515"/>
              </a:xfrm>
              <a:custGeom>
                <a:rect b="b" l="l" r="r" t="t"/>
                <a:pathLst>
                  <a:path extrusionOk="0" h="190378" w="256013">
                    <a:moveTo>
                      <a:pt x="0" y="108769"/>
                    </a:moveTo>
                    <a:cubicBezTo>
                      <a:pt x="19038" y="76763"/>
                      <a:pt x="48468" y="52521"/>
                      <a:pt x="78596" y="30750"/>
                    </a:cubicBezTo>
                    <a:cubicBezTo>
                      <a:pt x="98158" y="16550"/>
                      <a:pt x="119379" y="2691"/>
                      <a:pt x="143481" y="342"/>
                    </a:cubicBezTo>
                    <a:cubicBezTo>
                      <a:pt x="184789" y="-3693"/>
                      <a:pt x="222864" y="28575"/>
                      <a:pt x="239456" y="66930"/>
                    </a:cubicBezTo>
                    <a:cubicBezTo>
                      <a:pt x="256136" y="105285"/>
                      <a:pt x="256224" y="148548"/>
                      <a:pt x="255962" y="190378"/>
                    </a:cubicBezTo>
                    <a:cubicBezTo>
                      <a:pt x="242688" y="162887"/>
                      <a:pt x="227230" y="136400"/>
                      <a:pt x="209939" y="111232"/>
                    </a:cubicBezTo>
                    <a:cubicBezTo>
                      <a:pt x="190290" y="82544"/>
                      <a:pt x="165227" y="53726"/>
                      <a:pt x="131168" y="47316"/>
                    </a:cubicBezTo>
                    <a:cubicBezTo>
                      <a:pt x="110384" y="43395"/>
                      <a:pt x="88901" y="48573"/>
                      <a:pt x="69514" y="57062"/>
                    </a:cubicBezTo>
                    <a:cubicBezTo>
                      <a:pt x="42879" y="68729"/>
                      <a:pt x="19038" y="86754"/>
                      <a:pt x="524" y="109241"/>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4" name="Google Shape;444;p3"/>
              <p:cNvSpPr/>
              <p:nvPr/>
            </p:nvSpPr>
            <p:spPr>
              <a:xfrm>
                <a:off x="1659309" y="1617138"/>
                <a:ext cx="1400790" cy="1035429"/>
              </a:xfrm>
              <a:custGeom>
                <a:rect b="b" l="l" r="r" t="t"/>
                <a:pathLst>
                  <a:path extrusionOk="0" h="162039" w="219216">
                    <a:moveTo>
                      <a:pt x="209503" y="145196"/>
                    </a:moveTo>
                    <a:cubicBezTo>
                      <a:pt x="218061" y="114718"/>
                      <a:pt x="221030" y="82651"/>
                      <a:pt x="218149" y="51081"/>
                    </a:cubicBezTo>
                    <a:cubicBezTo>
                      <a:pt x="216751" y="34777"/>
                      <a:pt x="212734" y="16927"/>
                      <a:pt x="199547" y="7364"/>
                    </a:cubicBezTo>
                    <a:cubicBezTo>
                      <a:pt x="189067" y="-224"/>
                      <a:pt x="175182" y="-749"/>
                      <a:pt x="162345" y="553"/>
                    </a:cubicBezTo>
                    <a:cubicBezTo>
                      <a:pt x="99031" y="6963"/>
                      <a:pt x="45499" y="49326"/>
                      <a:pt x="0" y="94082"/>
                    </a:cubicBezTo>
                    <a:cubicBezTo>
                      <a:pt x="29081" y="72329"/>
                      <a:pt x="60345" y="51500"/>
                      <a:pt x="95975" y="44706"/>
                    </a:cubicBezTo>
                    <a:cubicBezTo>
                      <a:pt x="131605" y="37912"/>
                      <a:pt x="172650" y="48287"/>
                      <a:pt x="193172" y="78494"/>
                    </a:cubicBezTo>
                    <a:cubicBezTo>
                      <a:pt x="205922" y="97296"/>
                      <a:pt x="209153" y="120892"/>
                      <a:pt x="210726" y="143606"/>
                    </a:cubicBezTo>
                    <a:cubicBezTo>
                      <a:pt x="210813" y="145589"/>
                      <a:pt x="210813" y="147912"/>
                      <a:pt x="209241" y="149099"/>
                    </a:cubicBezTo>
                    <a:cubicBezTo>
                      <a:pt x="207669" y="150287"/>
                      <a:pt x="200683" y="163378"/>
                      <a:pt x="201993" y="16192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5" name="Google Shape;445;p3"/>
              <p:cNvSpPr/>
              <p:nvPr/>
            </p:nvSpPr>
            <p:spPr>
              <a:xfrm>
                <a:off x="3587222" y="1176127"/>
                <a:ext cx="1517708" cy="1440479"/>
              </a:xfrm>
              <a:custGeom>
                <a:rect b="b" l="l" r="r" t="t"/>
                <a:pathLst>
                  <a:path extrusionOk="0" h="225427" w="237513">
                    <a:moveTo>
                      <a:pt x="0" y="80322"/>
                    </a:moveTo>
                    <a:cubicBezTo>
                      <a:pt x="20348" y="62498"/>
                      <a:pt x="35281" y="40936"/>
                      <a:pt x="60868" y="32474"/>
                    </a:cubicBezTo>
                    <a:cubicBezTo>
                      <a:pt x="86456" y="24003"/>
                      <a:pt x="115799" y="24047"/>
                      <a:pt x="139290" y="37443"/>
                    </a:cubicBezTo>
                    <a:cubicBezTo>
                      <a:pt x="148984" y="42980"/>
                      <a:pt x="157455" y="50577"/>
                      <a:pt x="165227" y="58620"/>
                    </a:cubicBezTo>
                    <a:cubicBezTo>
                      <a:pt x="207669" y="102399"/>
                      <a:pt x="234304" y="165686"/>
                      <a:pt x="221467" y="225428"/>
                    </a:cubicBezTo>
                    <a:cubicBezTo>
                      <a:pt x="233343" y="190007"/>
                      <a:pt x="238758" y="152368"/>
                      <a:pt x="237273" y="114974"/>
                    </a:cubicBezTo>
                    <a:cubicBezTo>
                      <a:pt x="236138" y="85815"/>
                      <a:pt x="230200" y="55354"/>
                      <a:pt x="211511" y="33007"/>
                    </a:cubicBezTo>
                    <a:cubicBezTo>
                      <a:pt x="184002" y="23"/>
                      <a:pt x="134225" y="-6911"/>
                      <a:pt x="93617" y="6310"/>
                    </a:cubicBezTo>
                    <a:cubicBezTo>
                      <a:pt x="53009" y="19532"/>
                      <a:pt x="29605" y="49302"/>
                      <a:pt x="0" y="80339"/>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6" name="Google Shape;446;p3"/>
              <p:cNvSpPr/>
              <p:nvPr/>
            </p:nvSpPr>
            <p:spPr>
              <a:xfrm>
                <a:off x="2475676" y="837901"/>
                <a:ext cx="1400164" cy="689104"/>
              </a:xfrm>
              <a:custGeom>
                <a:rect b="b" l="l" r="r" t="t"/>
                <a:pathLst>
                  <a:path extrusionOk="0" h="107841" w="219118">
                    <a:moveTo>
                      <a:pt x="201293" y="107842"/>
                    </a:moveTo>
                    <a:cubicBezTo>
                      <a:pt x="212820" y="91040"/>
                      <a:pt x="220418" y="71137"/>
                      <a:pt x="218933" y="50711"/>
                    </a:cubicBezTo>
                    <a:cubicBezTo>
                      <a:pt x="216838" y="21596"/>
                      <a:pt x="186360" y="1126"/>
                      <a:pt x="157454" y="60"/>
                    </a:cubicBezTo>
                    <a:cubicBezTo>
                      <a:pt x="128548" y="-1005"/>
                      <a:pt x="101214" y="12234"/>
                      <a:pt x="75540" y="25709"/>
                    </a:cubicBezTo>
                    <a:cubicBezTo>
                      <a:pt x="47332" y="40494"/>
                      <a:pt x="18601" y="56763"/>
                      <a:pt x="0" y="82639"/>
                    </a:cubicBezTo>
                    <a:cubicBezTo>
                      <a:pt x="24714" y="67994"/>
                      <a:pt x="50126" y="53890"/>
                      <a:pt x="77723" y="45925"/>
                    </a:cubicBezTo>
                    <a:cubicBezTo>
                      <a:pt x="105318" y="37961"/>
                      <a:pt x="135534" y="36503"/>
                      <a:pt x="162344" y="46956"/>
                    </a:cubicBezTo>
                    <a:cubicBezTo>
                      <a:pt x="174658" y="51768"/>
                      <a:pt x="186273" y="59252"/>
                      <a:pt x="194132" y="70028"/>
                    </a:cubicBezTo>
                    <a:cubicBezTo>
                      <a:pt x="201904" y="80805"/>
                      <a:pt x="205310" y="95179"/>
                      <a:pt x="201293" y="107833"/>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7" name="Google Shape;447;p3"/>
              <p:cNvSpPr/>
              <p:nvPr/>
            </p:nvSpPr>
            <p:spPr>
              <a:xfrm>
                <a:off x="4299239" y="797812"/>
                <a:ext cx="1784548" cy="1037346"/>
              </a:xfrm>
              <a:custGeom>
                <a:rect b="b" l="l" r="r" t="t"/>
                <a:pathLst>
                  <a:path extrusionOk="0" h="162339" w="279272">
                    <a:moveTo>
                      <a:pt x="0" y="54060"/>
                    </a:moveTo>
                    <a:cubicBezTo>
                      <a:pt x="19561" y="39755"/>
                      <a:pt x="40870" y="33389"/>
                      <a:pt x="63750" y="25503"/>
                    </a:cubicBezTo>
                    <a:cubicBezTo>
                      <a:pt x="76238" y="21198"/>
                      <a:pt x="89163" y="17897"/>
                      <a:pt x="102437" y="17661"/>
                    </a:cubicBezTo>
                    <a:cubicBezTo>
                      <a:pt x="147761" y="16866"/>
                      <a:pt x="185399" y="51038"/>
                      <a:pt x="217886" y="83036"/>
                    </a:cubicBezTo>
                    <a:cubicBezTo>
                      <a:pt x="241115" y="105863"/>
                      <a:pt x="265392" y="130525"/>
                      <a:pt x="272641" y="162339"/>
                    </a:cubicBezTo>
                    <a:cubicBezTo>
                      <a:pt x="282334" y="140690"/>
                      <a:pt x="280850" y="114946"/>
                      <a:pt x="271768" y="92982"/>
                    </a:cubicBezTo>
                    <a:cubicBezTo>
                      <a:pt x="262598" y="71019"/>
                      <a:pt x="246530" y="52558"/>
                      <a:pt x="228103" y="37598"/>
                    </a:cubicBezTo>
                    <a:cubicBezTo>
                      <a:pt x="199809" y="14509"/>
                      <a:pt x="164265" y="-1281"/>
                      <a:pt x="127849" y="82"/>
                    </a:cubicBezTo>
                    <a:cubicBezTo>
                      <a:pt x="102087" y="1051"/>
                      <a:pt x="77286" y="10430"/>
                      <a:pt x="54231" y="21879"/>
                    </a:cubicBezTo>
                    <a:cubicBezTo>
                      <a:pt x="35368" y="31197"/>
                      <a:pt x="17204" y="41973"/>
                      <a:pt x="0" y="5406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8" name="Google Shape;448;p3"/>
              <p:cNvSpPr/>
              <p:nvPr/>
            </p:nvSpPr>
            <p:spPr>
              <a:xfrm>
                <a:off x="3412010" y="386610"/>
                <a:ext cx="1226062" cy="756659"/>
              </a:xfrm>
              <a:custGeom>
                <a:rect b="b" l="l" r="r" t="t"/>
                <a:pathLst>
                  <a:path extrusionOk="0" h="118413" w="191872">
                    <a:moveTo>
                      <a:pt x="138853" y="118414"/>
                    </a:moveTo>
                    <a:cubicBezTo>
                      <a:pt x="141648" y="116693"/>
                      <a:pt x="149769" y="107567"/>
                      <a:pt x="152564" y="105847"/>
                    </a:cubicBezTo>
                    <a:cubicBezTo>
                      <a:pt x="171776" y="93752"/>
                      <a:pt x="193521" y="77002"/>
                      <a:pt x="191774" y="54166"/>
                    </a:cubicBezTo>
                    <a:cubicBezTo>
                      <a:pt x="190726" y="40996"/>
                      <a:pt x="181644" y="29766"/>
                      <a:pt x="171252" y="21697"/>
                    </a:cubicBezTo>
                    <a:cubicBezTo>
                      <a:pt x="146800" y="2764"/>
                      <a:pt x="114051" y="-3122"/>
                      <a:pt x="83661" y="1498"/>
                    </a:cubicBezTo>
                    <a:cubicBezTo>
                      <a:pt x="53271" y="6117"/>
                      <a:pt x="24976" y="20430"/>
                      <a:pt x="0" y="38350"/>
                    </a:cubicBezTo>
                    <a:cubicBezTo>
                      <a:pt x="26897" y="24814"/>
                      <a:pt x="58772" y="26046"/>
                      <a:pt x="88551" y="30674"/>
                    </a:cubicBezTo>
                    <a:cubicBezTo>
                      <a:pt x="102786" y="32892"/>
                      <a:pt x="117283" y="35923"/>
                      <a:pt x="129858" y="43031"/>
                    </a:cubicBezTo>
                    <a:cubicBezTo>
                      <a:pt x="142521" y="50140"/>
                      <a:pt x="153262" y="61947"/>
                      <a:pt x="155969" y="76260"/>
                    </a:cubicBezTo>
                    <a:cubicBezTo>
                      <a:pt x="158677" y="90573"/>
                      <a:pt x="152389" y="113174"/>
                      <a:pt x="138853" y="118405"/>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9" name="Google Shape;449;p3"/>
              <p:cNvSpPr/>
              <p:nvPr/>
            </p:nvSpPr>
            <p:spPr>
              <a:xfrm>
                <a:off x="4929225" y="418577"/>
                <a:ext cx="1839272" cy="395848"/>
              </a:xfrm>
              <a:custGeom>
                <a:rect b="b" l="l" r="r" t="t"/>
                <a:pathLst>
                  <a:path extrusionOk="0" h="61948" w="287836">
                    <a:moveTo>
                      <a:pt x="0" y="61948"/>
                    </a:moveTo>
                    <a:cubicBezTo>
                      <a:pt x="62178" y="17480"/>
                      <a:pt x="139901" y="-4518"/>
                      <a:pt x="216139" y="774"/>
                    </a:cubicBezTo>
                    <a:cubicBezTo>
                      <a:pt x="240854" y="2495"/>
                      <a:pt x="265743" y="7123"/>
                      <a:pt x="287837" y="18502"/>
                    </a:cubicBezTo>
                    <a:cubicBezTo>
                      <a:pt x="231248" y="34719"/>
                      <a:pt x="171253" y="31558"/>
                      <a:pt x="112567" y="36378"/>
                    </a:cubicBezTo>
                    <a:cubicBezTo>
                      <a:pt x="72920" y="39635"/>
                      <a:pt x="38338" y="51390"/>
                      <a:pt x="0" y="61948"/>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0" name="Google Shape;450;p3"/>
              <p:cNvSpPr/>
              <p:nvPr/>
            </p:nvSpPr>
            <p:spPr>
              <a:xfrm>
                <a:off x="2232382" y="663354"/>
                <a:ext cx="3198636" cy="4226646"/>
              </a:xfrm>
              <a:custGeom>
                <a:rect b="b" l="l" r="r" t="t"/>
                <a:pathLst>
                  <a:path extrusionOk="0" h="661447" w="500569">
                    <a:moveTo>
                      <a:pt x="5676" y="661447"/>
                    </a:moveTo>
                    <a:lnTo>
                      <a:pt x="0" y="660495"/>
                    </a:lnTo>
                    <a:cubicBezTo>
                      <a:pt x="17815" y="556294"/>
                      <a:pt x="47245" y="454006"/>
                      <a:pt x="87591" y="356468"/>
                    </a:cubicBezTo>
                    <a:cubicBezTo>
                      <a:pt x="111694" y="298237"/>
                      <a:pt x="133963" y="255778"/>
                      <a:pt x="159900" y="218811"/>
                    </a:cubicBezTo>
                    <a:cubicBezTo>
                      <a:pt x="234566" y="112305"/>
                      <a:pt x="355080" y="34600"/>
                      <a:pt x="499260" y="0"/>
                    </a:cubicBezTo>
                    <a:lnTo>
                      <a:pt x="500570" y="5528"/>
                    </a:lnTo>
                    <a:cubicBezTo>
                      <a:pt x="357787" y="39804"/>
                      <a:pt x="238408" y="116715"/>
                      <a:pt x="164615" y="222077"/>
                    </a:cubicBezTo>
                    <a:cubicBezTo>
                      <a:pt x="138941" y="258686"/>
                      <a:pt x="116759" y="300805"/>
                      <a:pt x="92831" y="358643"/>
                    </a:cubicBezTo>
                    <a:cubicBezTo>
                      <a:pt x="52659" y="455787"/>
                      <a:pt x="23317" y="557665"/>
                      <a:pt x="5676" y="6614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1" name="Google Shape;451;p3"/>
              <p:cNvSpPr/>
              <p:nvPr/>
            </p:nvSpPr>
            <p:spPr>
              <a:xfrm>
                <a:off x="2442194" y="2967818"/>
                <a:ext cx="2078667" cy="1029557"/>
              </a:xfrm>
              <a:custGeom>
                <a:rect b="b" l="l" r="r" t="t"/>
                <a:pathLst>
                  <a:path extrusionOk="0" h="161120" w="325300">
                    <a:moveTo>
                      <a:pt x="8558" y="161111"/>
                    </a:moveTo>
                    <a:lnTo>
                      <a:pt x="5938" y="160806"/>
                    </a:lnTo>
                    <a:cubicBezTo>
                      <a:pt x="5938" y="160858"/>
                      <a:pt x="5938" y="160902"/>
                      <a:pt x="5850" y="160954"/>
                    </a:cubicBezTo>
                    <a:lnTo>
                      <a:pt x="5502" y="160753"/>
                    </a:lnTo>
                    <a:lnTo>
                      <a:pt x="1747" y="160299"/>
                    </a:lnTo>
                    <a:cubicBezTo>
                      <a:pt x="1834" y="159749"/>
                      <a:pt x="1834" y="159190"/>
                      <a:pt x="1921" y="158640"/>
                    </a:cubicBezTo>
                    <a:lnTo>
                      <a:pt x="0" y="157478"/>
                    </a:lnTo>
                    <a:cubicBezTo>
                      <a:pt x="960" y="155898"/>
                      <a:pt x="1834" y="154300"/>
                      <a:pt x="2882" y="152693"/>
                    </a:cubicBezTo>
                    <a:cubicBezTo>
                      <a:pt x="16243" y="72105"/>
                      <a:pt x="87853" y="5884"/>
                      <a:pt x="169069" y="365"/>
                    </a:cubicBezTo>
                    <a:cubicBezTo>
                      <a:pt x="186098" y="-805"/>
                      <a:pt x="200420" y="836"/>
                      <a:pt x="212646" y="5343"/>
                    </a:cubicBezTo>
                    <a:cubicBezTo>
                      <a:pt x="225658" y="10146"/>
                      <a:pt x="236836" y="18451"/>
                      <a:pt x="245132" y="25157"/>
                    </a:cubicBezTo>
                    <a:cubicBezTo>
                      <a:pt x="275173" y="49426"/>
                      <a:pt x="300149" y="80533"/>
                      <a:pt x="317528" y="115115"/>
                    </a:cubicBezTo>
                    <a:lnTo>
                      <a:pt x="325300" y="130642"/>
                    </a:lnTo>
                    <a:lnTo>
                      <a:pt x="312201" y="119228"/>
                    </a:lnTo>
                    <a:cubicBezTo>
                      <a:pt x="286439" y="96758"/>
                      <a:pt x="257882" y="77712"/>
                      <a:pt x="227317" y="62604"/>
                    </a:cubicBezTo>
                    <a:cubicBezTo>
                      <a:pt x="211423" y="54753"/>
                      <a:pt x="190202" y="45496"/>
                      <a:pt x="167409" y="43663"/>
                    </a:cubicBezTo>
                    <a:cubicBezTo>
                      <a:pt x="135797" y="41086"/>
                      <a:pt x="100865" y="53627"/>
                      <a:pt x="71522" y="78009"/>
                    </a:cubicBezTo>
                    <a:cubicBezTo>
                      <a:pt x="44800" y="100243"/>
                      <a:pt x="25151" y="128983"/>
                      <a:pt x="9344" y="155094"/>
                    </a:cubicBezTo>
                    <a:cubicBezTo>
                      <a:pt x="9082" y="157094"/>
                      <a:pt x="8820" y="159103"/>
                      <a:pt x="8558" y="161120"/>
                    </a:cubicBezTo>
                    <a:close/>
                    <a:moveTo>
                      <a:pt x="179286" y="6836"/>
                    </a:moveTo>
                    <a:cubicBezTo>
                      <a:pt x="176142" y="6836"/>
                      <a:pt x="172911" y="6949"/>
                      <a:pt x="169505" y="7176"/>
                    </a:cubicBezTo>
                    <a:cubicBezTo>
                      <a:pt x="97721" y="12049"/>
                      <a:pt x="33796" y="66176"/>
                      <a:pt x="13885" y="135035"/>
                    </a:cubicBezTo>
                    <a:cubicBezTo>
                      <a:pt x="28032" y="113264"/>
                      <a:pt x="45236" y="90951"/>
                      <a:pt x="67155" y="72743"/>
                    </a:cubicBezTo>
                    <a:cubicBezTo>
                      <a:pt x="98245" y="46850"/>
                      <a:pt x="134137" y="34100"/>
                      <a:pt x="167933" y="36833"/>
                    </a:cubicBezTo>
                    <a:cubicBezTo>
                      <a:pt x="191861" y="38763"/>
                      <a:pt x="213868" y="48335"/>
                      <a:pt x="230286" y="56465"/>
                    </a:cubicBezTo>
                    <a:cubicBezTo>
                      <a:pt x="256048" y="69180"/>
                      <a:pt x="280413" y="84646"/>
                      <a:pt x="302944" y="102548"/>
                    </a:cubicBezTo>
                    <a:cubicBezTo>
                      <a:pt x="286701" y="75092"/>
                      <a:pt x="265480" y="50404"/>
                      <a:pt x="240853" y="30458"/>
                    </a:cubicBezTo>
                    <a:cubicBezTo>
                      <a:pt x="232994" y="24092"/>
                      <a:pt x="222426" y="16206"/>
                      <a:pt x="210288" y="11753"/>
                    </a:cubicBezTo>
                    <a:cubicBezTo>
                      <a:pt x="201293" y="8460"/>
                      <a:pt x="191163" y="6827"/>
                      <a:pt x="179286" y="68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2" name="Google Shape;452;p3"/>
              <p:cNvSpPr/>
              <p:nvPr/>
            </p:nvSpPr>
            <p:spPr>
              <a:xfrm>
                <a:off x="1241921" y="2459818"/>
                <a:ext cx="1399985" cy="1170616"/>
              </a:xfrm>
              <a:custGeom>
                <a:rect b="b" l="l" r="r" t="t"/>
                <a:pathLst>
                  <a:path extrusionOk="0" h="183195" w="219090">
                    <a:moveTo>
                      <a:pt x="215964" y="183196"/>
                    </a:moveTo>
                    <a:lnTo>
                      <a:pt x="210026" y="178594"/>
                    </a:lnTo>
                    <a:cubicBezTo>
                      <a:pt x="210026" y="178594"/>
                      <a:pt x="209939" y="178550"/>
                      <a:pt x="209939" y="178524"/>
                    </a:cubicBezTo>
                    <a:cubicBezTo>
                      <a:pt x="209939" y="178497"/>
                      <a:pt x="209851" y="178480"/>
                      <a:pt x="209851" y="178454"/>
                    </a:cubicBezTo>
                    <a:lnTo>
                      <a:pt x="208367" y="177310"/>
                    </a:lnTo>
                    <a:lnTo>
                      <a:pt x="208454" y="176873"/>
                    </a:lnTo>
                    <a:cubicBezTo>
                      <a:pt x="207756" y="175546"/>
                      <a:pt x="208105" y="174393"/>
                      <a:pt x="208454" y="173721"/>
                    </a:cubicBezTo>
                    <a:cubicBezTo>
                      <a:pt x="207058" y="155172"/>
                      <a:pt x="203738" y="136745"/>
                      <a:pt x="198499" y="118913"/>
                    </a:cubicBezTo>
                    <a:cubicBezTo>
                      <a:pt x="192910" y="99674"/>
                      <a:pt x="186273" y="85702"/>
                      <a:pt x="177540" y="74934"/>
                    </a:cubicBezTo>
                    <a:cubicBezTo>
                      <a:pt x="166537" y="61415"/>
                      <a:pt x="151952" y="53180"/>
                      <a:pt x="137456" y="52342"/>
                    </a:cubicBezTo>
                    <a:cubicBezTo>
                      <a:pt x="120776" y="51355"/>
                      <a:pt x="104620" y="59852"/>
                      <a:pt x="89600" y="69144"/>
                    </a:cubicBezTo>
                    <a:cubicBezTo>
                      <a:pt x="64536" y="84697"/>
                      <a:pt x="40433" y="102451"/>
                      <a:pt x="18164" y="121899"/>
                    </a:cubicBezTo>
                    <a:lnTo>
                      <a:pt x="0" y="137758"/>
                    </a:lnTo>
                    <a:lnTo>
                      <a:pt x="42006" y="72533"/>
                    </a:lnTo>
                    <a:cubicBezTo>
                      <a:pt x="52659" y="55984"/>
                      <a:pt x="63663" y="38876"/>
                      <a:pt x="78334" y="25008"/>
                    </a:cubicBezTo>
                    <a:cubicBezTo>
                      <a:pt x="95014" y="9297"/>
                      <a:pt x="114401" y="416"/>
                      <a:pt x="133002" y="15"/>
                    </a:cubicBezTo>
                    <a:cubicBezTo>
                      <a:pt x="170816" y="-798"/>
                      <a:pt x="201118" y="32649"/>
                      <a:pt x="211161" y="66140"/>
                    </a:cubicBezTo>
                    <a:cubicBezTo>
                      <a:pt x="219894" y="95203"/>
                      <a:pt x="221467" y="131750"/>
                      <a:pt x="215616" y="174777"/>
                    </a:cubicBezTo>
                    <a:cubicBezTo>
                      <a:pt x="216401" y="176113"/>
                      <a:pt x="215964" y="177275"/>
                      <a:pt x="215616" y="177939"/>
                    </a:cubicBezTo>
                    <a:lnTo>
                      <a:pt x="215964" y="183187"/>
                    </a:lnTo>
                    <a:close/>
                    <a:moveTo>
                      <a:pt x="134836" y="45443"/>
                    </a:moveTo>
                    <a:cubicBezTo>
                      <a:pt x="135797" y="45443"/>
                      <a:pt x="136845" y="45469"/>
                      <a:pt x="137805" y="45530"/>
                    </a:cubicBezTo>
                    <a:cubicBezTo>
                      <a:pt x="154224" y="46473"/>
                      <a:pt x="170641" y="55626"/>
                      <a:pt x="182779" y="70637"/>
                    </a:cubicBezTo>
                    <a:cubicBezTo>
                      <a:pt x="192124" y="82139"/>
                      <a:pt x="199198" y="96871"/>
                      <a:pt x="205048" y="117018"/>
                    </a:cubicBezTo>
                    <a:cubicBezTo>
                      <a:pt x="207756" y="126275"/>
                      <a:pt x="209939" y="135689"/>
                      <a:pt x="211686" y="145199"/>
                    </a:cubicBezTo>
                    <a:cubicBezTo>
                      <a:pt x="213432" y="115446"/>
                      <a:pt x="211074" y="89614"/>
                      <a:pt x="204612" y="68131"/>
                    </a:cubicBezTo>
                    <a:cubicBezTo>
                      <a:pt x="195268" y="37112"/>
                      <a:pt x="167846" y="5961"/>
                      <a:pt x="133177" y="6861"/>
                    </a:cubicBezTo>
                    <a:cubicBezTo>
                      <a:pt x="116322" y="7228"/>
                      <a:pt x="98507" y="15445"/>
                      <a:pt x="83050" y="29994"/>
                    </a:cubicBezTo>
                    <a:cubicBezTo>
                      <a:pt x="68903" y="43295"/>
                      <a:pt x="58162" y="60044"/>
                      <a:pt x="47769" y="76244"/>
                    </a:cubicBezTo>
                    <a:lnTo>
                      <a:pt x="30915" y="102312"/>
                    </a:lnTo>
                    <a:cubicBezTo>
                      <a:pt x="48468" y="88217"/>
                      <a:pt x="66982" y="75152"/>
                      <a:pt x="86019" y="63345"/>
                    </a:cubicBezTo>
                    <a:cubicBezTo>
                      <a:pt x="101127" y="54001"/>
                      <a:pt x="117457" y="45443"/>
                      <a:pt x="134836" y="454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3" name="Google Shape;453;p3"/>
              <p:cNvSpPr/>
              <p:nvPr/>
            </p:nvSpPr>
            <p:spPr>
              <a:xfrm>
                <a:off x="2927664" y="1931812"/>
                <a:ext cx="1676730" cy="1332296"/>
              </a:xfrm>
              <a:custGeom>
                <a:rect b="b" l="l" r="r" t="t"/>
                <a:pathLst>
                  <a:path extrusionOk="0" h="208497" w="262399">
                    <a:moveTo>
                      <a:pt x="262249" y="208498"/>
                    </a:moveTo>
                    <a:lnTo>
                      <a:pt x="255874" y="195294"/>
                    </a:lnTo>
                    <a:cubicBezTo>
                      <a:pt x="242687" y="168021"/>
                      <a:pt x="227229" y="141534"/>
                      <a:pt x="210113" y="116584"/>
                    </a:cubicBezTo>
                    <a:cubicBezTo>
                      <a:pt x="192473" y="90883"/>
                      <a:pt x="167846" y="60563"/>
                      <a:pt x="133526" y="54091"/>
                    </a:cubicBezTo>
                    <a:cubicBezTo>
                      <a:pt x="115885" y="50773"/>
                      <a:pt x="95799" y="53969"/>
                      <a:pt x="73880" y="63610"/>
                    </a:cubicBezTo>
                    <a:cubicBezTo>
                      <a:pt x="47768" y="75059"/>
                      <a:pt x="24364" y="92769"/>
                      <a:pt x="6113" y="114837"/>
                    </a:cubicBezTo>
                    <a:lnTo>
                      <a:pt x="2882" y="112157"/>
                    </a:lnTo>
                    <a:lnTo>
                      <a:pt x="0" y="110453"/>
                    </a:lnTo>
                    <a:cubicBezTo>
                      <a:pt x="19736" y="77277"/>
                      <a:pt x="49865" y="52860"/>
                      <a:pt x="79556" y="31412"/>
                    </a:cubicBezTo>
                    <a:cubicBezTo>
                      <a:pt x="98507" y="17684"/>
                      <a:pt x="120776" y="2838"/>
                      <a:pt x="146101" y="367"/>
                    </a:cubicBezTo>
                    <a:cubicBezTo>
                      <a:pt x="192036" y="-4087"/>
                      <a:pt x="229849" y="32801"/>
                      <a:pt x="245568" y="68990"/>
                    </a:cubicBezTo>
                    <a:cubicBezTo>
                      <a:pt x="262860" y="108655"/>
                      <a:pt x="262598" y="153900"/>
                      <a:pt x="262336" y="193818"/>
                    </a:cubicBezTo>
                    <a:lnTo>
                      <a:pt x="262336" y="208489"/>
                    </a:lnTo>
                    <a:close/>
                    <a:moveTo>
                      <a:pt x="119553" y="45996"/>
                    </a:moveTo>
                    <a:cubicBezTo>
                      <a:pt x="124793" y="45996"/>
                      <a:pt x="129858" y="46459"/>
                      <a:pt x="134835" y="47385"/>
                    </a:cubicBezTo>
                    <a:cubicBezTo>
                      <a:pt x="171514" y="54310"/>
                      <a:pt x="197364" y="85940"/>
                      <a:pt x="215790" y="112724"/>
                    </a:cubicBezTo>
                    <a:cubicBezTo>
                      <a:pt x="230374" y="134006"/>
                      <a:pt x="243735" y="156397"/>
                      <a:pt x="255611" y="179435"/>
                    </a:cubicBezTo>
                    <a:cubicBezTo>
                      <a:pt x="255611" y="143944"/>
                      <a:pt x="254040" y="105458"/>
                      <a:pt x="239368" y="71714"/>
                    </a:cubicBezTo>
                    <a:cubicBezTo>
                      <a:pt x="224522" y="37717"/>
                      <a:pt x="189329" y="3030"/>
                      <a:pt x="146800" y="7169"/>
                    </a:cubicBezTo>
                    <a:cubicBezTo>
                      <a:pt x="123221" y="9466"/>
                      <a:pt x="101738" y="23745"/>
                      <a:pt x="83486" y="36949"/>
                    </a:cubicBezTo>
                    <a:cubicBezTo>
                      <a:pt x="65234" y="50170"/>
                      <a:pt x="46808" y="64527"/>
                      <a:pt x="30914" y="81347"/>
                    </a:cubicBezTo>
                    <a:cubicBezTo>
                      <a:pt x="43228" y="71732"/>
                      <a:pt x="56764" y="63637"/>
                      <a:pt x="71085" y="57358"/>
                    </a:cubicBezTo>
                    <a:cubicBezTo>
                      <a:pt x="88376" y="49795"/>
                      <a:pt x="104620" y="45996"/>
                      <a:pt x="119553" y="4599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4" name="Google Shape;454;p3"/>
              <p:cNvSpPr/>
              <p:nvPr/>
            </p:nvSpPr>
            <p:spPr>
              <a:xfrm>
                <a:off x="1644248" y="1595234"/>
                <a:ext cx="1437731" cy="1078217"/>
              </a:xfrm>
              <a:custGeom>
                <a:rect b="b" l="l" r="r" t="t"/>
                <a:pathLst>
                  <a:path extrusionOk="0" h="168735" w="224997">
                    <a:moveTo>
                      <a:pt x="203214" y="168736"/>
                    </a:moveTo>
                    <a:lnTo>
                      <a:pt x="200769" y="166054"/>
                    </a:lnTo>
                    <a:cubicBezTo>
                      <a:pt x="200245" y="163199"/>
                      <a:pt x="208192" y="150798"/>
                      <a:pt x="209502" y="149785"/>
                    </a:cubicBezTo>
                    <a:cubicBezTo>
                      <a:pt x="209502" y="149733"/>
                      <a:pt x="209677" y="149357"/>
                      <a:pt x="209677" y="148012"/>
                    </a:cubicBezTo>
                    <a:lnTo>
                      <a:pt x="208541" y="147698"/>
                    </a:lnTo>
                    <a:cubicBezTo>
                      <a:pt x="208803" y="146615"/>
                      <a:pt x="209153" y="145532"/>
                      <a:pt x="209415" y="144449"/>
                    </a:cubicBezTo>
                    <a:cubicBezTo>
                      <a:pt x="207930" y="123185"/>
                      <a:pt x="204612" y="101344"/>
                      <a:pt x="192647" y="83826"/>
                    </a:cubicBezTo>
                    <a:cubicBezTo>
                      <a:pt x="171863" y="53103"/>
                      <a:pt x="130644" y="45444"/>
                      <a:pt x="98944" y="51479"/>
                    </a:cubicBezTo>
                    <a:cubicBezTo>
                      <a:pt x="62614" y="58422"/>
                      <a:pt x="31089" y="80289"/>
                      <a:pt x="4453" y="100235"/>
                    </a:cubicBezTo>
                    <a:lnTo>
                      <a:pt x="0" y="95065"/>
                    </a:lnTo>
                    <a:cubicBezTo>
                      <a:pt x="41045" y="54658"/>
                      <a:pt x="96760" y="7404"/>
                      <a:pt x="164352" y="566"/>
                    </a:cubicBezTo>
                    <a:cubicBezTo>
                      <a:pt x="181906" y="-1207"/>
                      <a:pt x="194394" y="1160"/>
                      <a:pt x="203825" y="8015"/>
                    </a:cubicBezTo>
                    <a:cubicBezTo>
                      <a:pt x="219108" y="19071"/>
                      <a:pt x="222601" y="39663"/>
                      <a:pt x="223911" y="54195"/>
                    </a:cubicBezTo>
                    <a:cubicBezTo>
                      <a:pt x="226706" y="84847"/>
                      <a:pt x="224086" y="115412"/>
                      <a:pt x="216313" y="145096"/>
                    </a:cubicBezTo>
                    <a:cubicBezTo>
                      <a:pt x="216401" y="145663"/>
                      <a:pt x="216401" y="146231"/>
                      <a:pt x="216488" y="146790"/>
                    </a:cubicBezTo>
                    <a:cubicBezTo>
                      <a:pt x="216576" y="148589"/>
                      <a:pt x="216838" y="152798"/>
                      <a:pt x="213606" y="155234"/>
                    </a:cubicBezTo>
                    <a:cubicBezTo>
                      <a:pt x="212646" y="156326"/>
                      <a:pt x="208017" y="164797"/>
                      <a:pt x="207493" y="166290"/>
                    </a:cubicBezTo>
                    <a:lnTo>
                      <a:pt x="204350" y="165181"/>
                    </a:lnTo>
                    <a:lnTo>
                      <a:pt x="204262" y="165286"/>
                    </a:lnTo>
                    <a:lnTo>
                      <a:pt x="206882" y="167635"/>
                    </a:lnTo>
                    <a:lnTo>
                      <a:pt x="203214" y="168727"/>
                    </a:lnTo>
                    <a:close/>
                    <a:moveTo>
                      <a:pt x="119378" y="42755"/>
                    </a:moveTo>
                    <a:cubicBezTo>
                      <a:pt x="148633" y="42755"/>
                      <a:pt x="180334" y="53470"/>
                      <a:pt x="198324" y="79992"/>
                    </a:cubicBezTo>
                    <a:cubicBezTo>
                      <a:pt x="207232" y="93135"/>
                      <a:pt x="211685" y="108269"/>
                      <a:pt x="214043" y="123761"/>
                    </a:cubicBezTo>
                    <a:cubicBezTo>
                      <a:pt x="218148" y="101064"/>
                      <a:pt x="219196" y="77966"/>
                      <a:pt x="217100" y="54806"/>
                    </a:cubicBezTo>
                    <a:cubicBezTo>
                      <a:pt x="215964" y="41611"/>
                      <a:pt x="212908" y="22966"/>
                      <a:pt x="199896" y="13552"/>
                    </a:cubicBezTo>
                    <a:cubicBezTo>
                      <a:pt x="191861" y="7736"/>
                      <a:pt x="180771" y="5771"/>
                      <a:pt x="165052" y="7369"/>
                    </a:cubicBezTo>
                    <a:cubicBezTo>
                      <a:pt x="116933" y="12233"/>
                      <a:pt x="74666" y="38554"/>
                      <a:pt x="39735" y="67897"/>
                    </a:cubicBezTo>
                    <a:cubicBezTo>
                      <a:pt x="57374" y="57461"/>
                      <a:pt x="76675" y="48772"/>
                      <a:pt x="97634" y="44772"/>
                    </a:cubicBezTo>
                    <a:cubicBezTo>
                      <a:pt x="104532" y="43453"/>
                      <a:pt x="111868" y="42755"/>
                      <a:pt x="119378" y="427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5" name="Google Shape;455;p3"/>
              <p:cNvSpPr/>
              <p:nvPr/>
            </p:nvSpPr>
            <p:spPr>
              <a:xfrm>
                <a:off x="3571599" y="1154128"/>
                <a:ext cx="1555109" cy="1469457"/>
              </a:xfrm>
              <a:custGeom>
                <a:rect b="b" l="l" r="r" t="t"/>
                <a:pathLst>
                  <a:path extrusionOk="0" h="229962" w="243366">
                    <a:moveTo>
                      <a:pt x="227143" y="229954"/>
                    </a:moveTo>
                    <a:lnTo>
                      <a:pt x="220594" y="228146"/>
                    </a:lnTo>
                    <a:cubicBezTo>
                      <a:pt x="232120" y="174282"/>
                      <a:pt x="210900" y="111553"/>
                      <a:pt x="165227" y="64431"/>
                    </a:cubicBezTo>
                    <a:cubicBezTo>
                      <a:pt x="155882" y="54781"/>
                      <a:pt x="148110" y="48432"/>
                      <a:pt x="140076" y="43847"/>
                    </a:cubicBezTo>
                    <a:cubicBezTo>
                      <a:pt x="119117" y="31892"/>
                      <a:pt x="91521" y="30189"/>
                      <a:pt x="64362" y="39157"/>
                    </a:cubicBezTo>
                    <a:cubicBezTo>
                      <a:pt x="46634" y="45017"/>
                      <a:pt x="34146" y="57558"/>
                      <a:pt x="20872" y="70840"/>
                    </a:cubicBezTo>
                    <a:cubicBezTo>
                      <a:pt x="15719" y="75993"/>
                      <a:pt x="10392" y="81320"/>
                      <a:pt x="4716" y="86341"/>
                    </a:cubicBezTo>
                    <a:lnTo>
                      <a:pt x="0" y="81416"/>
                    </a:lnTo>
                    <a:cubicBezTo>
                      <a:pt x="3843" y="77338"/>
                      <a:pt x="7598" y="73286"/>
                      <a:pt x="11353" y="69286"/>
                    </a:cubicBezTo>
                    <a:cubicBezTo>
                      <a:pt x="35805" y="43044"/>
                      <a:pt x="58860" y="18251"/>
                      <a:pt x="95014" y="6496"/>
                    </a:cubicBezTo>
                    <a:cubicBezTo>
                      <a:pt x="133526" y="-6027"/>
                      <a:pt x="186011" y="-2315"/>
                      <a:pt x="216576" y="34258"/>
                    </a:cubicBezTo>
                    <a:cubicBezTo>
                      <a:pt x="232994" y="53916"/>
                      <a:pt x="241639" y="81399"/>
                      <a:pt x="243124" y="118286"/>
                    </a:cubicBezTo>
                    <a:cubicBezTo>
                      <a:pt x="244609" y="156344"/>
                      <a:pt x="239281" y="193922"/>
                      <a:pt x="227143" y="229963"/>
                    </a:cubicBezTo>
                    <a:close/>
                    <a:moveTo>
                      <a:pt x="98595" y="26652"/>
                    </a:moveTo>
                    <a:cubicBezTo>
                      <a:pt x="114838" y="26652"/>
                      <a:pt x="130295" y="30442"/>
                      <a:pt x="143394" y="37917"/>
                    </a:cubicBezTo>
                    <a:cubicBezTo>
                      <a:pt x="152040" y="42834"/>
                      <a:pt x="160249" y="49550"/>
                      <a:pt x="170117" y="59680"/>
                    </a:cubicBezTo>
                    <a:cubicBezTo>
                      <a:pt x="207058" y="97764"/>
                      <a:pt x="228540" y="145830"/>
                      <a:pt x="230374" y="191782"/>
                    </a:cubicBezTo>
                    <a:cubicBezTo>
                      <a:pt x="235265" y="167784"/>
                      <a:pt x="237273" y="143271"/>
                      <a:pt x="236313" y="118548"/>
                    </a:cubicBezTo>
                    <a:cubicBezTo>
                      <a:pt x="234915" y="83232"/>
                      <a:pt x="226794" y="57086"/>
                      <a:pt x="211336" y="38634"/>
                    </a:cubicBezTo>
                    <a:cubicBezTo>
                      <a:pt x="187059" y="9553"/>
                      <a:pt x="140076" y="-996"/>
                      <a:pt x="97110" y="12994"/>
                    </a:cubicBezTo>
                    <a:cubicBezTo>
                      <a:pt x="81566" y="18059"/>
                      <a:pt x="68641" y="25543"/>
                      <a:pt x="56852" y="34686"/>
                    </a:cubicBezTo>
                    <a:cubicBezTo>
                      <a:pt x="58598" y="33961"/>
                      <a:pt x="60432" y="33289"/>
                      <a:pt x="62265" y="32678"/>
                    </a:cubicBezTo>
                    <a:cubicBezTo>
                      <a:pt x="74404" y="28652"/>
                      <a:pt x="86718" y="26652"/>
                      <a:pt x="98595" y="266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6" name="Google Shape;456;p3"/>
              <p:cNvSpPr/>
              <p:nvPr/>
            </p:nvSpPr>
            <p:spPr>
              <a:xfrm>
                <a:off x="2396438" y="816068"/>
                <a:ext cx="1501190" cy="845205"/>
              </a:xfrm>
              <a:custGeom>
                <a:rect b="b" l="l" r="r" t="t"/>
                <a:pathLst>
                  <a:path extrusionOk="0" h="132270" w="234928">
                    <a:moveTo>
                      <a:pt x="203302" y="132270"/>
                    </a:moveTo>
                    <a:lnTo>
                      <a:pt x="210463" y="110220"/>
                    </a:lnTo>
                    <a:cubicBezTo>
                      <a:pt x="213956" y="99347"/>
                      <a:pt x="211336" y="86030"/>
                      <a:pt x="203738" y="75454"/>
                    </a:cubicBezTo>
                    <a:cubicBezTo>
                      <a:pt x="197102" y="66259"/>
                      <a:pt x="186622" y="58687"/>
                      <a:pt x="173523" y="53561"/>
                    </a:cubicBezTo>
                    <a:cubicBezTo>
                      <a:pt x="143394" y="41807"/>
                      <a:pt x="112043" y="46566"/>
                      <a:pt x="91084" y="52626"/>
                    </a:cubicBezTo>
                    <a:cubicBezTo>
                      <a:pt x="63139" y="60696"/>
                      <a:pt x="37726" y="75018"/>
                      <a:pt x="14060" y="88999"/>
                    </a:cubicBezTo>
                    <a:lnTo>
                      <a:pt x="0" y="97330"/>
                    </a:lnTo>
                    <a:lnTo>
                      <a:pt x="9606" y="84065"/>
                    </a:lnTo>
                    <a:cubicBezTo>
                      <a:pt x="28469" y="57814"/>
                      <a:pt x="56676" y="41675"/>
                      <a:pt x="86281" y="26105"/>
                    </a:cubicBezTo>
                    <a:cubicBezTo>
                      <a:pt x="113615" y="11765"/>
                      <a:pt x="140600" y="-1011"/>
                      <a:pt x="169942" y="63"/>
                    </a:cubicBezTo>
                    <a:cubicBezTo>
                      <a:pt x="199285" y="1146"/>
                      <a:pt x="232382" y="22026"/>
                      <a:pt x="234740" y="53875"/>
                    </a:cubicBezTo>
                    <a:cubicBezTo>
                      <a:pt x="236487" y="78450"/>
                      <a:pt x="225745" y="99697"/>
                      <a:pt x="216488" y="113189"/>
                    </a:cubicBezTo>
                    <a:lnTo>
                      <a:pt x="203302" y="132262"/>
                    </a:lnTo>
                    <a:close/>
                    <a:moveTo>
                      <a:pt x="133264" y="39510"/>
                    </a:moveTo>
                    <a:cubicBezTo>
                      <a:pt x="146975" y="39510"/>
                      <a:pt x="161559" y="41579"/>
                      <a:pt x="175968" y="47203"/>
                    </a:cubicBezTo>
                    <a:cubicBezTo>
                      <a:pt x="190377" y="52801"/>
                      <a:pt x="201817" y="61194"/>
                      <a:pt x="209240" y="71463"/>
                    </a:cubicBezTo>
                    <a:cubicBezTo>
                      <a:pt x="214654" y="78965"/>
                      <a:pt x="217886" y="87715"/>
                      <a:pt x="218584" y="96326"/>
                    </a:cubicBezTo>
                    <a:cubicBezTo>
                      <a:pt x="224436" y="84755"/>
                      <a:pt x="229064" y="70267"/>
                      <a:pt x="227929" y="54382"/>
                    </a:cubicBezTo>
                    <a:cubicBezTo>
                      <a:pt x="225832" y="26306"/>
                      <a:pt x="196141" y="7870"/>
                      <a:pt x="169767" y="6901"/>
                    </a:cubicBezTo>
                    <a:cubicBezTo>
                      <a:pt x="141997" y="5871"/>
                      <a:pt x="115973" y="18262"/>
                      <a:pt x="89512" y="32165"/>
                    </a:cubicBezTo>
                    <a:cubicBezTo>
                      <a:pt x="66894" y="44051"/>
                      <a:pt x="45149" y="56251"/>
                      <a:pt x="28120" y="73018"/>
                    </a:cubicBezTo>
                    <a:cubicBezTo>
                      <a:pt x="46808" y="62547"/>
                      <a:pt x="67418" y="52338"/>
                      <a:pt x="89163" y="46077"/>
                    </a:cubicBezTo>
                    <a:cubicBezTo>
                      <a:pt x="101214" y="42592"/>
                      <a:pt x="116584" y="39518"/>
                      <a:pt x="133264" y="39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7" name="Google Shape;457;p3"/>
              <p:cNvSpPr/>
              <p:nvPr/>
            </p:nvSpPr>
            <p:spPr>
              <a:xfrm>
                <a:off x="4286409" y="775934"/>
                <a:ext cx="1819431" cy="1127528"/>
              </a:xfrm>
              <a:custGeom>
                <a:rect b="b" l="l" r="r" t="t"/>
                <a:pathLst>
                  <a:path extrusionOk="0" h="176452" w="284731">
                    <a:moveTo>
                      <a:pt x="273602" y="176452"/>
                    </a:moveTo>
                    <a:lnTo>
                      <a:pt x="271330" y="166523"/>
                    </a:lnTo>
                    <a:cubicBezTo>
                      <a:pt x="263995" y="134656"/>
                      <a:pt x="238233" y="109278"/>
                      <a:pt x="217536" y="88896"/>
                    </a:cubicBezTo>
                    <a:cubicBezTo>
                      <a:pt x="184002" y="55894"/>
                      <a:pt x="147760" y="23670"/>
                      <a:pt x="104445" y="24508"/>
                    </a:cubicBezTo>
                    <a:cubicBezTo>
                      <a:pt x="93354" y="24700"/>
                      <a:pt x="81390" y="27137"/>
                      <a:pt x="66807" y="32158"/>
                    </a:cubicBezTo>
                    <a:lnTo>
                      <a:pt x="59907" y="34525"/>
                    </a:lnTo>
                    <a:cubicBezTo>
                      <a:pt x="41918" y="40638"/>
                      <a:pt x="24889" y="46445"/>
                      <a:pt x="9170" y="56733"/>
                    </a:cubicBezTo>
                    <a:cubicBezTo>
                      <a:pt x="7423" y="57903"/>
                      <a:pt x="5676" y="59082"/>
                      <a:pt x="4017" y="60278"/>
                    </a:cubicBezTo>
                    <a:lnTo>
                      <a:pt x="0" y="54724"/>
                    </a:lnTo>
                    <a:cubicBezTo>
                      <a:pt x="1834" y="53423"/>
                      <a:pt x="3580" y="52174"/>
                      <a:pt x="5414" y="50995"/>
                    </a:cubicBezTo>
                    <a:cubicBezTo>
                      <a:pt x="21133" y="40306"/>
                      <a:pt x="37725" y="30647"/>
                      <a:pt x="54668" y="22238"/>
                    </a:cubicBezTo>
                    <a:cubicBezTo>
                      <a:pt x="72832" y="13252"/>
                      <a:pt x="100340" y="1183"/>
                      <a:pt x="129684" y="82"/>
                    </a:cubicBezTo>
                    <a:cubicBezTo>
                      <a:pt x="164091" y="-1193"/>
                      <a:pt x="200420" y="12396"/>
                      <a:pt x="232295" y="38359"/>
                    </a:cubicBezTo>
                    <a:cubicBezTo>
                      <a:pt x="253428" y="55554"/>
                      <a:pt x="268449" y="74635"/>
                      <a:pt x="276920" y="95087"/>
                    </a:cubicBezTo>
                    <a:cubicBezTo>
                      <a:pt x="287050" y="119531"/>
                      <a:pt x="287312" y="145799"/>
                      <a:pt x="277793" y="167151"/>
                    </a:cubicBezTo>
                    <a:lnTo>
                      <a:pt x="273602" y="176443"/>
                    </a:lnTo>
                    <a:close/>
                    <a:moveTo>
                      <a:pt x="106017" y="17662"/>
                    </a:moveTo>
                    <a:cubicBezTo>
                      <a:pt x="151079" y="17662"/>
                      <a:pt x="188194" y="50419"/>
                      <a:pt x="222339" y="84032"/>
                    </a:cubicBezTo>
                    <a:cubicBezTo>
                      <a:pt x="241465" y="102877"/>
                      <a:pt x="264781" y="125853"/>
                      <a:pt x="274998" y="154794"/>
                    </a:cubicBezTo>
                    <a:cubicBezTo>
                      <a:pt x="279976" y="137136"/>
                      <a:pt x="278492" y="116867"/>
                      <a:pt x="270545" y="97725"/>
                    </a:cubicBezTo>
                    <a:cubicBezTo>
                      <a:pt x="262511" y="78329"/>
                      <a:pt x="248188" y="60147"/>
                      <a:pt x="228016" y="43677"/>
                    </a:cubicBezTo>
                    <a:cubicBezTo>
                      <a:pt x="197364" y="18762"/>
                      <a:pt x="162606" y="5724"/>
                      <a:pt x="129945" y="6929"/>
                    </a:cubicBezTo>
                    <a:cubicBezTo>
                      <a:pt x="102960" y="7942"/>
                      <a:pt x="77373" y="18788"/>
                      <a:pt x="59733" y="27355"/>
                    </a:cubicBezTo>
                    <a:lnTo>
                      <a:pt x="64623" y="25705"/>
                    </a:lnTo>
                    <a:cubicBezTo>
                      <a:pt x="79906" y="20439"/>
                      <a:pt x="92481" y="17889"/>
                      <a:pt x="104270" y="17679"/>
                    </a:cubicBezTo>
                    <a:cubicBezTo>
                      <a:pt x="104882" y="17670"/>
                      <a:pt x="105405" y="17662"/>
                      <a:pt x="105930" y="1766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8" name="Google Shape;458;p3"/>
              <p:cNvSpPr/>
              <p:nvPr/>
            </p:nvSpPr>
            <p:spPr>
              <a:xfrm>
                <a:off x="3399180" y="364699"/>
                <a:ext cx="1260760" cy="798942"/>
              </a:xfrm>
              <a:custGeom>
                <a:rect b="b" l="l" r="r" t="t"/>
                <a:pathLst>
                  <a:path extrusionOk="0" h="125030" w="197302">
                    <a:moveTo>
                      <a:pt x="142171" y="125030"/>
                    </a:moveTo>
                    <a:lnTo>
                      <a:pt x="139115" y="118952"/>
                    </a:lnTo>
                    <a:cubicBezTo>
                      <a:pt x="140163" y="118297"/>
                      <a:pt x="143132" y="115319"/>
                      <a:pt x="145315" y="113145"/>
                    </a:cubicBezTo>
                    <a:cubicBezTo>
                      <a:pt x="146975" y="111485"/>
                      <a:pt x="148371" y="110114"/>
                      <a:pt x="149507" y="109023"/>
                    </a:cubicBezTo>
                    <a:cubicBezTo>
                      <a:pt x="154223" y="100735"/>
                      <a:pt x="156319" y="89129"/>
                      <a:pt x="154659" y="80326"/>
                    </a:cubicBezTo>
                    <a:cubicBezTo>
                      <a:pt x="152301" y="68293"/>
                      <a:pt x="143220" y="56748"/>
                      <a:pt x="130207" y="49438"/>
                    </a:cubicBezTo>
                    <a:cubicBezTo>
                      <a:pt x="117894" y="42513"/>
                      <a:pt x="103659" y="39596"/>
                      <a:pt x="90036" y="37483"/>
                    </a:cubicBezTo>
                    <a:cubicBezTo>
                      <a:pt x="64449" y="33509"/>
                      <a:pt x="31525" y="30767"/>
                      <a:pt x="3493" y="44836"/>
                    </a:cubicBezTo>
                    <a:lnTo>
                      <a:pt x="0" y="39011"/>
                    </a:lnTo>
                    <a:cubicBezTo>
                      <a:pt x="28819" y="18358"/>
                      <a:pt x="57549" y="5756"/>
                      <a:pt x="85146" y="1556"/>
                    </a:cubicBezTo>
                    <a:cubicBezTo>
                      <a:pt x="118767" y="-3553"/>
                      <a:pt x="151690" y="4053"/>
                      <a:pt x="175356" y="22427"/>
                    </a:cubicBezTo>
                    <a:cubicBezTo>
                      <a:pt x="184613" y="29641"/>
                      <a:pt x="195966" y="41544"/>
                      <a:pt x="197189" y="57324"/>
                    </a:cubicBezTo>
                    <a:cubicBezTo>
                      <a:pt x="199110" y="82003"/>
                      <a:pt x="176405" y="99591"/>
                      <a:pt x="156406" y="112158"/>
                    </a:cubicBezTo>
                    <a:cubicBezTo>
                      <a:pt x="156056" y="112359"/>
                      <a:pt x="155533" y="112769"/>
                      <a:pt x="155009" y="113302"/>
                    </a:cubicBezTo>
                    <a:cubicBezTo>
                      <a:pt x="151778" y="118629"/>
                      <a:pt x="147498" y="122917"/>
                      <a:pt x="142171" y="125013"/>
                    </a:cubicBezTo>
                    <a:close/>
                    <a:moveTo>
                      <a:pt x="53707" y="27449"/>
                    </a:moveTo>
                    <a:cubicBezTo>
                      <a:pt x="66894" y="27449"/>
                      <a:pt x="79731" y="28977"/>
                      <a:pt x="91084" y="30741"/>
                    </a:cubicBezTo>
                    <a:cubicBezTo>
                      <a:pt x="105318" y="32959"/>
                      <a:pt x="120339" y="36033"/>
                      <a:pt x="133526" y="43500"/>
                    </a:cubicBezTo>
                    <a:cubicBezTo>
                      <a:pt x="148546" y="51910"/>
                      <a:pt x="158589" y="64869"/>
                      <a:pt x="161296" y="79060"/>
                    </a:cubicBezTo>
                    <a:cubicBezTo>
                      <a:pt x="162519" y="85444"/>
                      <a:pt x="162082" y="93828"/>
                      <a:pt x="159812" y="101774"/>
                    </a:cubicBezTo>
                    <a:cubicBezTo>
                      <a:pt x="176055" y="90710"/>
                      <a:pt x="191774" y="76222"/>
                      <a:pt x="190377" y="57865"/>
                    </a:cubicBezTo>
                    <a:cubicBezTo>
                      <a:pt x="189329" y="43875"/>
                      <a:pt x="177888" y="33038"/>
                      <a:pt x="171165" y="27833"/>
                    </a:cubicBezTo>
                    <a:cubicBezTo>
                      <a:pt x="148896" y="10603"/>
                      <a:pt x="117981" y="3477"/>
                      <a:pt x="86193" y="8315"/>
                    </a:cubicBezTo>
                    <a:cubicBezTo>
                      <a:pt x="66894" y="11249"/>
                      <a:pt x="46983" y="18471"/>
                      <a:pt x="26897" y="29868"/>
                    </a:cubicBezTo>
                    <a:cubicBezTo>
                      <a:pt x="35805" y="28130"/>
                      <a:pt x="44887" y="27449"/>
                      <a:pt x="53707" y="274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9" name="Google Shape;459;p3"/>
              <p:cNvSpPr/>
              <p:nvPr/>
            </p:nvSpPr>
            <p:spPr>
              <a:xfrm>
                <a:off x="4816511" y="396590"/>
                <a:ext cx="2010588" cy="471403"/>
              </a:xfrm>
              <a:custGeom>
                <a:rect b="b" l="l" r="r" t="t"/>
                <a:pathLst>
                  <a:path extrusionOk="0" h="73772" w="314646">
                    <a:moveTo>
                      <a:pt x="0" y="73772"/>
                    </a:moveTo>
                    <a:lnTo>
                      <a:pt x="15631" y="62603"/>
                    </a:lnTo>
                    <a:cubicBezTo>
                      <a:pt x="78945" y="17367"/>
                      <a:pt x="156493" y="-4588"/>
                      <a:pt x="233954" y="800"/>
                    </a:cubicBezTo>
                    <a:cubicBezTo>
                      <a:pt x="263471" y="2853"/>
                      <a:pt x="287399" y="8774"/>
                      <a:pt x="307048" y="18895"/>
                    </a:cubicBezTo>
                    <a:lnTo>
                      <a:pt x="314646" y="22842"/>
                    </a:lnTo>
                    <a:lnTo>
                      <a:pt x="306437" y="25217"/>
                    </a:lnTo>
                    <a:cubicBezTo>
                      <a:pt x="265917" y="36815"/>
                      <a:pt x="223213" y="38623"/>
                      <a:pt x="181906" y="40360"/>
                    </a:cubicBezTo>
                    <a:cubicBezTo>
                      <a:pt x="165052" y="41076"/>
                      <a:pt x="147498" y="41810"/>
                      <a:pt x="130469" y="43216"/>
                    </a:cubicBezTo>
                    <a:cubicBezTo>
                      <a:pt x="98594" y="45845"/>
                      <a:pt x="69950" y="54045"/>
                      <a:pt x="39560" y="62725"/>
                    </a:cubicBezTo>
                    <a:cubicBezTo>
                      <a:pt x="32661" y="64708"/>
                      <a:pt x="25674" y="66716"/>
                      <a:pt x="18513" y="68672"/>
                    </a:cubicBezTo>
                    <a:lnTo>
                      <a:pt x="0" y="73764"/>
                    </a:lnTo>
                    <a:close/>
                    <a:moveTo>
                      <a:pt x="210900" y="6835"/>
                    </a:moveTo>
                    <a:cubicBezTo>
                      <a:pt x="149856" y="6835"/>
                      <a:pt x="89599" y="23986"/>
                      <a:pt x="37551" y="56202"/>
                    </a:cubicBezTo>
                    <a:cubicBezTo>
                      <a:pt x="37638" y="56184"/>
                      <a:pt x="37638" y="56175"/>
                      <a:pt x="37725" y="56158"/>
                    </a:cubicBezTo>
                    <a:cubicBezTo>
                      <a:pt x="68378" y="47382"/>
                      <a:pt x="97372" y="39094"/>
                      <a:pt x="129945" y="36413"/>
                    </a:cubicBezTo>
                    <a:cubicBezTo>
                      <a:pt x="147149" y="34998"/>
                      <a:pt x="164702" y="34256"/>
                      <a:pt x="181644" y="33540"/>
                    </a:cubicBezTo>
                    <a:cubicBezTo>
                      <a:pt x="219458" y="31942"/>
                      <a:pt x="258494" y="30291"/>
                      <a:pt x="295521" y="21052"/>
                    </a:cubicBezTo>
                    <a:cubicBezTo>
                      <a:pt x="278405" y="13725"/>
                      <a:pt x="257969" y="9315"/>
                      <a:pt x="233517" y="7612"/>
                    </a:cubicBezTo>
                    <a:cubicBezTo>
                      <a:pt x="226007" y="7088"/>
                      <a:pt x="218409" y="6826"/>
                      <a:pt x="210900" y="6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0" name="Google Shape;460;p3"/>
              <p:cNvSpPr/>
              <p:nvPr/>
            </p:nvSpPr>
            <p:spPr>
              <a:xfrm>
                <a:off x="3112499" y="2090845"/>
                <a:ext cx="1417391" cy="482062"/>
              </a:xfrm>
              <a:custGeom>
                <a:rect b="b" l="l" r="r" t="t"/>
                <a:pathLst>
                  <a:path extrusionOk="0" h="75440" w="221814">
                    <a:moveTo>
                      <a:pt x="3034" y="59751"/>
                    </a:moveTo>
                    <a:cubicBezTo>
                      <a:pt x="30543" y="37150"/>
                      <a:pt x="59449" y="13545"/>
                      <a:pt x="95080" y="5764"/>
                    </a:cubicBezTo>
                    <a:cubicBezTo>
                      <a:pt x="111934" y="2070"/>
                      <a:pt x="129400" y="2489"/>
                      <a:pt x="145817" y="8253"/>
                    </a:cubicBezTo>
                    <a:cubicBezTo>
                      <a:pt x="160663" y="13484"/>
                      <a:pt x="173937" y="22627"/>
                      <a:pt x="185290" y="33377"/>
                    </a:cubicBezTo>
                    <a:cubicBezTo>
                      <a:pt x="198215" y="45516"/>
                      <a:pt x="208956" y="59716"/>
                      <a:pt x="218475" y="74623"/>
                    </a:cubicBezTo>
                    <a:cubicBezTo>
                      <a:pt x="219697" y="76527"/>
                      <a:pt x="222754" y="74762"/>
                      <a:pt x="221532" y="72841"/>
                    </a:cubicBezTo>
                    <a:cubicBezTo>
                      <a:pt x="204328" y="45900"/>
                      <a:pt x="182234" y="19544"/>
                      <a:pt x="152017" y="6899"/>
                    </a:cubicBezTo>
                    <a:cubicBezTo>
                      <a:pt x="118832" y="-7030"/>
                      <a:pt x="82591" y="1703"/>
                      <a:pt x="52462" y="19108"/>
                    </a:cubicBezTo>
                    <a:cubicBezTo>
                      <a:pt x="33861" y="29884"/>
                      <a:pt x="17182" y="43630"/>
                      <a:pt x="589" y="57262"/>
                    </a:cubicBezTo>
                    <a:cubicBezTo>
                      <a:pt x="-1157" y="58703"/>
                      <a:pt x="1375" y="61183"/>
                      <a:pt x="3034" y="59751"/>
                    </a:cubicBezTo>
                    <a:lnTo>
                      <a:pt x="3034" y="597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1" name="Google Shape;461;p3"/>
              <p:cNvSpPr/>
              <p:nvPr/>
            </p:nvSpPr>
            <p:spPr>
              <a:xfrm>
                <a:off x="2083323" y="1755584"/>
                <a:ext cx="967708" cy="709418"/>
              </a:xfrm>
              <a:custGeom>
                <a:rect b="b" l="l" r="r" t="t"/>
                <a:pathLst>
                  <a:path extrusionOk="0" h="111020" w="151441">
                    <a:moveTo>
                      <a:pt x="151440" y="109329"/>
                    </a:moveTo>
                    <a:cubicBezTo>
                      <a:pt x="151003" y="93532"/>
                      <a:pt x="149170" y="77795"/>
                      <a:pt x="145938" y="62311"/>
                    </a:cubicBezTo>
                    <a:cubicBezTo>
                      <a:pt x="144279" y="54251"/>
                      <a:pt x="142270" y="46269"/>
                      <a:pt x="139825" y="38401"/>
                    </a:cubicBezTo>
                    <a:cubicBezTo>
                      <a:pt x="137729" y="31624"/>
                      <a:pt x="135634" y="24489"/>
                      <a:pt x="131704" y="18516"/>
                    </a:cubicBezTo>
                    <a:cubicBezTo>
                      <a:pt x="114937" y="-6705"/>
                      <a:pt x="80529" y="-565"/>
                      <a:pt x="55553" y="4779"/>
                    </a:cubicBezTo>
                    <a:cubicBezTo>
                      <a:pt x="37214" y="8718"/>
                      <a:pt x="19137" y="13521"/>
                      <a:pt x="1234" y="19110"/>
                    </a:cubicBezTo>
                    <a:cubicBezTo>
                      <a:pt x="-949" y="19782"/>
                      <a:pt x="11" y="23188"/>
                      <a:pt x="2194" y="22507"/>
                    </a:cubicBezTo>
                    <a:cubicBezTo>
                      <a:pt x="16604" y="18001"/>
                      <a:pt x="31188" y="13992"/>
                      <a:pt x="45859" y="10560"/>
                    </a:cubicBezTo>
                    <a:cubicBezTo>
                      <a:pt x="60618" y="7111"/>
                      <a:pt x="75987" y="3164"/>
                      <a:pt x="91183" y="3286"/>
                    </a:cubicBezTo>
                    <a:cubicBezTo>
                      <a:pt x="103933" y="3382"/>
                      <a:pt x="117469" y="7181"/>
                      <a:pt x="126115" y="17058"/>
                    </a:cubicBezTo>
                    <a:cubicBezTo>
                      <a:pt x="131092" y="22708"/>
                      <a:pt x="133451" y="29947"/>
                      <a:pt x="135634" y="36977"/>
                    </a:cubicBezTo>
                    <a:cubicBezTo>
                      <a:pt x="137904" y="44034"/>
                      <a:pt x="139912" y="51195"/>
                      <a:pt x="141484" y="58417"/>
                    </a:cubicBezTo>
                    <a:cubicBezTo>
                      <a:pt x="145327" y="75140"/>
                      <a:pt x="147423" y="92178"/>
                      <a:pt x="147947" y="109321"/>
                    </a:cubicBezTo>
                    <a:cubicBezTo>
                      <a:pt x="148034" y="111582"/>
                      <a:pt x="151527" y="111591"/>
                      <a:pt x="151440" y="109321"/>
                    </a:cubicBezTo>
                    <a:lnTo>
                      <a:pt x="151440" y="10932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2" name="Google Shape;462;p3"/>
              <p:cNvSpPr/>
              <p:nvPr/>
            </p:nvSpPr>
            <p:spPr>
              <a:xfrm>
                <a:off x="1571853" y="2626896"/>
                <a:ext cx="1064171" cy="938633"/>
              </a:xfrm>
              <a:custGeom>
                <a:rect b="b" l="l" r="r" t="t"/>
                <a:pathLst>
                  <a:path extrusionOk="0" h="146891" w="166537">
                    <a:moveTo>
                      <a:pt x="166513" y="144681"/>
                    </a:moveTo>
                    <a:cubicBezTo>
                      <a:pt x="163108" y="122867"/>
                      <a:pt x="159963" y="100991"/>
                      <a:pt x="156208" y="79237"/>
                    </a:cubicBezTo>
                    <a:cubicBezTo>
                      <a:pt x="152890" y="60409"/>
                      <a:pt x="148087" y="41013"/>
                      <a:pt x="136559" y="25373"/>
                    </a:cubicBezTo>
                    <a:cubicBezTo>
                      <a:pt x="127215" y="12649"/>
                      <a:pt x="113767" y="2431"/>
                      <a:pt x="97698" y="414"/>
                    </a:cubicBezTo>
                    <a:cubicBezTo>
                      <a:pt x="79533" y="-1865"/>
                      <a:pt x="60496" y="5619"/>
                      <a:pt x="44777" y="14212"/>
                    </a:cubicBezTo>
                    <a:cubicBezTo>
                      <a:pt x="27311" y="23827"/>
                      <a:pt x="12115" y="37276"/>
                      <a:pt x="326" y="53362"/>
                    </a:cubicBezTo>
                    <a:cubicBezTo>
                      <a:pt x="-984" y="55195"/>
                      <a:pt x="1986" y="56951"/>
                      <a:pt x="3382" y="55143"/>
                    </a:cubicBezTo>
                    <a:cubicBezTo>
                      <a:pt x="13600" y="41240"/>
                      <a:pt x="26438" y="29381"/>
                      <a:pt x="41196" y="20378"/>
                    </a:cubicBezTo>
                    <a:cubicBezTo>
                      <a:pt x="56216" y="11199"/>
                      <a:pt x="74643" y="3191"/>
                      <a:pt x="92546" y="3558"/>
                    </a:cubicBezTo>
                    <a:cubicBezTo>
                      <a:pt x="109575" y="3907"/>
                      <a:pt x="124246" y="14264"/>
                      <a:pt x="133939" y="27678"/>
                    </a:cubicBezTo>
                    <a:cubicBezTo>
                      <a:pt x="144681" y="42568"/>
                      <a:pt x="149310" y="60802"/>
                      <a:pt x="152540" y="78626"/>
                    </a:cubicBezTo>
                    <a:cubicBezTo>
                      <a:pt x="156470" y="100869"/>
                      <a:pt x="159614" y="123286"/>
                      <a:pt x="163108" y="145616"/>
                    </a:cubicBezTo>
                    <a:cubicBezTo>
                      <a:pt x="163456" y="147852"/>
                      <a:pt x="166862" y="146900"/>
                      <a:pt x="166513" y="144681"/>
                    </a:cubicBezTo>
                    <a:lnTo>
                      <a:pt x="166513" y="1446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3" name="Google Shape;463;p3"/>
              <p:cNvSpPr/>
              <p:nvPr/>
            </p:nvSpPr>
            <p:spPr>
              <a:xfrm>
                <a:off x="2461913" y="3102417"/>
                <a:ext cx="1743837" cy="801364"/>
              </a:xfrm>
              <a:custGeom>
                <a:rect b="b" l="l" r="r" t="t"/>
                <a:pathLst>
                  <a:path extrusionOk="0" h="125409" w="272901">
                    <a:moveTo>
                      <a:pt x="3376" y="124624"/>
                    </a:moveTo>
                    <a:cubicBezTo>
                      <a:pt x="27916" y="89212"/>
                      <a:pt x="53590" y="52299"/>
                      <a:pt x="90007" y="28012"/>
                    </a:cubicBezTo>
                    <a:cubicBezTo>
                      <a:pt x="124327" y="5080"/>
                      <a:pt x="170349" y="-5749"/>
                      <a:pt x="208774" y="13577"/>
                    </a:cubicBezTo>
                    <a:cubicBezTo>
                      <a:pt x="231741" y="25096"/>
                      <a:pt x="250605" y="44020"/>
                      <a:pt x="269817" y="60647"/>
                    </a:cubicBezTo>
                    <a:cubicBezTo>
                      <a:pt x="271564" y="62123"/>
                      <a:pt x="274009" y="59643"/>
                      <a:pt x="272349" y="58158"/>
                    </a:cubicBezTo>
                    <a:cubicBezTo>
                      <a:pt x="254447" y="42727"/>
                      <a:pt x="237069" y="25655"/>
                      <a:pt x="216547" y="13760"/>
                    </a:cubicBezTo>
                    <a:cubicBezTo>
                      <a:pt x="198033" y="3010"/>
                      <a:pt x="176899" y="-1444"/>
                      <a:pt x="155590" y="408"/>
                    </a:cubicBezTo>
                    <a:cubicBezTo>
                      <a:pt x="111839" y="4207"/>
                      <a:pt x="74899" y="30292"/>
                      <a:pt x="46342" y="62167"/>
                    </a:cubicBezTo>
                    <a:cubicBezTo>
                      <a:pt x="29400" y="81100"/>
                      <a:pt x="14817" y="101989"/>
                      <a:pt x="320" y="122843"/>
                    </a:cubicBezTo>
                    <a:cubicBezTo>
                      <a:pt x="-990" y="124712"/>
                      <a:pt x="2066" y="126476"/>
                      <a:pt x="3376" y="124624"/>
                    </a:cubicBezTo>
                    <a:lnTo>
                      <a:pt x="3376" y="1246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4" name="Google Shape;464;p3"/>
              <p:cNvSpPr/>
              <p:nvPr/>
            </p:nvSpPr>
            <p:spPr>
              <a:xfrm>
                <a:off x="3756153" y="1240746"/>
                <a:ext cx="1298742" cy="907112"/>
              </a:xfrm>
              <a:custGeom>
                <a:rect b="b" l="l" r="r" t="t"/>
                <a:pathLst>
                  <a:path extrusionOk="0" h="141958" w="203246">
                    <a:moveTo>
                      <a:pt x="2555" y="38587"/>
                    </a:moveTo>
                    <a:cubicBezTo>
                      <a:pt x="18012" y="26867"/>
                      <a:pt x="35216" y="17654"/>
                      <a:pt x="53642" y="11585"/>
                    </a:cubicBezTo>
                    <a:cubicBezTo>
                      <a:pt x="73204" y="5166"/>
                      <a:pt x="94687" y="1262"/>
                      <a:pt x="115122" y="4851"/>
                    </a:cubicBezTo>
                    <a:cubicBezTo>
                      <a:pt x="151014" y="11157"/>
                      <a:pt x="177737" y="41067"/>
                      <a:pt x="189701" y="74147"/>
                    </a:cubicBezTo>
                    <a:cubicBezTo>
                      <a:pt x="197386" y="95298"/>
                      <a:pt x="199918" y="117864"/>
                      <a:pt x="199744" y="140255"/>
                    </a:cubicBezTo>
                    <a:cubicBezTo>
                      <a:pt x="199744" y="142526"/>
                      <a:pt x="203237" y="142526"/>
                      <a:pt x="203237" y="140255"/>
                    </a:cubicBezTo>
                    <a:cubicBezTo>
                      <a:pt x="203586" y="101106"/>
                      <a:pt x="195028" y="59947"/>
                      <a:pt x="167520" y="30553"/>
                    </a:cubicBezTo>
                    <a:cubicBezTo>
                      <a:pt x="155468" y="17698"/>
                      <a:pt x="140186" y="7585"/>
                      <a:pt x="123069" y="2991"/>
                    </a:cubicBezTo>
                    <a:cubicBezTo>
                      <a:pt x="103071" y="-2379"/>
                      <a:pt x="81675" y="127"/>
                      <a:pt x="61939" y="5419"/>
                    </a:cubicBezTo>
                    <a:cubicBezTo>
                      <a:pt x="39845" y="11366"/>
                      <a:pt x="19060" y="21697"/>
                      <a:pt x="721" y="35539"/>
                    </a:cubicBezTo>
                    <a:cubicBezTo>
                      <a:pt x="-1025" y="36893"/>
                      <a:pt x="721" y="39958"/>
                      <a:pt x="2555" y="38587"/>
                    </a:cubicBezTo>
                    <a:lnTo>
                      <a:pt x="2555" y="385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5" name="Google Shape;465;p3"/>
              <p:cNvSpPr/>
              <p:nvPr/>
            </p:nvSpPr>
            <p:spPr>
              <a:xfrm>
                <a:off x="2614684" y="961702"/>
                <a:ext cx="1200061" cy="530204"/>
              </a:xfrm>
              <a:custGeom>
                <a:rect b="b" l="l" r="r" t="t"/>
                <a:pathLst>
                  <a:path extrusionOk="0" h="82974" w="187803">
                    <a:moveTo>
                      <a:pt x="183118" y="82066"/>
                    </a:moveTo>
                    <a:cubicBezTo>
                      <a:pt x="194646" y="56347"/>
                      <a:pt x="184167" y="23084"/>
                      <a:pt x="159714" y="8779"/>
                    </a:cubicBezTo>
                    <a:cubicBezTo>
                      <a:pt x="144082" y="-382"/>
                      <a:pt x="123735" y="-984"/>
                      <a:pt x="106182" y="806"/>
                    </a:cubicBezTo>
                    <a:cubicBezTo>
                      <a:pt x="88105" y="2649"/>
                      <a:pt x="70551" y="7984"/>
                      <a:pt x="54046" y="15547"/>
                    </a:cubicBezTo>
                    <a:cubicBezTo>
                      <a:pt x="34746" y="24402"/>
                      <a:pt x="16932" y="36270"/>
                      <a:pt x="601" y="49701"/>
                    </a:cubicBezTo>
                    <a:cubicBezTo>
                      <a:pt x="-1146" y="51142"/>
                      <a:pt x="1299" y="53622"/>
                      <a:pt x="3046" y="52190"/>
                    </a:cubicBezTo>
                    <a:cubicBezTo>
                      <a:pt x="29594" y="30454"/>
                      <a:pt x="60508" y="12473"/>
                      <a:pt x="94567" y="6028"/>
                    </a:cubicBezTo>
                    <a:cubicBezTo>
                      <a:pt x="111596" y="2797"/>
                      <a:pt x="130721" y="2020"/>
                      <a:pt x="147401" y="7251"/>
                    </a:cubicBezTo>
                    <a:cubicBezTo>
                      <a:pt x="161461" y="11643"/>
                      <a:pt x="172464" y="21870"/>
                      <a:pt x="178752" y="35091"/>
                    </a:cubicBezTo>
                    <a:cubicBezTo>
                      <a:pt x="185477" y="49143"/>
                      <a:pt x="186525" y="65953"/>
                      <a:pt x="180062" y="80275"/>
                    </a:cubicBezTo>
                    <a:cubicBezTo>
                      <a:pt x="179102" y="82328"/>
                      <a:pt x="182158" y="84126"/>
                      <a:pt x="183118" y="82057"/>
                    </a:cubicBezTo>
                    <a:lnTo>
                      <a:pt x="183118" y="820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6" name="Google Shape;466;p3"/>
              <p:cNvSpPr/>
              <p:nvPr/>
            </p:nvSpPr>
            <p:spPr>
              <a:xfrm>
                <a:off x="3521670" y="442782"/>
                <a:ext cx="968571" cy="658304"/>
              </a:xfrm>
              <a:custGeom>
                <a:rect b="b" l="l" r="r" t="t"/>
                <a:pathLst>
                  <a:path extrusionOk="0" h="103021" w="151576">
                    <a:moveTo>
                      <a:pt x="128853" y="102742"/>
                    </a:moveTo>
                    <a:cubicBezTo>
                      <a:pt x="134616" y="98969"/>
                      <a:pt x="138371" y="93546"/>
                      <a:pt x="141341" y="87477"/>
                    </a:cubicBezTo>
                    <a:cubicBezTo>
                      <a:pt x="144834" y="80447"/>
                      <a:pt x="147977" y="72919"/>
                      <a:pt x="149986" y="65365"/>
                    </a:cubicBezTo>
                    <a:cubicBezTo>
                      <a:pt x="153654" y="51873"/>
                      <a:pt x="150859" y="38267"/>
                      <a:pt x="142825" y="26940"/>
                    </a:cubicBezTo>
                    <a:cubicBezTo>
                      <a:pt x="123962" y="611"/>
                      <a:pt x="90340" y="-2306"/>
                      <a:pt x="60648" y="1204"/>
                    </a:cubicBezTo>
                    <a:cubicBezTo>
                      <a:pt x="40651" y="3571"/>
                      <a:pt x="20827" y="7562"/>
                      <a:pt x="1265" y="12382"/>
                    </a:cubicBezTo>
                    <a:cubicBezTo>
                      <a:pt x="-919" y="12924"/>
                      <a:pt x="-45" y="16330"/>
                      <a:pt x="2138" y="15779"/>
                    </a:cubicBezTo>
                    <a:cubicBezTo>
                      <a:pt x="17770" y="11928"/>
                      <a:pt x="33576" y="8732"/>
                      <a:pt x="49470" y="6278"/>
                    </a:cubicBezTo>
                    <a:cubicBezTo>
                      <a:pt x="64403" y="3964"/>
                      <a:pt x="79774" y="2287"/>
                      <a:pt x="94881" y="4156"/>
                    </a:cubicBezTo>
                    <a:cubicBezTo>
                      <a:pt x="109204" y="5920"/>
                      <a:pt x="122914" y="11238"/>
                      <a:pt x="133393" y="21386"/>
                    </a:cubicBezTo>
                    <a:cubicBezTo>
                      <a:pt x="142476" y="30180"/>
                      <a:pt x="148764" y="42214"/>
                      <a:pt x="148152" y="55086"/>
                    </a:cubicBezTo>
                    <a:cubicBezTo>
                      <a:pt x="147802" y="63915"/>
                      <a:pt x="144135" y="72334"/>
                      <a:pt x="140729" y="80359"/>
                    </a:cubicBezTo>
                    <a:cubicBezTo>
                      <a:pt x="137586" y="87712"/>
                      <a:pt x="133918" y="95135"/>
                      <a:pt x="127106" y="99677"/>
                    </a:cubicBezTo>
                    <a:cubicBezTo>
                      <a:pt x="125185" y="100925"/>
                      <a:pt x="127018" y="103982"/>
                      <a:pt x="128853" y="102724"/>
                    </a:cubicBezTo>
                    <a:lnTo>
                      <a:pt x="128853" y="1027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7" name="Google Shape;467;p3"/>
              <p:cNvSpPr/>
              <p:nvPr/>
            </p:nvSpPr>
            <p:spPr>
              <a:xfrm>
                <a:off x="4528227" y="849032"/>
                <a:ext cx="1504711" cy="884651"/>
              </a:xfrm>
              <a:custGeom>
                <a:rect b="b" l="l" r="r" t="t"/>
                <a:pathLst>
                  <a:path extrusionOk="0" h="138443" w="235479">
                    <a:moveTo>
                      <a:pt x="2675" y="27286"/>
                    </a:moveTo>
                    <a:cubicBezTo>
                      <a:pt x="22062" y="18186"/>
                      <a:pt x="41886" y="8964"/>
                      <a:pt x="63106" y="5165"/>
                    </a:cubicBezTo>
                    <a:cubicBezTo>
                      <a:pt x="84852" y="1279"/>
                      <a:pt x="106421" y="4921"/>
                      <a:pt x="126507" y="13715"/>
                    </a:cubicBezTo>
                    <a:cubicBezTo>
                      <a:pt x="159343" y="28080"/>
                      <a:pt x="187463" y="52777"/>
                      <a:pt x="207199" y="82582"/>
                    </a:cubicBezTo>
                    <a:cubicBezTo>
                      <a:pt x="218290" y="99367"/>
                      <a:pt x="226673" y="117802"/>
                      <a:pt x="232001" y="137198"/>
                    </a:cubicBezTo>
                    <a:cubicBezTo>
                      <a:pt x="232612" y="139381"/>
                      <a:pt x="236018" y="138455"/>
                      <a:pt x="235406" y="136263"/>
                    </a:cubicBezTo>
                    <a:cubicBezTo>
                      <a:pt x="225625" y="100729"/>
                      <a:pt x="205540" y="68313"/>
                      <a:pt x="178294" y="43494"/>
                    </a:cubicBezTo>
                    <a:cubicBezTo>
                      <a:pt x="149562" y="17330"/>
                      <a:pt x="110351" y="-3812"/>
                      <a:pt x="70442" y="581"/>
                    </a:cubicBezTo>
                    <a:cubicBezTo>
                      <a:pt x="45815" y="3288"/>
                      <a:pt x="23022" y="13863"/>
                      <a:pt x="928" y="24247"/>
                    </a:cubicBezTo>
                    <a:cubicBezTo>
                      <a:pt x="-1167" y="25207"/>
                      <a:pt x="666" y="28246"/>
                      <a:pt x="2675" y="27294"/>
                    </a:cubicBezTo>
                    <a:lnTo>
                      <a:pt x="2675" y="2729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8" name="Google Shape;468;p3"/>
              <p:cNvSpPr/>
              <p:nvPr/>
            </p:nvSpPr>
            <p:spPr>
              <a:xfrm>
                <a:off x="4752390" y="496065"/>
                <a:ext cx="1739403" cy="453025"/>
              </a:xfrm>
              <a:custGeom>
                <a:rect b="b" l="l" r="r" t="t"/>
                <a:pathLst>
                  <a:path extrusionOk="0" h="70896" w="272207">
                    <a:moveTo>
                      <a:pt x="2524" y="70579"/>
                    </a:moveTo>
                    <a:cubicBezTo>
                      <a:pt x="63218" y="29115"/>
                      <a:pt x="135701" y="5764"/>
                      <a:pt x="209232" y="3633"/>
                    </a:cubicBezTo>
                    <a:cubicBezTo>
                      <a:pt x="229668" y="3039"/>
                      <a:pt x="250190" y="4131"/>
                      <a:pt x="270537" y="6838"/>
                    </a:cubicBezTo>
                    <a:cubicBezTo>
                      <a:pt x="272808" y="7135"/>
                      <a:pt x="272721" y="3607"/>
                      <a:pt x="270537" y="3310"/>
                    </a:cubicBezTo>
                    <a:cubicBezTo>
                      <a:pt x="197530" y="-6401"/>
                      <a:pt x="122253" y="5441"/>
                      <a:pt x="55446" y="36425"/>
                    </a:cubicBezTo>
                    <a:cubicBezTo>
                      <a:pt x="36408" y="45271"/>
                      <a:pt x="18157" y="55698"/>
                      <a:pt x="778" y="67540"/>
                    </a:cubicBezTo>
                    <a:cubicBezTo>
                      <a:pt x="-1056" y="68815"/>
                      <a:pt x="691" y="71872"/>
                      <a:pt x="2524" y="70588"/>
                    </a:cubicBezTo>
                    <a:lnTo>
                      <a:pt x="2524" y="7058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69" name="Google Shape;469;p3"/>
            <p:cNvGrpSpPr/>
            <p:nvPr/>
          </p:nvGrpSpPr>
          <p:grpSpPr>
            <a:xfrm>
              <a:off x="2498124" y="4557998"/>
              <a:ext cx="1083073" cy="1057209"/>
              <a:chOff x="4720463" y="3639783"/>
              <a:chExt cx="2406294" cy="2349354"/>
            </a:xfrm>
          </p:grpSpPr>
          <p:sp>
            <p:nvSpPr>
              <p:cNvPr id="470" name="Google Shape;470;p3"/>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1" name="Google Shape;471;p3"/>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2" name="Google Shape;472;p3"/>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3" name="Google Shape;473;p3"/>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4" name="Google Shape;474;p3"/>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5" name="Google Shape;475;p3"/>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6" name="Google Shape;476;p3"/>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7" name="Google Shape;477;p3"/>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8" name="Google Shape;478;p3"/>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9" name="Google Shape;479;p3"/>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0" name="Google Shape;480;p3"/>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81" name="Google Shape;481;p3"/>
            <p:cNvGrpSpPr/>
            <p:nvPr/>
          </p:nvGrpSpPr>
          <p:grpSpPr>
            <a:xfrm>
              <a:off x="2815668" y="4515263"/>
              <a:ext cx="1083195" cy="988263"/>
              <a:chOff x="5398741" y="1283837"/>
              <a:chExt cx="2823762" cy="2576285"/>
            </a:xfrm>
          </p:grpSpPr>
          <p:sp>
            <p:nvSpPr>
              <p:cNvPr id="482" name="Google Shape;482;p3"/>
              <p:cNvSpPr/>
              <p:nvPr/>
            </p:nvSpPr>
            <p:spPr>
              <a:xfrm>
                <a:off x="5469854" y="1292740"/>
                <a:ext cx="2745622" cy="2005834"/>
              </a:xfrm>
              <a:custGeom>
                <a:rect b="b" l="l" r="r" t="t"/>
                <a:pathLst>
                  <a:path extrusionOk="0" h="578467" w="791816">
                    <a:moveTo>
                      <a:pt x="678232" y="578459"/>
                    </a:moveTo>
                    <a:cubicBezTo>
                      <a:pt x="738637" y="556164"/>
                      <a:pt x="784031" y="498221"/>
                      <a:pt x="790895" y="434663"/>
                    </a:cubicBezTo>
                    <a:cubicBezTo>
                      <a:pt x="797759" y="371105"/>
                      <a:pt x="765770" y="304936"/>
                      <a:pt x="711504" y="270449"/>
                    </a:cubicBezTo>
                    <a:cubicBezTo>
                      <a:pt x="741816" y="347788"/>
                      <a:pt x="736035" y="445719"/>
                      <a:pt x="674180" y="501574"/>
                    </a:cubicBezTo>
                    <a:cubicBezTo>
                      <a:pt x="668023" y="507128"/>
                      <a:pt x="660094" y="512508"/>
                      <a:pt x="652016" y="510525"/>
                    </a:cubicBezTo>
                    <a:cubicBezTo>
                      <a:pt x="634960" y="506334"/>
                      <a:pt x="640689" y="480973"/>
                      <a:pt x="649553" y="465927"/>
                    </a:cubicBezTo>
                    <a:cubicBezTo>
                      <a:pt x="678590" y="416629"/>
                      <a:pt x="700326" y="363114"/>
                      <a:pt x="713845" y="307625"/>
                    </a:cubicBezTo>
                    <a:cubicBezTo>
                      <a:pt x="717067" y="294421"/>
                      <a:pt x="719835" y="280772"/>
                      <a:pt x="717932" y="267314"/>
                    </a:cubicBezTo>
                    <a:cubicBezTo>
                      <a:pt x="712561" y="229343"/>
                      <a:pt x="673822" y="206525"/>
                      <a:pt x="639301" y="189277"/>
                    </a:cubicBezTo>
                    <a:cubicBezTo>
                      <a:pt x="666547" y="261900"/>
                      <a:pt x="654478" y="347770"/>
                      <a:pt x="608246" y="410237"/>
                    </a:cubicBezTo>
                    <a:cubicBezTo>
                      <a:pt x="602570" y="417904"/>
                      <a:pt x="595208" y="425869"/>
                      <a:pt x="585619" y="426183"/>
                    </a:cubicBezTo>
                    <a:cubicBezTo>
                      <a:pt x="573778" y="426576"/>
                      <a:pt x="564722" y="414376"/>
                      <a:pt x="563997" y="402648"/>
                    </a:cubicBezTo>
                    <a:cubicBezTo>
                      <a:pt x="563272" y="390920"/>
                      <a:pt x="568433" y="379724"/>
                      <a:pt x="573062" y="368904"/>
                    </a:cubicBezTo>
                    <a:cubicBezTo>
                      <a:pt x="593226" y="321781"/>
                      <a:pt x="605286" y="271253"/>
                      <a:pt x="608561" y="220156"/>
                    </a:cubicBezTo>
                    <a:cubicBezTo>
                      <a:pt x="609670" y="202874"/>
                      <a:pt x="609687" y="185007"/>
                      <a:pt x="603312" y="168886"/>
                    </a:cubicBezTo>
                    <a:cubicBezTo>
                      <a:pt x="583305" y="118348"/>
                      <a:pt x="515259" y="109510"/>
                      <a:pt x="473769" y="74099"/>
                    </a:cubicBezTo>
                    <a:cubicBezTo>
                      <a:pt x="503644" y="154267"/>
                      <a:pt x="479235" y="251429"/>
                      <a:pt x="414917" y="308306"/>
                    </a:cubicBezTo>
                    <a:cubicBezTo>
                      <a:pt x="424131" y="229667"/>
                      <a:pt x="424637" y="150031"/>
                      <a:pt x="416420" y="71287"/>
                    </a:cubicBezTo>
                    <a:cubicBezTo>
                      <a:pt x="415485" y="62309"/>
                      <a:pt x="414306" y="52991"/>
                      <a:pt x="409381" y="45411"/>
                    </a:cubicBezTo>
                    <a:cubicBezTo>
                      <a:pt x="403573" y="36486"/>
                      <a:pt x="393487" y="31369"/>
                      <a:pt x="383680" y="27107"/>
                    </a:cubicBezTo>
                    <a:cubicBezTo>
                      <a:pt x="351482" y="13099"/>
                      <a:pt x="317153" y="3930"/>
                      <a:pt x="282212" y="0"/>
                    </a:cubicBezTo>
                    <a:cubicBezTo>
                      <a:pt x="326156" y="50302"/>
                      <a:pt x="332907" y="129159"/>
                      <a:pt x="298124" y="186081"/>
                    </a:cubicBezTo>
                    <a:cubicBezTo>
                      <a:pt x="289487" y="136731"/>
                      <a:pt x="272606" y="88814"/>
                      <a:pt x="248372" y="44861"/>
                    </a:cubicBezTo>
                    <a:cubicBezTo>
                      <a:pt x="242443" y="34120"/>
                      <a:pt x="235614" y="23134"/>
                      <a:pt x="224872" y="17099"/>
                    </a:cubicBezTo>
                    <a:cubicBezTo>
                      <a:pt x="211520" y="9598"/>
                      <a:pt x="195076" y="11248"/>
                      <a:pt x="179845" y="13126"/>
                    </a:cubicBezTo>
                    <a:cubicBezTo>
                      <a:pt x="113598" y="21282"/>
                      <a:pt x="39874" y="33569"/>
                      <a:pt x="0" y="86674"/>
                    </a:cubicBezTo>
                    <a:cubicBezTo>
                      <a:pt x="175662" y="203948"/>
                      <a:pt x="345762" y="329423"/>
                      <a:pt x="509538" y="462547"/>
                    </a:cubicBezTo>
                    <a:cubicBezTo>
                      <a:pt x="566066" y="508490"/>
                      <a:pt x="612255" y="547282"/>
                      <a:pt x="678232" y="57846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3" name="Google Shape;483;p3"/>
              <p:cNvSpPr/>
              <p:nvPr/>
            </p:nvSpPr>
            <p:spPr>
              <a:xfrm>
                <a:off x="5459925" y="1283837"/>
                <a:ext cx="2762578" cy="2022277"/>
              </a:xfrm>
              <a:custGeom>
                <a:rect b="b" l="l" r="r" t="t"/>
                <a:pathLst>
                  <a:path extrusionOk="0" h="583209" w="796706">
                    <a:moveTo>
                      <a:pt x="681000" y="583200"/>
                    </a:moveTo>
                    <a:lnTo>
                      <a:pt x="680240" y="582843"/>
                    </a:lnTo>
                    <a:cubicBezTo>
                      <a:pt x="617372" y="553124"/>
                      <a:pt x="572066" y="516254"/>
                      <a:pt x="519616" y="473559"/>
                    </a:cubicBezTo>
                    <a:lnTo>
                      <a:pt x="511145" y="466669"/>
                    </a:lnTo>
                    <a:cubicBezTo>
                      <a:pt x="348058" y="334103"/>
                      <a:pt x="176675" y="207677"/>
                      <a:pt x="1764" y="90910"/>
                    </a:cubicBezTo>
                    <a:lnTo>
                      <a:pt x="0" y="89731"/>
                    </a:lnTo>
                    <a:lnTo>
                      <a:pt x="1275" y="88036"/>
                    </a:lnTo>
                    <a:cubicBezTo>
                      <a:pt x="40983" y="35141"/>
                      <a:pt x="112567" y="22313"/>
                      <a:pt x="182474" y="13702"/>
                    </a:cubicBezTo>
                    <a:cubicBezTo>
                      <a:pt x="195896" y="12052"/>
                      <a:pt x="214262" y="9790"/>
                      <a:pt x="228723" y="17920"/>
                    </a:cubicBezTo>
                    <a:cubicBezTo>
                      <a:pt x="240129" y="24330"/>
                      <a:pt x="247228" y="36015"/>
                      <a:pt x="252992" y="46468"/>
                    </a:cubicBezTo>
                    <a:cubicBezTo>
                      <a:pt x="276562" y="89206"/>
                      <a:pt x="293032" y="135107"/>
                      <a:pt x="301992" y="182963"/>
                    </a:cubicBezTo>
                    <a:cubicBezTo>
                      <a:pt x="333422" y="126924"/>
                      <a:pt x="326008" y="52476"/>
                      <a:pt x="283557" y="3886"/>
                    </a:cubicBezTo>
                    <a:lnTo>
                      <a:pt x="280160" y="0"/>
                    </a:lnTo>
                    <a:lnTo>
                      <a:pt x="285295" y="577"/>
                    </a:lnTo>
                    <a:cubicBezTo>
                      <a:pt x="320532" y="4550"/>
                      <a:pt x="354861" y="13719"/>
                      <a:pt x="387339" y="27840"/>
                    </a:cubicBezTo>
                    <a:cubicBezTo>
                      <a:pt x="396910" y="32006"/>
                      <a:pt x="407643" y="37246"/>
                      <a:pt x="413922" y="46896"/>
                    </a:cubicBezTo>
                    <a:cubicBezTo>
                      <a:pt x="418943" y="54607"/>
                      <a:pt x="420262" y="63960"/>
                      <a:pt x="421275" y="73653"/>
                    </a:cubicBezTo>
                    <a:cubicBezTo>
                      <a:pt x="429309" y="150721"/>
                      <a:pt x="429004" y="228802"/>
                      <a:pt x="420376" y="305809"/>
                    </a:cubicBezTo>
                    <a:cubicBezTo>
                      <a:pt x="481523" y="248739"/>
                      <a:pt x="503915" y="155620"/>
                      <a:pt x="474755" y="77374"/>
                    </a:cubicBezTo>
                    <a:lnTo>
                      <a:pt x="472057" y="70134"/>
                    </a:lnTo>
                    <a:lnTo>
                      <a:pt x="477934" y="75155"/>
                    </a:lnTo>
                    <a:cubicBezTo>
                      <a:pt x="493409" y="88368"/>
                      <a:pt x="512962" y="97992"/>
                      <a:pt x="531869" y="107310"/>
                    </a:cubicBezTo>
                    <a:cubicBezTo>
                      <a:pt x="563054" y="122671"/>
                      <a:pt x="595304" y="138556"/>
                      <a:pt x="608046" y="170728"/>
                    </a:cubicBezTo>
                    <a:cubicBezTo>
                      <a:pt x="614648" y="187408"/>
                      <a:pt x="614543" y="205642"/>
                      <a:pt x="613434" y="222864"/>
                    </a:cubicBezTo>
                    <a:cubicBezTo>
                      <a:pt x="610124" y="274431"/>
                      <a:pt x="598134" y="324698"/>
                      <a:pt x="577777" y="372266"/>
                    </a:cubicBezTo>
                    <a:lnTo>
                      <a:pt x="576965" y="374152"/>
                    </a:lnTo>
                    <a:cubicBezTo>
                      <a:pt x="572660" y="384169"/>
                      <a:pt x="568215" y="394526"/>
                      <a:pt x="568870" y="405102"/>
                    </a:cubicBezTo>
                    <a:cubicBezTo>
                      <a:pt x="569525" y="415634"/>
                      <a:pt x="577760" y="427196"/>
                      <a:pt x="588423" y="426759"/>
                    </a:cubicBezTo>
                    <a:cubicBezTo>
                      <a:pt x="597400" y="426462"/>
                      <a:pt x="604404" y="418516"/>
                      <a:pt x="609504" y="411625"/>
                    </a:cubicBezTo>
                    <a:cubicBezTo>
                      <a:pt x="655046" y="350093"/>
                      <a:pt x="667132" y="264109"/>
                      <a:pt x="640296" y="192569"/>
                    </a:cubicBezTo>
                    <a:lnTo>
                      <a:pt x="638506" y="187792"/>
                    </a:lnTo>
                    <a:lnTo>
                      <a:pt x="643073" y="190071"/>
                    </a:lnTo>
                    <a:cubicBezTo>
                      <a:pt x="681341" y="209188"/>
                      <a:pt x="717477" y="232059"/>
                      <a:pt x="722796" y="269620"/>
                    </a:cubicBezTo>
                    <a:cubicBezTo>
                      <a:pt x="723128" y="271977"/>
                      <a:pt x="723320" y="274344"/>
                      <a:pt x="723398" y="276719"/>
                    </a:cubicBezTo>
                    <a:cubicBezTo>
                      <a:pt x="773534" y="312839"/>
                      <a:pt x="802388" y="376205"/>
                      <a:pt x="795768" y="437457"/>
                    </a:cubicBezTo>
                    <a:cubicBezTo>
                      <a:pt x="788808" y="501871"/>
                      <a:pt x="743013" y="560329"/>
                      <a:pt x="681804" y="582921"/>
                    </a:cubicBezTo>
                    <a:lnTo>
                      <a:pt x="681009" y="583209"/>
                    </a:lnTo>
                    <a:close/>
                    <a:moveTo>
                      <a:pt x="5755" y="88761"/>
                    </a:moveTo>
                    <a:cubicBezTo>
                      <a:pt x="180160" y="205276"/>
                      <a:pt x="351028" y="331361"/>
                      <a:pt x="513660" y="463560"/>
                    </a:cubicBezTo>
                    <a:lnTo>
                      <a:pt x="522140" y="470459"/>
                    </a:lnTo>
                    <a:cubicBezTo>
                      <a:pt x="574179" y="512813"/>
                      <a:pt x="619154" y="549422"/>
                      <a:pt x="681184" y="578860"/>
                    </a:cubicBezTo>
                    <a:cubicBezTo>
                      <a:pt x="740602" y="556574"/>
                      <a:pt x="785000" y="499679"/>
                      <a:pt x="791768" y="437012"/>
                    </a:cubicBezTo>
                    <a:cubicBezTo>
                      <a:pt x="798126" y="378117"/>
                      <a:pt x="770923" y="317223"/>
                      <a:pt x="723372" y="281671"/>
                    </a:cubicBezTo>
                    <a:cubicBezTo>
                      <a:pt x="723267" y="284684"/>
                      <a:pt x="723005" y="287679"/>
                      <a:pt x="722630" y="290631"/>
                    </a:cubicBezTo>
                    <a:cubicBezTo>
                      <a:pt x="744410" y="361568"/>
                      <a:pt x="739004" y="450897"/>
                      <a:pt x="678389" y="505635"/>
                    </a:cubicBezTo>
                    <a:cubicBezTo>
                      <a:pt x="669420" y="513730"/>
                      <a:pt x="661569" y="516796"/>
                      <a:pt x="654409" y="515049"/>
                    </a:cubicBezTo>
                    <a:cubicBezTo>
                      <a:pt x="649239" y="513774"/>
                      <a:pt x="645597" y="510726"/>
                      <a:pt x="643597" y="505967"/>
                    </a:cubicBezTo>
                    <a:cubicBezTo>
                      <a:pt x="639135" y="495383"/>
                      <a:pt x="644147" y="478598"/>
                      <a:pt x="650697" y="467489"/>
                    </a:cubicBezTo>
                    <a:cubicBezTo>
                      <a:pt x="679699" y="418253"/>
                      <a:pt x="701261" y="365166"/>
                      <a:pt x="714770" y="309730"/>
                    </a:cubicBezTo>
                    <a:cubicBezTo>
                      <a:pt x="716255" y="303652"/>
                      <a:pt x="717678" y="297382"/>
                      <a:pt x="718560" y="291024"/>
                    </a:cubicBezTo>
                    <a:cubicBezTo>
                      <a:pt x="716726" y="285129"/>
                      <a:pt x="714700" y="279357"/>
                      <a:pt x="712509" y="273750"/>
                    </a:cubicBezTo>
                    <a:lnTo>
                      <a:pt x="710273" y="268039"/>
                    </a:lnTo>
                    <a:lnTo>
                      <a:pt x="715452" y="271331"/>
                    </a:lnTo>
                    <a:cubicBezTo>
                      <a:pt x="716718" y="272135"/>
                      <a:pt x="717984" y="272964"/>
                      <a:pt x="719224" y="273803"/>
                    </a:cubicBezTo>
                    <a:cubicBezTo>
                      <a:pt x="719128" y="272589"/>
                      <a:pt x="718997" y="271384"/>
                      <a:pt x="718822" y="270178"/>
                    </a:cubicBezTo>
                    <a:cubicBezTo>
                      <a:pt x="713967" y="235893"/>
                      <a:pt x="681349" y="214096"/>
                      <a:pt x="645780" y="195923"/>
                    </a:cubicBezTo>
                    <a:cubicBezTo>
                      <a:pt x="670809" y="267724"/>
                      <a:pt x="658059" y="352766"/>
                      <a:pt x="612735" y="414009"/>
                    </a:cubicBezTo>
                    <a:cubicBezTo>
                      <a:pt x="607094" y="421625"/>
                      <a:pt x="599252" y="430410"/>
                      <a:pt x="588562" y="430768"/>
                    </a:cubicBezTo>
                    <a:cubicBezTo>
                      <a:pt x="575507" y="431126"/>
                      <a:pt x="565656" y="417983"/>
                      <a:pt x="564870" y="405355"/>
                    </a:cubicBezTo>
                    <a:cubicBezTo>
                      <a:pt x="564154" y="393819"/>
                      <a:pt x="568800" y="383025"/>
                      <a:pt x="573289" y="372581"/>
                    </a:cubicBezTo>
                    <a:lnTo>
                      <a:pt x="574092" y="370703"/>
                    </a:lnTo>
                    <a:cubicBezTo>
                      <a:pt x="594265" y="323554"/>
                      <a:pt x="606159" y="273733"/>
                      <a:pt x="609434" y="222619"/>
                    </a:cubicBezTo>
                    <a:cubicBezTo>
                      <a:pt x="610508" y="205861"/>
                      <a:pt x="610630" y="188159"/>
                      <a:pt x="604317" y="172213"/>
                    </a:cubicBezTo>
                    <a:cubicBezTo>
                      <a:pt x="592152" y="141482"/>
                      <a:pt x="562006" y="126636"/>
                      <a:pt x="530096" y="110917"/>
                    </a:cubicBezTo>
                    <a:cubicBezTo>
                      <a:pt x="513136" y="102559"/>
                      <a:pt x="495662" y="93957"/>
                      <a:pt x="480868" y="82683"/>
                    </a:cubicBezTo>
                    <a:cubicBezTo>
                      <a:pt x="507495" y="162685"/>
                      <a:pt x="482650" y="256206"/>
                      <a:pt x="419109" y="312402"/>
                    </a:cubicBezTo>
                    <a:lnTo>
                      <a:pt x="415180" y="315878"/>
                    </a:lnTo>
                    <a:lnTo>
                      <a:pt x="415791" y="310664"/>
                    </a:lnTo>
                    <a:cubicBezTo>
                      <a:pt x="424978" y="232225"/>
                      <a:pt x="425484" y="152634"/>
                      <a:pt x="417293" y="74090"/>
                    </a:cubicBezTo>
                    <a:cubicBezTo>
                      <a:pt x="416297" y="64545"/>
                      <a:pt x="415101" y="56074"/>
                      <a:pt x="410560" y="49097"/>
                    </a:cubicBezTo>
                    <a:cubicBezTo>
                      <a:pt x="404892" y="40381"/>
                      <a:pt x="394771" y="35464"/>
                      <a:pt x="385741" y="31534"/>
                    </a:cubicBezTo>
                    <a:cubicBezTo>
                      <a:pt x="355184" y="18243"/>
                      <a:pt x="322960" y="9388"/>
                      <a:pt x="289889" y="5179"/>
                    </a:cubicBezTo>
                    <a:cubicBezTo>
                      <a:pt x="331649" y="56458"/>
                      <a:pt x="337230" y="133194"/>
                      <a:pt x="302700" y="189705"/>
                    </a:cubicBezTo>
                    <a:lnTo>
                      <a:pt x="299931" y="194237"/>
                    </a:lnTo>
                    <a:lnTo>
                      <a:pt x="299014" y="189006"/>
                    </a:lnTo>
                    <a:cubicBezTo>
                      <a:pt x="290378" y="139656"/>
                      <a:pt x="273715" y="92359"/>
                      <a:pt x="249481" y="48415"/>
                    </a:cubicBezTo>
                    <a:cubicBezTo>
                      <a:pt x="243980" y="38451"/>
                      <a:pt x="237247" y="27325"/>
                      <a:pt x="226758" y="21431"/>
                    </a:cubicBezTo>
                    <a:cubicBezTo>
                      <a:pt x="214445" y="14514"/>
                      <a:pt x="199634" y="15641"/>
                      <a:pt x="182963" y="17693"/>
                    </a:cubicBezTo>
                    <a:cubicBezTo>
                      <a:pt x="114663" y="26103"/>
                      <a:pt x="44791" y="38547"/>
                      <a:pt x="5764" y="88770"/>
                    </a:cubicBezTo>
                    <a:close/>
                    <a:moveTo>
                      <a:pt x="721110" y="299783"/>
                    </a:moveTo>
                    <a:cubicBezTo>
                      <a:pt x="720368" y="303538"/>
                      <a:pt x="719512" y="307180"/>
                      <a:pt x="718665" y="310673"/>
                    </a:cubicBezTo>
                    <a:cubicBezTo>
                      <a:pt x="705059" y="366493"/>
                      <a:pt x="683358" y="419939"/>
                      <a:pt x="654155" y="469524"/>
                    </a:cubicBezTo>
                    <a:cubicBezTo>
                      <a:pt x="647911" y="480126"/>
                      <a:pt x="643545" y="495514"/>
                      <a:pt x="647291" y="504412"/>
                    </a:cubicBezTo>
                    <a:cubicBezTo>
                      <a:pt x="648793" y="507984"/>
                      <a:pt x="651439" y="510194"/>
                      <a:pt x="655369" y="511154"/>
                    </a:cubicBezTo>
                    <a:cubicBezTo>
                      <a:pt x="661142" y="512569"/>
                      <a:pt x="667805" y="509792"/>
                      <a:pt x="675708" y="502657"/>
                    </a:cubicBezTo>
                    <a:cubicBezTo>
                      <a:pt x="732760" y="451142"/>
                      <a:pt x="739738" y="368057"/>
                      <a:pt x="721119" y="299783"/>
                    </a:cubicBezTo>
                    <a:close/>
                    <a:moveTo>
                      <a:pt x="718438" y="278117"/>
                    </a:moveTo>
                    <a:cubicBezTo>
                      <a:pt x="718761" y="279016"/>
                      <a:pt x="719093" y="279924"/>
                      <a:pt x="719408" y="280824"/>
                    </a:cubicBezTo>
                    <a:cubicBezTo>
                      <a:pt x="719425" y="280152"/>
                      <a:pt x="719434" y="279479"/>
                      <a:pt x="719425" y="278798"/>
                    </a:cubicBezTo>
                    <a:cubicBezTo>
                      <a:pt x="719093" y="278571"/>
                      <a:pt x="718770" y="278335"/>
                      <a:pt x="718438" y="278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4" name="Google Shape;484;p3"/>
              <p:cNvSpPr/>
              <p:nvPr/>
            </p:nvSpPr>
            <p:spPr>
              <a:xfrm>
                <a:off x="5405737" y="1543116"/>
                <a:ext cx="2417954" cy="2309948"/>
              </a:xfrm>
              <a:custGeom>
                <a:rect b="b" l="l" r="r" t="t"/>
                <a:pathLst>
                  <a:path extrusionOk="0" h="666171" w="697319">
                    <a:moveTo>
                      <a:pt x="697320" y="505451"/>
                    </a:moveTo>
                    <a:cubicBezTo>
                      <a:pt x="692910" y="569228"/>
                      <a:pt x="649778" y="628847"/>
                      <a:pt x="590281" y="653422"/>
                    </a:cubicBezTo>
                    <a:cubicBezTo>
                      <a:pt x="530784" y="677996"/>
                      <a:pt x="457733" y="666346"/>
                      <a:pt x="408995" y="624525"/>
                    </a:cubicBezTo>
                    <a:cubicBezTo>
                      <a:pt x="492359" y="631397"/>
                      <a:pt x="585399" y="598108"/>
                      <a:pt x="621833" y="523424"/>
                    </a:cubicBezTo>
                    <a:cubicBezTo>
                      <a:pt x="625457" y="515992"/>
                      <a:pt x="628409" y="506927"/>
                      <a:pt x="624199" y="499810"/>
                    </a:cubicBezTo>
                    <a:cubicBezTo>
                      <a:pt x="615309" y="484781"/>
                      <a:pt x="592420" y="497426"/>
                      <a:pt x="580386" y="510124"/>
                    </a:cubicBezTo>
                    <a:cubicBezTo>
                      <a:pt x="540975" y="551727"/>
                      <a:pt x="495407" y="587593"/>
                      <a:pt x="445603" y="616202"/>
                    </a:cubicBezTo>
                    <a:cubicBezTo>
                      <a:pt x="433752" y="623014"/>
                      <a:pt x="421343" y="629520"/>
                      <a:pt x="407789" y="631528"/>
                    </a:cubicBezTo>
                    <a:cubicBezTo>
                      <a:pt x="369557" y="637196"/>
                      <a:pt x="336503" y="606832"/>
                      <a:pt x="310025" y="578895"/>
                    </a:cubicBezTo>
                    <a:cubicBezTo>
                      <a:pt x="387966" y="584196"/>
                      <a:pt x="467549" y="548339"/>
                      <a:pt x="514811" y="486641"/>
                    </a:cubicBezTo>
                    <a:cubicBezTo>
                      <a:pt x="520610" y="479069"/>
                      <a:pt x="526216" y="469803"/>
                      <a:pt x="523806" y="460590"/>
                    </a:cubicBezTo>
                    <a:cubicBezTo>
                      <a:pt x="520828" y="449212"/>
                      <a:pt x="506463" y="444068"/>
                      <a:pt x="494918" y="446705"/>
                    </a:cubicBezTo>
                    <a:cubicBezTo>
                      <a:pt x="483373" y="449343"/>
                      <a:pt x="474020" y="457429"/>
                      <a:pt x="464868" y="464904"/>
                    </a:cubicBezTo>
                    <a:cubicBezTo>
                      <a:pt x="425028" y="497461"/>
                      <a:pt x="379608" y="523266"/>
                      <a:pt x="331150" y="540890"/>
                    </a:cubicBezTo>
                    <a:cubicBezTo>
                      <a:pt x="314749" y="546854"/>
                      <a:pt x="297493" y="551937"/>
                      <a:pt x="280097" y="550443"/>
                    </a:cubicBezTo>
                    <a:cubicBezTo>
                      <a:pt x="225569" y="545762"/>
                      <a:pt x="197702" y="483549"/>
                      <a:pt x="151697" y="454146"/>
                    </a:cubicBezTo>
                    <a:cubicBezTo>
                      <a:pt x="237673" y="459805"/>
                      <a:pt x="324678" y="409005"/>
                      <a:pt x="361409" y="331693"/>
                    </a:cubicBezTo>
                    <a:cubicBezTo>
                      <a:pt x="288000" y="362773"/>
                      <a:pt x="211160" y="385863"/>
                      <a:pt x="132703" y="400403"/>
                    </a:cubicBezTo>
                    <a:cubicBezTo>
                      <a:pt x="123761" y="402063"/>
                      <a:pt x="114416" y="403591"/>
                      <a:pt x="105684" y="401049"/>
                    </a:cubicBezTo>
                    <a:cubicBezTo>
                      <a:pt x="95414" y="398063"/>
                      <a:pt x="87598" y="389915"/>
                      <a:pt x="80690" y="381802"/>
                    </a:cubicBezTo>
                    <a:cubicBezTo>
                      <a:pt x="58011" y="355149"/>
                      <a:pt x="39401" y="325108"/>
                      <a:pt x="25681" y="292997"/>
                    </a:cubicBezTo>
                    <a:cubicBezTo>
                      <a:pt x="86777" y="320515"/>
                      <a:pt x="164927" y="304542"/>
                      <a:pt x="210085" y="255315"/>
                    </a:cubicBezTo>
                    <a:cubicBezTo>
                      <a:pt x="159924" y="261114"/>
                      <a:pt x="108810" y="258660"/>
                      <a:pt x="59443" y="248084"/>
                    </a:cubicBezTo>
                    <a:cubicBezTo>
                      <a:pt x="47374" y="245499"/>
                      <a:pt x="34816" y="242120"/>
                      <a:pt x="25935" y="233614"/>
                    </a:cubicBezTo>
                    <a:cubicBezTo>
                      <a:pt x="14888" y="223047"/>
                      <a:pt x="11822" y="206935"/>
                      <a:pt x="9307" y="191923"/>
                    </a:cubicBezTo>
                    <a:cubicBezTo>
                      <a:pt x="-1609" y="126601"/>
                      <a:pt x="-10665" y="53000"/>
                      <a:pt x="29358" y="0"/>
                    </a:cubicBezTo>
                    <a:cubicBezTo>
                      <a:pt x="192593" y="133779"/>
                      <a:pt x="362177" y="259935"/>
                      <a:pt x="537359" y="377907"/>
                    </a:cubicBezTo>
                    <a:cubicBezTo>
                      <a:pt x="597826" y="418629"/>
                      <a:pt x="648433" y="451543"/>
                      <a:pt x="697302" y="5054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5" name="Google Shape;485;p3"/>
              <p:cNvSpPr/>
              <p:nvPr/>
            </p:nvSpPr>
            <p:spPr>
              <a:xfrm>
                <a:off x="5398741" y="1533184"/>
                <a:ext cx="2432066" cy="2326939"/>
              </a:xfrm>
              <a:custGeom>
                <a:rect b="b" l="l" r="r" t="t"/>
                <a:pathLst>
                  <a:path extrusionOk="0" h="671071" w="701389">
                    <a:moveTo>
                      <a:pt x="526505" y="671071"/>
                    </a:moveTo>
                    <a:cubicBezTo>
                      <a:pt x="487399" y="671071"/>
                      <a:pt x="448223" y="658592"/>
                      <a:pt x="417152" y="634926"/>
                    </a:cubicBezTo>
                    <a:cubicBezTo>
                      <a:pt x="414837" y="635528"/>
                      <a:pt x="412488" y="636017"/>
                      <a:pt x="410113" y="636375"/>
                    </a:cubicBezTo>
                    <a:cubicBezTo>
                      <a:pt x="372291" y="642017"/>
                      <a:pt x="339944" y="614098"/>
                      <a:pt x="310602" y="583139"/>
                    </a:cubicBezTo>
                    <a:lnTo>
                      <a:pt x="307074" y="579410"/>
                    </a:lnTo>
                    <a:lnTo>
                      <a:pt x="312200" y="579760"/>
                    </a:lnTo>
                    <a:cubicBezTo>
                      <a:pt x="388997" y="585017"/>
                      <a:pt x="468693" y="549081"/>
                      <a:pt x="515266" y="488291"/>
                    </a:cubicBezTo>
                    <a:cubicBezTo>
                      <a:pt x="520479" y="481488"/>
                      <a:pt x="526164" y="472581"/>
                      <a:pt x="523911" y="463970"/>
                    </a:cubicBezTo>
                    <a:cubicBezTo>
                      <a:pt x="521222" y="453692"/>
                      <a:pt x="507782" y="449168"/>
                      <a:pt x="497407" y="451535"/>
                    </a:cubicBezTo>
                    <a:cubicBezTo>
                      <a:pt x="486980" y="453919"/>
                      <a:pt x="478221" y="461097"/>
                      <a:pt x="469750" y="468048"/>
                    </a:cubicBezTo>
                    <a:lnTo>
                      <a:pt x="468178" y="469332"/>
                    </a:lnTo>
                    <a:cubicBezTo>
                      <a:pt x="427972" y="502186"/>
                      <a:pt x="382788" y="527869"/>
                      <a:pt x="333875" y="545649"/>
                    </a:cubicBezTo>
                    <a:cubicBezTo>
                      <a:pt x="317544" y="551587"/>
                      <a:pt x="299939" y="556854"/>
                      <a:pt x="281958" y="555325"/>
                    </a:cubicBezTo>
                    <a:cubicBezTo>
                      <a:pt x="247253" y="552347"/>
                      <a:pt x="222740" y="526184"/>
                      <a:pt x="199030" y="500876"/>
                    </a:cubicBezTo>
                    <a:cubicBezTo>
                      <a:pt x="184664" y="485541"/>
                      <a:pt x="169801" y="469682"/>
                      <a:pt x="152641" y="458713"/>
                    </a:cubicBezTo>
                    <a:lnTo>
                      <a:pt x="146065" y="454512"/>
                    </a:lnTo>
                    <a:lnTo>
                      <a:pt x="153846" y="455019"/>
                    </a:lnTo>
                    <a:cubicBezTo>
                      <a:pt x="237795" y="460591"/>
                      <a:pt x="321430" y="412839"/>
                      <a:pt x="359261" y="338496"/>
                    </a:cubicBezTo>
                    <a:cubicBezTo>
                      <a:pt x="287267" y="368563"/>
                      <a:pt x="211876" y="391016"/>
                      <a:pt x="135088" y="405250"/>
                    </a:cubicBezTo>
                    <a:cubicBezTo>
                      <a:pt x="125429" y="407040"/>
                      <a:pt x="116024" y="408429"/>
                      <a:pt x="107142" y="405853"/>
                    </a:cubicBezTo>
                    <a:cubicBezTo>
                      <a:pt x="96052" y="402631"/>
                      <a:pt x="87930" y="393906"/>
                      <a:pt x="81180" y="385977"/>
                    </a:cubicBezTo>
                    <a:cubicBezTo>
                      <a:pt x="58308" y="359097"/>
                      <a:pt x="39690" y="329047"/>
                      <a:pt x="25857" y="296657"/>
                    </a:cubicBezTo>
                    <a:lnTo>
                      <a:pt x="23839" y="291932"/>
                    </a:lnTo>
                    <a:lnTo>
                      <a:pt x="28529" y="294045"/>
                    </a:lnTo>
                    <a:cubicBezTo>
                      <a:pt x="87546" y="320637"/>
                      <a:pt x="161601" y="306560"/>
                      <a:pt x="206872" y="260782"/>
                    </a:cubicBezTo>
                    <a:cubicBezTo>
                      <a:pt x="158081" y="265838"/>
                      <a:pt x="109046" y="263201"/>
                      <a:pt x="61050" y="252922"/>
                    </a:cubicBezTo>
                    <a:cubicBezTo>
                      <a:pt x="49322" y="250407"/>
                      <a:pt x="36013" y="246967"/>
                      <a:pt x="26573" y="237937"/>
                    </a:cubicBezTo>
                    <a:cubicBezTo>
                      <a:pt x="14600" y="226488"/>
                      <a:pt x="11570" y="208367"/>
                      <a:pt x="9351" y="195128"/>
                    </a:cubicBezTo>
                    <a:cubicBezTo>
                      <a:pt x="-2167" y="126182"/>
                      <a:pt x="-10088" y="54459"/>
                      <a:pt x="29786" y="1668"/>
                    </a:cubicBezTo>
                    <a:lnTo>
                      <a:pt x="31044" y="0"/>
                    </a:lnTo>
                    <a:lnTo>
                      <a:pt x="32660" y="1319"/>
                    </a:lnTo>
                    <a:cubicBezTo>
                      <a:pt x="195196" y="134539"/>
                      <a:pt x="366064" y="261647"/>
                      <a:pt x="540504" y="379122"/>
                    </a:cubicBezTo>
                    <a:lnTo>
                      <a:pt x="549560" y="385217"/>
                    </a:lnTo>
                    <a:cubicBezTo>
                      <a:pt x="605730" y="422987"/>
                      <a:pt x="654241" y="455604"/>
                      <a:pt x="700814" y="506971"/>
                    </a:cubicBezTo>
                    <a:lnTo>
                      <a:pt x="701390" y="507600"/>
                    </a:lnTo>
                    <a:lnTo>
                      <a:pt x="701329" y="508456"/>
                    </a:lnTo>
                    <a:cubicBezTo>
                      <a:pt x="696858" y="573088"/>
                      <a:pt x="653350" y="633240"/>
                      <a:pt x="593058" y="658138"/>
                    </a:cubicBezTo>
                    <a:cubicBezTo>
                      <a:pt x="571977" y="666844"/>
                      <a:pt x="549245" y="671071"/>
                      <a:pt x="526496" y="671071"/>
                    </a:cubicBezTo>
                    <a:close/>
                    <a:moveTo>
                      <a:pt x="421955" y="633502"/>
                    </a:moveTo>
                    <a:cubicBezTo>
                      <a:pt x="469837" y="668617"/>
                      <a:pt x="536426" y="677193"/>
                      <a:pt x="591539" y="654426"/>
                    </a:cubicBezTo>
                    <a:cubicBezTo>
                      <a:pt x="650189" y="630201"/>
                      <a:pt x="692587" y="571848"/>
                      <a:pt x="697277" y="509024"/>
                    </a:cubicBezTo>
                    <a:cubicBezTo>
                      <a:pt x="651202" y="458381"/>
                      <a:pt x="603049" y="426000"/>
                      <a:pt x="547324" y="388536"/>
                    </a:cubicBezTo>
                    <a:lnTo>
                      <a:pt x="538268" y="382440"/>
                    </a:lnTo>
                    <a:cubicBezTo>
                      <a:pt x="364309" y="265288"/>
                      <a:pt x="193886" y="138548"/>
                      <a:pt x="31743" y="5746"/>
                    </a:cubicBezTo>
                    <a:cubicBezTo>
                      <a:pt x="-5756" y="57113"/>
                      <a:pt x="2051" y="127108"/>
                      <a:pt x="13308" y="194447"/>
                    </a:cubicBezTo>
                    <a:cubicBezTo>
                      <a:pt x="16058" y="210882"/>
                      <a:pt x="19159" y="225283"/>
                      <a:pt x="29341" y="235020"/>
                    </a:cubicBezTo>
                    <a:cubicBezTo>
                      <a:pt x="38022" y="243325"/>
                      <a:pt x="50693" y="246582"/>
                      <a:pt x="61889" y="248975"/>
                    </a:cubicBezTo>
                    <a:cubicBezTo>
                      <a:pt x="111256" y="259550"/>
                      <a:pt x="161714" y="261969"/>
                      <a:pt x="211876" y="256180"/>
                    </a:cubicBezTo>
                    <a:lnTo>
                      <a:pt x="217221" y="255560"/>
                    </a:lnTo>
                    <a:lnTo>
                      <a:pt x="213588" y="259524"/>
                    </a:lnTo>
                    <a:cubicBezTo>
                      <a:pt x="168753" y="308403"/>
                      <a:pt x="92986" y="324881"/>
                      <a:pt x="31568" y="299687"/>
                    </a:cubicBezTo>
                    <a:cubicBezTo>
                      <a:pt x="45017" y="329947"/>
                      <a:pt x="62718" y="358066"/>
                      <a:pt x="84245" y="383357"/>
                    </a:cubicBezTo>
                    <a:cubicBezTo>
                      <a:pt x="90611" y="390832"/>
                      <a:pt x="98244" y="399058"/>
                      <a:pt x="108269" y="401976"/>
                    </a:cubicBezTo>
                    <a:cubicBezTo>
                      <a:pt x="116321" y="404316"/>
                      <a:pt x="124853" y="403041"/>
                      <a:pt x="134363" y="401286"/>
                    </a:cubicBezTo>
                    <a:cubicBezTo>
                      <a:pt x="212627" y="386780"/>
                      <a:pt x="289433" y="363699"/>
                      <a:pt x="362650" y="332697"/>
                    </a:cubicBezTo>
                    <a:lnTo>
                      <a:pt x="367505" y="330645"/>
                    </a:lnTo>
                    <a:lnTo>
                      <a:pt x="365243" y="335405"/>
                    </a:lnTo>
                    <a:cubicBezTo>
                      <a:pt x="328958" y="411783"/>
                      <a:pt x="245515" y="461831"/>
                      <a:pt x="160736" y="459342"/>
                    </a:cubicBezTo>
                    <a:cubicBezTo>
                      <a:pt x="175818" y="470206"/>
                      <a:pt x="189083" y="484362"/>
                      <a:pt x="201956" y="498107"/>
                    </a:cubicBezTo>
                    <a:cubicBezTo>
                      <a:pt x="226207" y="524000"/>
                      <a:pt x="249122" y="548452"/>
                      <a:pt x="282298" y="551299"/>
                    </a:cubicBezTo>
                    <a:cubicBezTo>
                      <a:pt x="299511" y="552784"/>
                      <a:pt x="316601" y="547632"/>
                      <a:pt x="332504" y="541859"/>
                    </a:cubicBezTo>
                    <a:cubicBezTo>
                      <a:pt x="380989" y="524227"/>
                      <a:pt x="425788" y="498780"/>
                      <a:pt x="465645" y="466206"/>
                    </a:cubicBezTo>
                    <a:lnTo>
                      <a:pt x="467209" y="464922"/>
                    </a:lnTo>
                    <a:cubicBezTo>
                      <a:pt x="476038" y="457683"/>
                      <a:pt x="485163" y="450198"/>
                      <a:pt x="496516" y="447605"/>
                    </a:cubicBezTo>
                    <a:cubicBezTo>
                      <a:pt x="508943" y="444767"/>
                      <a:pt x="524470" y="450251"/>
                      <a:pt x="527789" y="462940"/>
                    </a:cubicBezTo>
                    <a:cubicBezTo>
                      <a:pt x="530487" y="473227"/>
                      <a:pt x="524208" y="483192"/>
                      <a:pt x="518445" y="490710"/>
                    </a:cubicBezTo>
                    <a:cubicBezTo>
                      <a:pt x="472117" y="551195"/>
                      <a:pt x="393555" y="587480"/>
                      <a:pt x="317020" y="584030"/>
                    </a:cubicBezTo>
                    <a:cubicBezTo>
                      <a:pt x="344686" y="612700"/>
                      <a:pt x="375015" y="637493"/>
                      <a:pt x="409528" y="632402"/>
                    </a:cubicBezTo>
                    <a:cubicBezTo>
                      <a:pt x="410742" y="632218"/>
                      <a:pt x="411938" y="632000"/>
                      <a:pt x="413135" y="631756"/>
                    </a:cubicBezTo>
                    <a:cubicBezTo>
                      <a:pt x="411982" y="630821"/>
                      <a:pt x="410838" y="629869"/>
                      <a:pt x="409711" y="628900"/>
                    </a:cubicBezTo>
                    <a:lnTo>
                      <a:pt x="405022" y="624874"/>
                    </a:lnTo>
                    <a:lnTo>
                      <a:pt x="411187" y="625380"/>
                    </a:lnTo>
                    <a:cubicBezTo>
                      <a:pt x="417230" y="625878"/>
                      <a:pt x="423387" y="626166"/>
                      <a:pt x="429614" y="626236"/>
                    </a:cubicBezTo>
                    <a:cubicBezTo>
                      <a:pt x="435517" y="623599"/>
                      <a:pt x="441176" y="620455"/>
                      <a:pt x="446634" y="617320"/>
                    </a:cubicBezTo>
                    <a:cubicBezTo>
                      <a:pt x="496394" y="588729"/>
                      <a:pt x="541595" y="553160"/>
                      <a:pt x="580963" y="511591"/>
                    </a:cubicBezTo>
                    <a:cubicBezTo>
                      <a:pt x="589880" y="502177"/>
                      <a:pt x="604708" y="492702"/>
                      <a:pt x="616209" y="493933"/>
                    </a:cubicBezTo>
                    <a:cubicBezTo>
                      <a:pt x="621327" y="494509"/>
                      <a:pt x="625274" y="497103"/>
                      <a:pt x="627955" y="501636"/>
                    </a:cubicBezTo>
                    <a:cubicBezTo>
                      <a:pt x="631702" y="507975"/>
                      <a:pt x="630951" y="516315"/>
                      <a:pt x="625667" y="527153"/>
                    </a:cubicBezTo>
                    <a:cubicBezTo>
                      <a:pt x="589958" y="600335"/>
                      <a:pt x="505153" y="630996"/>
                      <a:pt x="430391" y="630245"/>
                    </a:cubicBezTo>
                    <a:cubicBezTo>
                      <a:pt x="427640" y="631441"/>
                      <a:pt x="424828" y="632550"/>
                      <a:pt x="421955" y="633493"/>
                    </a:cubicBezTo>
                    <a:close/>
                    <a:moveTo>
                      <a:pt x="417125" y="629825"/>
                    </a:moveTo>
                    <a:cubicBezTo>
                      <a:pt x="417422" y="630061"/>
                      <a:pt x="417737" y="630306"/>
                      <a:pt x="418034" y="630542"/>
                    </a:cubicBezTo>
                    <a:cubicBezTo>
                      <a:pt x="418662" y="630358"/>
                      <a:pt x="419291" y="630166"/>
                      <a:pt x="419920" y="629974"/>
                    </a:cubicBezTo>
                    <a:cubicBezTo>
                      <a:pt x="418986" y="629930"/>
                      <a:pt x="418060" y="629887"/>
                      <a:pt x="417125" y="629825"/>
                    </a:cubicBezTo>
                    <a:close/>
                    <a:moveTo>
                      <a:pt x="614017" y="497837"/>
                    </a:moveTo>
                    <a:cubicBezTo>
                      <a:pt x="604490" y="497837"/>
                      <a:pt x="591888" y="505897"/>
                      <a:pt x="583863" y="514359"/>
                    </a:cubicBezTo>
                    <a:cubicBezTo>
                      <a:pt x="544224" y="556199"/>
                      <a:pt x="498726" y="592012"/>
                      <a:pt x="448625" y="620805"/>
                    </a:cubicBezTo>
                    <a:cubicBezTo>
                      <a:pt x="445516" y="622586"/>
                      <a:pt x="442259" y="624420"/>
                      <a:pt x="438862" y="626184"/>
                    </a:cubicBezTo>
                    <a:cubicBezTo>
                      <a:pt x="510140" y="624499"/>
                      <a:pt x="588447" y="594283"/>
                      <a:pt x="622052" y="525406"/>
                    </a:cubicBezTo>
                    <a:cubicBezTo>
                      <a:pt x="626706" y="515878"/>
                      <a:pt x="627501" y="508779"/>
                      <a:pt x="624497" y="503687"/>
                    </a:cubicBezTo>
                    <a:cubicBezTo>
                      <a:pt x="622462" y="500247"/>
                      <a:pt x="619598" y="498369"/>
                      <a:pt x="615747" y="497933"/>
                    </a:cubicBezTo>
                    <a:cubicBezTo>
                      <a:pt x="615179" y="497872"/>
                      <a:pt x="614602" y="497837"/>
                      <a:pt x="614017" y="497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6" name="Google Shape;486;p3"/>
              <p:cNvSpPr/>
              <p:nvPr/>
            </p:nvSpPr>
            <p:spPr>
              <a:xfrm>
                <a:off x="5406042" y="1421355"/>
                <a:ext cx="2809421" cy="2334411"/>
              </a:xfrm>
              <a:custGeom>
                <a:rect b="b" l="l" r="r" t="t"/>
                <a:pathLst>
                  <a:path extrusionOk="0" h="673226" w="810215">
                    <a:moveTo>
                      <a:pt x="9237" y="227045"/>
                    </a:moveTo>
                    <a:cubicBezTo>
                      <a:pt x="11508" y="240642"/>
                      <a:pt x="14311" y="255096"/>
                      <a:pt x="23009" y="265558"/>
                    </a:cubicBezTo>
                    <a:cubicBezTo>
                      <a:pt x="57460" y="259130"/>
                      <a:pt x="90444" y="244948"/>
                      <a:pt x="118494" y="224067"/>
                    </a:cubicBezTo>
                    <a:cubicBezTo>
                      <a:pt x="110739" y="242607"/>
                      <a:pt x="97037" y="258641"/>
                      <a:pt x="79869" y="269260"/>
                    </a:cubicBezTo>
                    <a:cubicBezTo>
                      <a:pt x="134965" y="282613"/>
                      <a:pt x="192305" y="286778"/>
                      <a:pt x="248772" y="281530"/>
                    </a:cubicBezTo>
                    <a:cubicBezTo>
                      <a:pt x="213596" y="320024"/>
                      <a:pt x="168595" y="349603"/>
                      <a:pt x="119141" y="366719"/>
                    </a:cubicBezTo>
                    <a:cubicBezTo>
                      <a:pt x="167049" y="374596"/>
                      <a:pt x="216346" y="374142"/>
                      <a:pt x="264107" y="365392"/>
                    </a:cubicBezTo>
                    <a:cubicBezTo>
                      <a:pt x="229743" y="390630"/>
                      <a:pt x="192776" y="412392"/>
                      <a:pt x="153967" y="430216"/>
                    </a:cubicBezTo>
                    <a:cubicBezTo>
                      <a:pt x="154325" y="430513"/>
                      <a:pt x="154718" y="430758"/>
                      <a:pt x="155076" y="431046"/>
                    </a:cubicBezTo>
                    <a:cubicBezTo>
                      <a:pt x="225734" y="416418"/>
                      <a:pt x="294951" y="394926"/>
                      <a:pt x="361339" y="366815"/>
                    </a:cubicBezTo>
                    <a:cubicBezTo>
                      <a:pt x="345139" y="400909"/>
                      <a:pt x="319159" y="429823"/>
                      <a:pt x="287808" y="451035"/>
                    </a:cubicBezTo>
                    <a:cubicBezTo>
                      <a:pt x="272857" y="471462"/>
                      <a:pt x="252099" y="487748"/>
                      <a:pt x="228345" y="496848"/>
                    </a:cubicBezTo>
                    <a:cubicBezTo>
                      <a:pt x="274377" y="528130"/>
                      <a:pt x="337568" y="479330"/>
                      <a:pt x="391563" y="493294"/>
                    </a:cubicBezTo>
                    <a:cubicBezTo>
                      <a:pt x="364509" y="524462"/>
                      <a:pt x="331708" y="550713"/>
                      <a:pt x="295283" y="570371"/>
                    </a:cubicBezTo>
                    <a:cubicBezTo>
                      <a:pt x="302488" y="574816"/>
                      <a:pt x="310260" y="578038"/>
                      <a:pt x="318329" y="580326"/>
                    </a:cubicBezTo>
                    <a:cubicBezTo>
                      <a:pt x="322635" y="579007"/>
                      <a:pt x="326887" y="577549"/>
                      <a:pt x="331088" y="576021"/>
                    </a:cubicBezTo>
                    <a:cubicBezTo>
                      <a:pt x="379547" y="558406"/>
                      <a:pt x="424975" y="532592"/>
                      <a:pt x="464806" y="500036"/>
                    </a:cubicBezTo>
                    <a:cubicBezTo>
                      <a:pt x="473949" y="492560"/>
                      <a:pt x="483302" y="484474"/>
                      <a:pt x="494856" y="481836"/>
                    </a:cubicBezTo>
                    <a:cubicBezTo>
                      <a:pt x="506401" y="479199"/>
                      <a:pt x="520767" y="484343"/>
                      <a:pt x="523744" y="495721"/>
                    </a:cubicBezTo>
                    <a:cubicBezTo>
                      <a:pt x="526155" y="504926"/>
                      <a:pt x="520548" y="514192"/>
                      <a:pt x="514750" y="521772"/>
                    </a:cubicBezTo>
                    <a:cubicBezTo>
                      <a:pt x="498847" y="542530"/>
                      <a:pt x="479233" y="560275"/>
                      <a:pt x="457305" y="574597"/>
                    </a:cubicBezTo>
                    <a:cubicBezTo>
                      <a:pt x="444345" y="596499"/>
                      <a:pt x="426643" y="615659"/>
                      <a:pt x="405553" y="630077"/>
                    </a:cubicBezTo>
                    <a:cubicBezTo>
                      <a:pt x="425010" y="638714"/>
                      <a:pt x="445498" y="640897"/>
                      <a:pt x="466160" y="638863"/>
                    </a:cubicBezTo>
                    <a:cubicBezTo>
                      <a:pt x="507947" y="612533"/>
                      <a:pt x="546415" y="581034"/>
                      <a:pt x="580316" y="545246"/>
                    </a:cubicBezTo>
                    <a:cubicBezTo>
                      <a:pt x="592350" y="532548"/>
                      <a:pt x="615239" y="519894"/>
                      <a:pt x="624129" y="534933"/>
                    </a:cubicBezTo>
                    <a:cubicBezTo>
                      <a:pt x="628338" y="542050"/>
                      <a:pt x="625387" y="551123"/>
                      <a:pt x="621762" y="558546"/>
                    </a:cubicBezTo>
                    <a:cubicBezTo>
                      <a:pt x="603546" y="595870"/>
                      <a:pt x="571147" y="622759"/>
                      <a:pt x="532931" y="639552"/>
                    </a:cubicBezTo>
                    <a:cubicBezTo>
                      <a:pt x="526469" y="645674"/>
                      <a:pt x="520016" y="651805"/>
                      <a:pt x="513553" y="657927"/>
                    </a:cubicBezTo>
                    <a:cubicBezTo>
                      <a:pt x="548598" y="663026"/>
                      <a:pt x="583652" y="668127"/>
                      <a:pt x="618697" y="673227"/>
                    </a:cubicBezTo>
                    <a:cubicBezTo>
                      <a:pt x="662903" y="643814"/>
                      <a:pt x="693329" y="593967"/>
                      <a:pt x="697171" y="541141"/>
                    </a:cubicBezTo>
                    <a:cubicBezTo>
                      <a:pt x="757306" y="518698"/>
                      <a:pt x="802455" y="460930"/>
                      <a:pt x="809301" y="397564"/>
                    </a:cubicBezTo>
                    <a:cubicBezTo>
                      <a:pt x="812280" y="370029"/>
                      <a:pt x="807878" y="342040"/>
                      <a:pt x="797608" y="316330"/>
                    </a:cubicBezTo>
                    <a:cubicBezTo>
                      <a:pt x="802315" y="354135"/>
                      <a:pt x="796508" y="393232"/>
                      <a:pt x="780666" y="427946"/>
                    </a:cubicBezTo>
                    <a:cubicBezTo>
                      <a:pt x="787923" y="388735"/>
                      <a:pt x="780885" y="347079"/>
                      <a:pt x="761140" y="312357"/>
                    </a:cubicBezTo>
                    <a:cubicBezTo>
                      <a:pt x="764502" y="346241"/>
                      <a:pt x="753673" y="381137"/>
                      <a:pt x="732321" y="407729"/>
                    </a:cubicBezTo>
                    <a:cubicBezTo>
                      <a:pt x="723344" y="429099"/>
                      <a:pt x="710270" y="448512"/>
                      <a:pt x="692595" y="464475"/>
                    </a:cubicBezTo>
                    <a:cubicBezTo>
                      <a:pt x="686438" y="470029"/>
                      <a:pt x="678509" y="475409"/>
                      <a:pt x="670431" y="473427"/>
                    </a:cubicBezTo>
                    <a:cubicBezTo>
                      <a:pt x="653376" y="469235"/>
                      <a:pt x="659104" y="443875"/>
                      <a:pt x="667968" y="428828"/>
                    </a:cubicBezTo>
                    <a:cubicBezTo>
                      <a:pt x="690814" y="390036"/>
                      <a:pt x="709065" y="348607"/>
                      <a:pt x="722435" y="305676"/>
                    </a:cubicBezTo>
                    <a:cubicBezTo>
                      <a:pt x="722497" y="303528"/>
                      <a:pt x="722549" y="301380"/>
                      <a:pt x="722610" y="299231"/>
                    </a:cubicBezTo>
                    <a:cubicBezTo>
                      <a:pt x="716052" y="327430"/>
                      <a:pt x="700795" y="353568"/>
                      <a:pt x="679417" y="373260"/>
                    </a:cubicBezTo>
                    <a:cubicBezTo>
                      <a:pt x="698333" y="330155"/>
                      <a:pt x="705686" y="282115"/>
                      <a:pt x="700516" y="235385"/>
                    </a:cubicBezTo>
                    <a:cubicBezTo>
                      <a:pt x="695783" y="268728"/>
                      <a:pt x="678902" y="299930"/>
                      <a:pt x="654502" y="323273"/>
                    </a:cubicBezTo>
                    <a:cubicBezTo>
                      <a:pt x="647341" y="340948"/>
                      <a:pt x="638049" y="357759"/>
                      <a:pt x="626662" y="373138"/>
                    </a:cubicBezTo>
                    <a:cubicBezTo>
                      <a:pt x="620985" y="380805"/>
                      <a:pt x="613623" y="388770"/>
                      <a:pt x="604035" y="389084"/>
                    </a:cubicBezTo>
                    <a:cubicBezTo>
                      <a:pt x="592193" y="389477"/>
                      <a:pt x="583137" y="377277"/>
                      <a:pt x="582412" y="365549"/>
                    </a:cubicBezTo>
                    <a:cubicBezTo>
                      <a:pt x="581687" y="353821"/>
                      <a:pt x="586848" y="342625"/>
                      <a:pt x="591477" y="331805"/>
                    </a:cubicBezTo>
                    <a:cubicBezTo>
                      <a:pt x="605441" y="299170"/>
                      <a:pt x="615422" y="264885"/>
                      <a:pt x="621387" y="229927"/>
                    </a:cubicBezTo>
                    <a:cubicBezTo>
                      <a:pt x="620549" y="206226"/>
                      <a:pt x="617492" y="182604"/>
                      <a:pt x="612121" y="159488"/>
                    </a:cubicBezTo>
                    <a:cubicBezTo>
                      <a:pt x="608785" y="205973"/>
                      <a:pt x="585329" y="250694"/>
                      <a:pt x="548869" y="280080"/>
                    </a:cubicBezTo>
                    <a:cubicBezTo>
                      <a:pt x="573190" y="229621"/>
                      <a:pt x="556021" y="163042"/>
                      <a:pt x="510278" y="130355"/>
                    </a:cubicBezTo>
                    <a:cubicBezTo>
                      <a:pt x="507554" y="137463"/>
                      <a:pt x="504322" y="144371"/>
                      <a:pt x="500672" y="151060"/>
                    </a:cubicBezTo>
                    <a:cubicBezTo>
                      <a:pt x="491730" y="196908"/>
                      <a:pt x="468518" y="240092"/>
                      <a:pt x="433333" y="271208"/>
                    </a:cubicBezTo>
                    <a:cubicBezTo>
                      <a:pt x="441367" y="202628"/>
                      <a:pt x="442764" y="133298"/>
                      <a:pt x="437551" y="64448"/>
                    </a:cubicBezTo>
                    <a:cubicBezTo>
                      <a:pt x="420722" y="37768"/>
                      <a:pt x="392943" y="17709"/>
                      <a:pt x="361793" y="18940"/>
                    </a:cubicBezTo>
                    <a:cubicBezTo>
                      <a:pt x="366884" y="67338"/>
                      <a:pt x="356981" y="117185"/>
                      <a:pt x="333752" y="160046"/>
                    </a:cubicBezTo>
                    <a:cubicBezTo>
                      <a:pt x="339934" y="138293"/>
                      <a:pt x="340589" y="115360"/>
                      <a:pt x="336668" y="93152"/>
                    </a:cubicBezTo>
                    <a:cubicBezTo>
                      <a:pt x="333594" y="112819"/>
                      <a:pt x="326975" y="131883"/>
                      <a:pt x="316539" y="148964"/>
                    </a:cubicBezTo>
                    <a:cubicBezTo>
                      <a:pt x="308182" y="101213"/>
                      <a:pt x="292034" y="54832"/>
                      <a:pt x="269049" y="12059"/>
                    </a:cubicBezTo>
                    <a:cubicBezTo>
                      <a:pt x="266779" y="40598"/>
                      <a:pt x="261146" y="68875"/>
                      <a:pt x="252169" y="96087"/>
                    </a:cubicBezTo>
                    <a:cubicBezTo>
                      <a:pt x="248658" y="62989"/>
                      <a:pt x="228398" y="32057"/>
                      <a:pt x="199335" y="15430"/>
                    </a:cubicBezTo>
                    <a:cubicBezTo>
                      <a:pt x="155269" y="-9782"/>
                      <a:pt x="102784" y="-473"/>
                      <a:pt x="53277" y="17543"/>
                    </a:cubicBezTo>
                    <a:cubicBezTo>
                      <a:pt x="45059" y="22931"/>
                      <a:pt x="37348" y="28992"/>
                      <a:pt x="30371" y="35978"/>
                    </a:cubicBezTo>
                    <a:cubicBezTo>
                      <a:pt x="30012" y="35690"/>
                      <a:pt x="29655" y="35402"/>
                      <a:pt x="29296" y="35105"/>
                    </a:cubicBezTo>
                    <a:cubicBezTo>
                      <a:pt x="27454" y="37541"/>
                      <a:pt x="25829" y="40065"/>
                      <a:pt x="24196" y="42580"/>
                    </a:cubicBezTo>
                    <a:cubicBezTo>
                      <a:pt x="22223" y="44851"/>
                      <a:pt x="20249" y="47113"/>
                      <a:pt x="18424" y="49549"/>
                    </a:cubicBezTo>
                    <a:cubicBezTo>
                      <a:pt x="18808" y="49803"/>
                      <a:pt x="19184" y="50073"/>
                      <a:pt x="19568" y="50327"/>
                    </a:cubicBezTo>
                    <a:cubicBezTo>
                      <a:pt x="-8910" y="101658"/>
                      <a:pt x="-666" y="167732"/>
                      <a:pt x="9246" y="227028"/>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87" name="Google Shape;487;p3"/>
            <p:cNvGrpSpPr/>
            <p:nvPr/>
          </p:nvGrpSpPr>
          <p:grpSpPr>
            <a:xfrm>
              <a:off x="3898865" y="4814415"/>
              <a:ext cx="567696" cy="544365"/>
              <a:chOff x="3775867" y="3773288"/>
              <a:chExt cx="1732893" cy="1661676"/>
            </a:xfrm>
          </p:grpSpPr>
          <p:sp>
            <p:nvSpPr>
              <p:cNvPr id="488" name="Google Shape;488;p3"/>
              <p:cNvSpPr/>
              <p:nvPr/>
            </p:nvSpPr>
            <p:spPr>
              <a:xfrm>
                <a:off x="3786700" y="3784521"/>
                <a:ext cx="1710700" cy="1639051"/>
              </a:xfrm>
              <a:custGeom>
                <a:rect b="b" l="l" r="r" t="t"/>
                <a:pathLst>
                  <a:path extrusionOk="0" h="529153" w="552284">
                    <a:moveTo>
                      <a:pt x="43818" y="488729"/>
                    </a:moveTo>
                    <a:cubicBezTo>
                      <a:pt x="43818" y="488729"/>
                      <a:pt x="-31687" y="375306"/>
                      <a:pt x="15532" y="262346"/>
                    </a:cubicBezTo>
                    <a:cubicBezTo>
                      <a:pt x="62751" y="149386"/>
                      <a:pt x="137749" y="61227"/>
                      <a:pt x="212747" y="44696"/>
                    </a:cubicBezTo>
                    <a:cubicBezTo>
                      <a:pt x="287745" y="28165"/>
                      <a:pt x="384960" y="-4898"/>
                      <a:pt x="434964" y="612"/>
                    </a:cubicBezTo>
                    <a:cubicBezTo>
                      <a:pt x="484960" y="6123"/>
                      <a:pt x="518294" y="28165"/>
                      <a:pt x="546073" y="25405"/>
                    </a:cubicBezTo>
                    <a:cubicBezTo>
                      <a:pt x="546073" y="25405"/>
                      <a:pt x="529411" y="97041"/>
                      <a:pt x="546073" y="196221"/>
                    </a:cubicBezTo>
                    <a:cubicBezTo>
                      <a:pt x="562735" y="295400"/>
                      <a:pt x="551627" y="428577"/>
                      <a:pt x="440519" y="488720"/>
                    </a:cubicBezTo>
                    <a:cubicBezTo>
                      <a:pt x="329410" y="548864"/>
                      <a:pt x="99883" y="536017"/>
                      <a:pt x="43818" y="488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9" name="Google Shape;489;p3"/>
              <p:cNvSpPr/>
              <p:nvPr/>
            </p:nvSpPr>
            <p:spPr>
              <a:xfrm>
                <a:off x="3775867" y="3773288"/>
                <a:ext cx="1732893" cy="1661676"/>
              </a:xfrm>
              <a:custGeom>
                <a:rect b="b" l="l" r="r" t="t"/>
                <a:pathLst>
                  <a:path extrusionOk="0" h="536457" w="559449">
                    <a:moveTo>
                      <a:pt x="239623" y="536457"/>
                    </a:moveTo>
                    <a:cubicBezTo>
                      <a:pt x="234759" y="536457"/>
                      <a:pt x="229877" y="536405"/>
                      <a:pt x="224952" y="536309"/>
                    </a:cubicBezTo>
                    <a:cubicBezTo>
                      <a:pt x="143256" y="534632"/>
                      <a:pt x="72606" y="518476"/>
                      <a:pt x="44966" y="495159"/>
                    </a:cubicBezTo>
                    <a:lnTo>
                      <a:pt x="44286" y="494391"/>
                    </a:lnTo>
                    <a:cubicBezTo>
                      <a:pt x="43517" y="493238"/>
                      <a:pt x="-31752" y="378025"/>
                      <a:pt x="15668" y="264576"/>
                    </a:cubicBezTo>
                    <a:cubicBezTo>
                      <a:pt x="65585" y="145153"/>
                      <a:pt x="142146" y="60925"/>
                      <a:pt x="215468" y="44769"/>
                    </a:cubicBezTo>
                    <a:cubicBezTo>
                      <a:pt x="237160" y="39992"/>
                      <a:pt x="261237" y="33678"/>
                      <a:pt x="284528" y="27582"/>
                    </a:cubicBezTo>
                    <a:cubicBezTo>
                      <a:pt x="342627" y="12370"/>
                      <a:pt x="402701" y="-3349"/>
                      <a:pt x="438864" y="624"/>
                    </a:cubicBezTo>
                    <a:cubicBezTo>
                      <a:pt x="463648" y="3358"/>
                      <a:pt x="484126" y="10003"/>
                      <a:pt x="502195" y="15863"/>
                    </a:cubicBezTo>
                    <a:cubicBezTo>
                      <a:pt x="520202" y="21705"/>
                      <a:pt x="535747" y="26744"/>
                      <a:pt x="549204" y="25417"/>
                    </a:cubicBezTo>
                    <a:lnTo>
                      <a:pt x="554278" y="24910"/>
                    </a:lnTo>
                    <a:lnTo>
                      <a:pt x="553125" y="29879"/>
                    </a:lnTo>
                    <a:cubicBezTo>
                      <a:pt x="552959" y="30586"/>
                      <a:pt x="536839" y="102030"/>
                      <a:pt x="553169" y="199254"/>
                    </a:cubicBezTo>
                    <a:cubicBezTo>
                      <a:pt x="564199" y="264899"/>
                      <a:pt x="575813" y="425165"/>
                      <a:pt x="445754" y="495570"/>
                    </a:cubicBezTo>
                    <a:cubicBezTo>
                      <a:pt x="397383" y="521751"/>
                      <a:pt x="322865" y="536457"/>
                      <a:pt x="239623" y="536457"/>
                    </a:cubicBezTo>
                    <a:close/>
                    <a:moveTo>
                      <a:pt x="50084" y="489911"/>
                    </a:moveTo>
                    <a:cubicBezTo>
                      <a:pt x="104071" y="534562"/>
                      <a:pt x="329965" y="549950"/>
                      <a:pt x="442278" y="489151"/>
                    </a:cubicBezTo>
                    <a:cubicBezTo>
                      <a:pt x="568190" y="420991"/>
                      <a:pt x="556732" y="264558"/>
                      <a:pt x="545964" y="200468"/>
                    </a:cubicBezTo>
                    <a:cubicBezTo>
                      <a:pt x="531773" y="116029"/>
                      <a:pt x="541764" y="50585"/>
                      <a:pt x="545056" y="32936"/>
                    </a:cubicBezTo>
                    <a:cubicBezTo>
                      <a:pt x="531354" y="32892"/>
                      <a:pt x="516709" y="28246"/>
                      <a:pt x="499942" y="22806"/>
                    </a:cubicBezTo>
                    <a:cubicBezTo>
                      <a:pt x="482205" y="17050"/>
                      <a:pt x="462102" y="10527"/>
                      <a:pt x="438060" y="7881"/>
                    </a:cubicBezTo>
                    <a:cubicBezTo>
                      <a:pt x="403251" y="4073"/>
                      <a:pt x="343832" y="19600"/>
                      <a:pt x="286379" y="34647"/>
                    </a:cubicBezTo>
                    <a:cubicBezTo>
                      <a:pt x="263018" y="40760"/>
                      <a:pt x="238872" y="47083"/>
                      <a:pt x="217040" y="51895"/>
                    </a:cubicBezTo>
                    <a:cubicBezTo>
                      <a:pt x="146006" y="67553"/>
                      <a:pt x="71427" y="150123"/>
                      <a:pt x="22409" y="267388"/>
                    </a:cubicBezTo>
                    <a:cubicBezTo>
                      <a:pt x="-22050" y="373746"/>
                      <a:pt x="45167" y="482217"/>
                      <a:pt x="50093" y="4899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0" name="Google Shape;490;p3"/>
              <p:cNvSpPr/>
              <p:nvPr/>
            </p:nvSpPr>
            <p:spPr>
              <a:xfrm>
                <a:off x="4067171" y="5103480"/>
                <a:ext cx="1078785" cy="96066"/>
              </a:xfrm>
              <a:custGeom>
                <a:rect b="b" l="l" r="r" t="t"/>
                <a:pathLst>
                  <a:path extrusionOk="0" h="31014" w="348276">
                    <a:moveTo>
                      <a:pt x="4288" y="31006"/>
                    </a:moveTo>
                    <a:lnTo>
                      <a:pt x="0" y="25085"/>
                    </a:lnTo>
                    <a:cubicBezTo>
                      <a:pt x="40625" y="-4310"/>
                      <a:pt x="93486" y="-2057"/>
                      <a:pt x="148634" y="3183"/>
                    </a:cubicBezTo>
                    <a:lnTo>
                      <a:pt x="253298" y="13112"/>
                    </a:lnTo>
                    <a:cubicBezTo>
                      <a:pt x="284186" y="16046"/>
                      <a:pt x="316122" y="19077"/>
                      <a:pt x="347255" y="14684"/>
                    </a:cubicBezTo>
                    <a:lnTo>
                      <a:pt x="348277" y="21924"/>
                    </a:lnTo>
                    <a:cubicBezTo>
                      <a:pt x="316297" y="26439"/>
                      <a:pt x="283915" y="23365"/>
                      <a:pt x="252608" y="20395"/>
                    </a:cubicBezTo>
                    <a:lnTo>
                      <a:pt x="147944" y="10466"/>
                    </a:lnTo>
                    <a:cubicBezTo>
                      <a:pt x="94245" y="5375"/>
                      <a:pt x="42861" y="3113"/>
                      <a:pt x="4288" y="31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1" name="Google Shape;491;p3"/>
              <p:cNvSpPr/>
              <p:nvPr/>
            </p:nvSpPr>
            <p:spPr>
              <a:xfrm>
                <a:off x="4067440" y="4205979"/>
                <a:ext cx="178909" cy="965553"/>
              </a:xfrm>
              <a:custGeom>
                <a:rect b="b" l="l" r="r" t="t"/>
                <a:pathLst>
                  <a:path extrusionOk="0" h="311720" w="57759">
                    <a:moveTo>
                      <a:pt x="5362" y="311721"/>
                    </a:moveTo>
                    <a:lnTo>
                      <a:pt x="0" y="306761"/>
                    </a:lnTo>
                    <a:cubicBezTo>
                      <a:pt x="29290" y="275095"/>
                      <a:pt x="42581" y="228322"/>
                      <a:pt x="41822" y="159585"/>
                    </a:cubicBezTo>
                    <a:cubicBezTo>
                      <a:pt x="41700" y="148634"/>
                      <a:pt x="41324" y="137412"/>
                      <a:pt x="40966" y="126558"/>
                    </a:cubicBezTo>
                    <a:cubicBezTo>
                      <a:pt x="39560" y="84438"/>
                      <a:pt x="38102" y="40888"/>
                      <a:pt x="50782" y="0"/>
                    </a:cubicBezTo>
                    <a:lnTo>
                      <a:pt x="57759" y="2166"/>
                    </a:lnTo>
                    <a:cubicBezTo>
                      <a:pt x="45446" y="41874"/>
                      <a:pt x="46878" y="84805"/>
                      <a:pt x="48266" y="126322"/>
                    </a:cubicBezTo>
                    <a:cubicBezTo>
                      <a:pt x="48633" y="137211"/>
                      <a:pt x="49009" y="148477"/>
                      <a:pt x="49131" y="159507"/>
                    </a:cubicBezTo>
                    <a:cubicBezTo>
                      <a:pt x="49629" y="204010"/>
                      <a:pt x="45620" y="268205"/>
                      <a:pt x="5371" y="311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2" name="Google Shape;492;p3"/>
              <p:cNvSpPr/>
              <p:nvPr/>
            </p:nvSpPr>
            <p:spPr>
              <a:xfrm>
                <a:off x="4553653" y="3987681"/>
                <a:ext cx="183697" cy="704529"/>
              </a:xfrm>
              <a:custGeom>
                <a:rect b="b" l="l" r="r" t="t"/>
                <a:pathLst>
                  <a:path extrusionOk="0" h="227451" w="59305">
                    <a:moveTo>
                      <a:pt x="6148" y="227443"/>
                    </a:moveTo>
                    <a:lnTo>
                      <a:pt x="0" y="223495"/>
                    </a:lnTo>
                    <a:cubicBezTo>
                      <a:pt x="10017" y="207898"/>
                      <a:pt x="13257" y="188713"/>
                      <a:pt x="16383" y="170164"/>
                    </a:cubicBezTo>
                    <a:cubicBezTo>
                      <a:pt x="25107" y="118465"/>
                      <a:pt x="34739" y="66225"/>
                      <a:pt x="45018" y="14893"/>
                    </a:cubicBezTo>
                    <a:cubicBezTo>
                      <a:pt x="47035" y="4798"/>
                      <a:pt x="52642" y="-1001"/>
                      <a:pt x="59305" y="143"/>
                    </a:cubicBezTo>
                    <a:lnTo>
                      <a:pt x="58074" y="7348"/>
                    </a:lnTo>
                    <a:cubicBezTo>
                      <a:pt x="55515" y="6928"/>
                      <a:pt x="53113" y="11644"/>
                      <a:pt x="52179" y="16325"/>
                    </a:cubicBezTo>
                    <a:cubicBezTo>
                      <a:pt x="41918" y="67587"/>
                      <a:pt x="32303" y="119758"/>
                      <a:pt x="23587" y="171386"/>
                    </a:cubicBezTo>
                    <a:cubicBezTo>
                      <a:pt x="20330" y="190668"/>
                      <a:pt x="16968" y="210597"/>
                      <a:pt x="6148" y="2274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3" name="Google Shape;493;p3"/>
              <p:cNvSpPr/>
              <p:nvPr/>
            </p:nvSpPr>
            <p:spPr>
              <a:xfrm>
                <a:off x="4598710" y="4514738"/>
                <a:ext cx="815962" cy="139465"/>
              </a:xfrm>
              <a:custGeom>
                <a:rect b="b" l="l" r="r" t="t"/>
                <a:pathLst>
                  <a:path extrusionOk="0" h="45025" w="263426">
                    <a:moveTo>
                      <a:pt x="1877" y="45026"/>
                    </a:moveTo>
                    <a:lnTo>
                      <a:pt x="0" y="37970"/>
                    </a:lnTo>
                    <a:cubicBezTo>
                      <a:pt x="82692" y="15945"/>
                      <a:pt x="168012" y="4348"/>
                      <a:pt x="253638" y="3475"/>
                    </a:cubicBezTo>
                    <a:cubicBezTo>
                      <a:pt x="253813" y="2488"/>
                      <a:pt x="254346" y="1580"/>
                      <a:pt x="255193" y="933"/>
                    </a:cubicBezTo>
                    <a:cubicBezTo>
                      <a:pt x="257061" y="-516"/>
                      <a:pt x="259699" y="-114"/>
                      <a:pt x="261341" y="1030"/>
                    </a:cubicBezTo>
                    <a:cubicBezTo>
                      <a:pt x="263096" y="2252"/>
                      <a:pt x="263830" y="4322"/>
                      <a:pt x="263209" y="6304"/>
                    </a:cubicBezTo>
                    <a:cubicBezTo>
                      <a:pt x="262694" y="7946"/>
                      <a:pt x="261009" y="10723"/>
                      <a:pt x="255472" y="10767"/>
                    </a:cubicBezTo>
                    <a:cubicBezTo>
                      <a:pt x="169872" y="11483"/>
                      <a:pt x="84543" y="23019"/>
                      <a:pt x="1877" y="45026"/>
                    </a:cubicBezTo>
                    <a:close/>
                    <a:moveTo>
                      <a:pt x="256127" y="4994"/>
                    </a:moveTo>
                    <a:cubicBezTo>
                      <a:pt x="256153" y="5798"/>
                      <a:pt x="256537" y="6584"/>
                      <a:pt x="257166" y="7029"/>
                    </a:cubicBezTo>
                    <a:cubicBezTo>
                      <a:pt x="258031" y="7640"/>
                      <a:pt x="259149" y="7125"/>
                      <a:pt x="259664" y="6723"/>
                    </a:cubicBezTo>
                    <a:cubicBezTo>
                      <a:pt x="260712" y="5911"/>
                      <a:pt x="261157" y="4479"/>
                      <a:pt x="260729" y="3309"/>
                    </a:cubicBezTo>
                    <a:lnTo>
                      <a:pt x="256127" y="50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4" name="Google Shape;494;p3"/>
              <p:cNvSpPr/>
              <p:nvPr/>
            </p:nvSpPr>
            <p:spPr>
              <a:xfrm>
                <a:off x="3886429" y="3922972"/>
                <a:ext cx="1505664" cy="1467822"/>
              </a:xfrm>
              <a:custGeom>
                <a:rect b="b" l="l" r="r" t="t"/>
                <a:pathLst>
                  <a:path extrusionOk="0" h="473873" w="486090">
                    <a:moveTo>
                      <a:pt x="0" y="457342"/>
                    </a:moveTo>
                    <a:cubicBezTo>
                      <a:pt x="2777" y="449080"/>
                      <a:pt x="341657" y="104690"/>
                      <a:pt x="486091" y="0"/>
                    </a:cubicBezTo>
                    <a:cubicBezTo>
                      <a:pt x="486091" y="0"/>
                      <a:pt x="80552" y="380195"/>
                      <a:pt x="11108" y="473873"/>
                    </a:cubicBezTo>
                    <a:lnTo>
                      <a:pt x="0" y="45734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5" name="Google Shape;495;p3"/>
              <p:cNvSpPr/>
              <p:nvPr/>
            </p:nvSpPr>
            <p:spPr>
              <a:xfrm>
                <a:off x="3853252" y="3889788"/>
                <a:ext cx="1571997" cy="1534201"/>
              </a:xfrm>
              <a:custGeom>
                <a:rect b="b" l="l" r="r" t="t"/>
                <a:pathLst>
                  <a:path extrusionOk="0" h="495303" w="507505">
                    <a:moveTo>
                      <a:pt x="496803" y="10715"/>
                    </a:moveTo>
                    <a:cubicBezTo>
                      <a:pt x="496803" y="10715"/>
                      <a:pt x="91265" y="390911"/>
                      <a:pt x="21821" y="484588"/>
                    </a:cubicBezTo>
                    <a:lnTo>
                      <a:pt x="10713" y="468057"/>
                    </a:lnTo>
                    <a:cubicBezTo>
                      <a:pt x="13490" y="459796"/>
                      <a:pt x="352361" y="115405"/>
                      <a:pt x="496803" y="10715"/>
                    </a:cubicBezTo>
                    <a:moveTo>
                      <a:pt x="496794" y="0"/>
                    </a:moveTo>
                    <a:cubicBezTo>
                      <a:pt x="494611" y="0"/>
                      <a:pt x="492410" y="663"/>
                      <a:pt x="490516" y="2043"/>
                    </a:cubicBezTo>
                    <a:cubicBezTo>
                      <a:pt x="408976" y="61148"/>
                      <a:pt x="269215" y="193957"/>
                      <a:pt x="193169" y="267864"/>
                    </a:cubicBezTo>
                    <a:cubicBezTo>
                      <a:pt x="130799" y="328479"/>
                      <a:pt x="82890" y="376877"/>
                      <a:pt x="59879" y="400333"/>
                    </a:cubicBezTo>
                    <a:cubicBezTo>
                      <a:pt x="2521" y="458800"/>
                      <a:pt x="1482" y="461909"/>
                      <a:pt x="556" y="464651"/>
                    </a:cubicBezTo>
                    <a:cubicBezTo>
                      <a:pt x="-500" y="467804"/>
                      <a:pt x="-38" y="471279"/>
                      <a:pt x="1822" y="474039"/>
                    </a:cubicBezTo>
                    <a:lnTo>
                      <a:pt x="12931" y="490571"/>
                    </a:lnTo>
                    <a:cubicBezTo>
                      <a:pt x="14869" y="493461"/>
                      <a:pt x="18092" y="495225"/>
                      <a:pt x="21576" y="495304"/>
                    </a:cubicBezTo>
                    <a:cubicBezTo>
                      <a:pt x="21655" y="495304"/>
                      <a:pt x="21742" y="495304"/>
                      <a:pt x="21821" y="495304"/>
                    </a:cubicBezTo>
                    <a:cubicBezTo>
                      <a:pt x="25209" y="495304"/>
                      <a:pt x="28405" y="493697"/>
                      <a:pt x="30423" y="490972"/>
                    </a:cubicBezTo>
                    <a:cubicBezTo>
                      <a:pt x="98504" y="399137"/>
                      <a:pt x="500078" y="22330"/>
                      <a:pt x="504121" y="18540"/>
                    </a:cubicBezTo>
                    <a:cubicBezTo>
                      <a:pt x="508243" y="14671"/>
                      <a:pt x="508654" y="8261"/>
                      <a:pt x="505056" y="3903"/>
                    </a:cubicBezTo>
                    <a:cubicBezTo>
                      <a:pt x="502942" y="1345"/>
                      <a:pt x="499886" y="9"/>
                      <a:pt x="496786" y="9"/>
                    </a:cubicBezTo>
                    <a:lnTo>
                      <a:pt x="496786" y="9"/>
                    </a:lnTo>
                    <a:close/>
                    <a:moveTo>
                      <a:pt x="496803" y="21431"/>
                    </a:moveTo>
                    <a:lnTo>
                      <a:pt x="496821" y="21431"/>
                    </a:lnTo>
                    <a:lnTo>
                      <a:pt x="496803" y="214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6" name="Google Shape;496;p3"/>
              <p:cNvSpPr/>
              <p:nvPr/>
            </p:nvSpPr>
            <p:spPr>
              <a:xfrm>
                <a:off x="3855417" y="3869558"/>
                <a:ext cx="1624053" cy="1555822"/>
              </a:xfrm>
              <a:custGeom>
                <a:rect b="b" l="l" r="r" t="t"/>
                <a:pathLst>
                  <a:path extrusionOk="0" h="502283" w="524311">
                    <a:moveTo>
                      <a:pt x="24886" y="450757"/>
                    </a:moveTo>
                    <a:cubicBezTo>
                      <a:pt x="-14613" y="403538"/>
                      <a:pt x="-1767" y="331763"/>
                      <a:pt x="26536" y="277208"/>
                    </a:cubicBezTo>
                    <a:cubicBezTo>
                      <a:pt x="54840" y="222654"/>
                      <a:pt x="96513" y="173986"/>
                      <a:pt x="112294" y="114654"/>
                    </a:cubicBezTo>
                    <a:cubicBezTo>
                      <a:pt x="117655" y="159698"/>
                      <a:pt x="132274" y="203642"/>
                      <a:pt x="154997" y="243010"/>
                    </a:cubicBezTo>
                    <a:cubicBezTo>
                      <a:pt x="190182" y="217475"/>
                      <a:pt x="217586" y="181530"/>
                      <a:pt x="232781" y="141001"/>
                    </a:cubicBezTo>
                    <a:cubicBezTo>
                      <a:pt x="247252" y="102393"/>
                      <a:pt x="259748" y="51367"/>
                      <a:pt x="300872" y="45629"/>
                    </a:cubicBezTo>
                    <a:cubicBezTo>
                      <a:pt x="299483" y="64981"/>
                      <a:pt x="298104" y="84333"/>
                      <a:pt x="296715" y="103686"/>
                    </a:cubicBezTo>
                    <a:cubicBezTo>
                      <a:pt x="329201" y="72754"/>
                      <a:pt x="364063" y="44267"/>
                      <a:pt x="400889" y="18548"/>
                    </a:cubicBezTo>
                    <a:cubicBezTo>
                      <a:pt x="396733" y="34800"/>
                      <a:pt x="392585" y="51044"/>
                      <a:pt x="388428" y="67296"/>
                    </a:cubicBezTo>
                    <a:cubicBezTo>
                      <a:pt x="426573" y="39167"/>
                      <a:pt x="468762" y="16435"/>
                      <a:pt x="513317" y="0"/>
                    </a:cubicBezTo>
                    <a:cubicBezTo>
                      <a:pt x="495886" y="122522"/>
                      <a:pt x="555532" y="255961"/>
                      <a:pt x="500174" y="366851"/>
                    </a:cubicBezTo>
                    <a:cubicBezTo>
                      <a:pt x="462657" y="442007"/>
                      <a:pt x="378961" y="485916"/>
                      <a:pt x="295283" y="497915"/>
                    </a:cubicBezTo>
                    <a:cubicBezTo>
                      <a:pt x="211604" y="509922"/>
                      <a:pt x="126650" y="494946"/>
                      <a:pt x="43461" y="479960"/>
                    </a:cubicBezTo>
                    <a:cubicBezTo>
                      <a:pt x="36247" y="485689"/>
                      <a:pt x="29034" y="491417"/>
                      <a:pt x="21829" y="497138"/>
                    </a:cubicBezTo>
                    <a:cubicBezTo>
                      <a:pt x="15568" y="491252"/>
                      <a:pt x="9315" y="485357"/>
                      <a:pt x="3053" y="479471"/>
                    </a:cubicBezTo>
                    <a:cubicBezTo>
                      <a:pt x="13096" y="460975"/>
                      <a:pt x="23148" y="442478"/>
                      <a:pt x="33191" y="42398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97" name="Google Shape;497;p3"/>
            <p:cNvGrpSpPr/>
            <p:nvPr/>
          </p:nvGrpSpPr>
          <p:grpSpPr>
            <a:xfrm>
              <a:off x="3541924" y="4585678"/>
              <a:ext cx="683116" cy="847458"/>
              <a:chOff x="4540424" y="3559530"/>
              <a:chExt cx="2333842" cy="2895311"/>
            </a:xfrm>
          </p:grpSpPr>
          <p:sp>
            <p:nvSpPr>
              <p:cNvPr id="498" name="Google Shape;498;p3"/>
              <p:cNvSpPr/>
              <p:nvPr/>
            </p:nvSpPr>
            <p:spPr>
              <a:xfrm>
                <a:off x="4556921" y="3579209"/>
                <a:ext cx="2299621" cy="2776956"/>
              </a:xfrm>
              <a:custGeom>
                <a:rect b="b" l="l" r="r" t="t"/>
                <a:pathLst>
                  <a:path extrusionOk="0" h="643186" w="532628">
                    <a:moveTo>
                      <a:pt x="23325" y="579638"/>
                    </a:moveTo>
                    <a:cubicBezTo>
                      <a:pt x="-20339" y="460102"/>
                      <a:pt x="-1825" y="319991"/>
                      <a:pt x="71531" y="215703"/>
                    </a:cubicBezTo>
                    <a:cubicBezTo>
                      <a:pt x="93625" y="249840"/>
                      <a:pt x="115632" y="283985"/>
                      <a:pt x="137726" y="318122"/>
                    </a:cubicBezTo>
                    <a:cubicBezTo>
                      <a:pt x="125151" y="274938"/>
                      <a:pt x="110480" y="232391"/>
                      <a:pt x="93625" y="190692"/>
                    </a:cubicBezTo>
                    <a:cubicBezTo>
                      <a:pt x="129780" y="151743"/>
                      <a:pt x="171436" y="117859"/>
                      <a:pt x="217109" y="90359"/>
                    </a:cubicBezTo>
                    <a:cubicBezTo>
                      <a:pt x="230819" y="111738"/>
                      <a:pt x="241299" y="135247"/>
                      <a:pt x="247761" y="159777"/>
                    </a:cubicBezTo>
                    <a:cubicBezTo>
                      <a:pt x="242696" y="133544"/>
                      <a:pt x="238854" y="102743"/>
                      <a:pt x="257455" y="83399"/>
                    </a:cubicBezTo>
                    <a:cubicBezTo>
                      <a:pt x="266275" y="74230"/>
                      <a:pt x="278676" y="69505"/>
                      <a:pt x="290640" y="65200"/>
                    </a:cubicBezTo>
                    <a:cubicBezTo>
                      <a:pt x="369323" y="37054"/>
                      <a:pt x="450364" y="15230"/>
                      <a:pt x="532628" y="0"/>
                    </a:cubicBezTo>
                    <a:cubicBezTo>
                      <a:pt x="526690" y="75470"/>
                      <a:pt x="512717" y="150320"/>
                      <a:pt x="491060" y="222890"/>
                    </a:cubicBezTo>
                    <a:cubicBezTo>
                      <a:pt x="488178" y="232487"/>
                      <a:pt x="484859" y="242530"/>
                      <a:pt x="477436" y="249289"/>
                    </a:cubicBezTo>
                    <a:cubicBezTo>
                      <a:pt x="468616" y="257306"/>
                      <a:pt x="454469" y="260223"/>
                      <a:pt x="449666" y="271104"/>
                    </a:cubicBezTo>
                    <a:cubicBezTo>
                      <a:pt x="447308" y="276528"/>
                      <a:pt x="447832" y="282841"/>
                      <a:pt x="445824" y="288395"/>
                    </a:cubicBezTo>
                    <a:cubicBezTo>
                      <a:pt x="438138" y="308891"/>
                      <a:pt x="407311" y="302176"/>
                      <a:pt x="387924" y="291758"/>
                    </a:cubicBezTo>
                    <a:cubicBezTo>
                      <a:pt x="397268" y="304307"/>
                      <a:pt x="406526" y="316865"/>
                      <a:pt x="415869" y="329414"/>
                    </a:cubicBezTo>
                    <a:cubicBezTo>
                      <a:pt x="388273" y="369175"/>
                      <a:pt x="360678" y="408935"/>
                      <a:pt x="333081" y="448697"/>
                    </a:cubicBezTo>
                    <a:cubicBezTo>
                      <a:pt x="318497" y="469786"/>
                      <a:pt x="303215" y="491479"/>
                      <a:pt x="281295" y="505041"/>
                    </a:cubicBezTo>
                    <a:cubicBezTo>
                      <a:pt x="259463" y="518603"/>
                      <a:pt x="228898" y="521948"/>
                      <a:pt x="208725" y="506036"/>
                    </a:cubicBezTo>
                    <a:cubicBezTo>
                      <a:pt x="212567" y="513958"/>
                      <a:pt x="216410" y="521887"/>
                      <a:pt x="220165" y="529808"/>
                    </a:cubicBezTo>
                    <a:cubicBezTo>
                      <a:pt x="162266" y="575289"/>
                      <a:pt x="98516" y="613486"/>
                      <a:pt x="31011" y="643187"/>
                    </a:cubicBezTo>
                    <a:cubicBezTo>
                      <a:pt x="26906" y="620604"/>
                      <a:pt x="23500" y="597889"/>
                      <a:pt x="20880" y="575096"/>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9" name="Google Shape;499;p3"/>
              <p:cNvSpPr/>
              <p:nvPr/>
            </p:nvSpPr>
            <p:spPr>
              <a:xfrm>
                <a:off x="4540424" y="3559530"/>
                <a:ext cx="2333842" cy="2819638"/>
              </a:xfrm>
              <a:custGeom>
                <a:rect b="b" l="l" r="r" t="t"/>
                <a:pathLst>
                  <a:path extrusionOk="0" h="653072" w="540554">
                    <a:moveTo>
                      <a:pt x="32038" y="653072"/>
                    </a:moveTo>
                    <a:lnTo>
                      <a:pt x="31164" y="648426"/>
                    </a:lnTo>
                    <a:cubicBezTo>
                      <a:pt x="27060" y="625861"/>
                      <a:pt x="23654" y="602876"/>
                      <a:pt x="21034" y="580100"/>
                    </a:cubicBezTo>
                    <a:lnTo>
                      <a:pt x="21733" y="580013"/>
                    </a:lnTo>
                    <a:cubicBezTo>
                      <a:pt x="-20011" y="460241"/>
                      <a:pt x="-799" y="322104"/>
                      <a:pt x="72296" y="218113"/>
                    </a:cubicBezTo>
                    <a:lnTo>
                      <a:pt x="75527" y="213589"/>
                    </a:lnTo>
                    <a:lnTo>
                      <a:pt x="130370" y="298552"/>
                    </a:lnTo>
                    <a:cubicBezTo>
                      <a:pt x="119628" y="264144"/>
                      <a:pt x="107402" y="229972"/>
                      <a:pt x="93953" y="196647"/>
                    </a:cubicBezTo>
                    <a:lnTo>
                      <a:pt x="93080" y="194455"/>
                    </a:lnTo>
                    <a:lnTo>
                      <a:pt x="94653" y="192717"/>
                    </a:lnTo>
                    <a:cubicBezTo>
                      <a:pt x="131156" y="153428"/>
                      <a:pt x="172986" y="119457"/>
                      <a:pt x="219009" y="91730"/>
                    </a:cubicBezTo>
                    <a:lnTo>
                      <a:pt x="222065" y="89861"/>
                    </a:lnTo>
                    <a:lnTo>
                      <a:pt x="224074" y="92900"/>
                    </a:lnTo>
                    <a:cubicBezTo>
                      <a:pt x="231671" y="104733"/>
                      <a:pt x="238221" y="117126"/>
                      <a:pt x="243723" y="129989"/>
                    </a:cubicBezTo>
                    <a:cubicBezTo>
                      <a:pt x="243549" y="112960"/>
                      <a:pt x="247129" y="97293"/>
                      <a:pt x="258569" y="85364"/>
                    </a:cubicBezTo>
                    <a:cubicBezTo>
                      <a:pt x="267651" y="75897"/>
                      <a:pt x="280139" y="70920"/>
                      <a:pt x="293238" y="66239"/>
                    </a:cubicBezTo>
                    <a:cubicBezTo>
                      <a:pt x="371922" y="38102"/>
                      <a:pt x="453487" y="16112"/>
                      <a:pt x="535751" y="882"/>
                    </a:cubicBezTo>
                    <a:lnTo>
                      <a:pt x="540554" y="0"/>
                    </a:lnTo>
                    <a:lnTo>
                      <a:pt x="540118" y="4838"/>
                    </a:lnTo>
                    <a:cubicBezTo>
                      <a:pt x="534179" y="80491"/>
                      <a:pt x="520207" y="155742"/>
                      <a:pt x="498461" y="228505"/>
                    </a:cubicBezTo>
                    <a:cubicBezTo>
                      <a:pt x="495230" y="239185"/>
                      <a:pt x="491737" y="249368"/>
                      <a:pt x="483790" y="256599"/>
                    </a:cubicBezTo>
                    <a:cubicBezTo>
                      <a:pt x="480122" y="259926"/>
                      <a:pt x="475756" y="262362"/>
                      <a:pt x="471564" y="264729"/>
                    </a:cubicBezTo>
                    <a:cubicBezTo>
                      <a:pt x="465276" y="268231"/>
                      <a:pt x="459425" y="271541"/>
                      <a:pt x="456980" y="277165"/>
                    </a:cubicBezTo>
                    <a:cubicBezTo>
                      <a:pt x="455845" y="279558"/>
                      <a:pt x="455495" y="282334"/>
                      <a:pt x="455059" y="285278"/>
                    </a:cubicBezTo>
                    <a:cubicBezTo>
                      <a:pt x="454710" y="288212"/>
                      <a:pt x="454273" y="291260"/>
                      <a:pt x="453138" y="294264"/>
                    </a:cubicBezTo>
                    <a:cubicBezTo>
                      <a:pt x="450605" y="300848"/>
                      <a:pt x="446064" y="305442"/>
                      <a:pt x="439427" y="307931"/>
                    </a:cubicBezTo>
                    <a:cubicBezTo>
                      <a:pt x="428860" y="311878"/>
                      <a:pt x="415150" y="309669"/>
                      <a:pt x="403186" y="305407"/>
                    </a:cubicBezTo>
                    <a:lnTo>
                      <a:pt x="424320" y="333902"/>
                    </a:lnTo>
                    <a:lnTo>
                      <a:pt x="339959" y="455386"/>
                    </a:lnTo>
                    <a:cubicBezTo>
                      <a:pt x="325987" y="475637"/>
                      <a:pt x="310006" y="498587"/>
                      <a:pt x="287125" y="512778"/>
                    </a:cubicBezTo>
                    <a:cubicBezTo>
                      <a:pt x="269311" y="523799"/>
                      <a:pt x="242937" y="529633"/>
                      <a:pt x="221280" y="520166"/>
                    </a:cubicBezTo>
                    <a:lnTo>
                      <a:pt x="228703" y="535458"/>
                    </a:lnTo>
                    <a:lnTo>
                      <a:pt x="226345" y="537309"/>
                    </a:lnTo>
                    <a:cubicBezTo>
                      <a:pt x="168096" y="583017"/>
                      <a:pt x="104171" y="621319"/>
                      <a:pt x="36316" y="651168"/>
                    </a:cubicBezTo>
                    <a:lnTo>
                      <a:pt x="32038" y="653072"/>
                    </a:lnTo>
                    <a:close/>
                    <a:moveTo>
                      <a:pt x="28893" y="583558"/>
                    </a:moveTo>
                    <a:cubicBezTo>
                      <a:pt x="31251" y="603190"/>
                      <a:pt x="34221" y="622952"/>
                      <a:pt x="37626" y="642427"/>
                    </a:cubicBezTo>
                    <a:cubicBezTo>
                      <a:pt x="102425" y="613521"/>
                      <a:pt x="163555" y="576834"/>
                      <a:pt x="219358" y="533300"/>
                    </a:cubicBezTo>
                    <a:lnTo>
                      <a:pt x="202154" y="497670"/>
                    </a:lnTo>
                    <a:lnTo>
                      <a:pt x="214817" y="507678"/>
                    </a:lnTo>
                    <a:cubicBezTo>
                      <a:pt x="234903" y="523485"/>
                      <a:pt x="264333" y="518114"/>
                      <a:pt x="283196" y="506447"/>
                    </a:cubicBezTo>
                    <a:cubicBezTo>
                      <a:pt x="304766" y="493068"/>
                      <a:pt x="320223" y="470791"/>
                      <a:pt x="333846" y="451142"/>
                    </a:cubicBezTo>
                    <a:lnTo>
                      <a:pt x="415062" y="334051"/>
                    </a:lnTo>
                    <a:lnTo>
                      <a:pt x="378821" y="285147"/>
                    </a:lnTo>
                    <a:lnTo>
                      <a:pt x="393580" y="293041"/>
                    </a:lnTo>
                    <a:cubicBezTo>
                      <a:pt x="406679" y="300123"/>
                      <a:pt x="425193" y="305311"/>
                      <a:pt x="436808" y="300962"/>
                    </a:cubicBezTo>
                    <a:cubicBezTo>
                      <a:pt x="441349" y="299241"/>
                      <a:pt x="444405" y="296194"/>
                      <a:pt x="446152" y="291652"/>
                    </a:cubicBezTo>
                    <a:cubicBezTo>
                      <a:pt x="446937" y="289417"/>
                      <a:pt x="447287" y="286902"/>
                      <a:pt x="447724" y="284247"/>
                    </a:cubicBezTo>
                    <a:cubicBezTo>
                      <a:pt x="448160" y="280929"/>
                      <a:pt x="448597" y="277505"/>
                      <a:pt x="450082" y="274169"/>
                    </a:cubicBezTo>
                    <a:cubicBezTo>
                      <a:pt x="453575" y="266283"/>
                      <a:pt x="460823" y="262196"/>
                      <a:pt x="467896" y="258249"/>
                    </a:cubicBezTo>
                    <a:cubicBezTo>
                      <a:pt x="471914" y="255987"/>
                      <a:pt x="475669" y="253857"/>
                      <a:pt x="478725" y="251106"/>
                    </a:cubicBezTo>
                    <a:cubicBezTo>
                      <a:pt x="485275" y="245159"/>
                      <a:pt x="488419" y="236024"/>
                      <a:pt x="491300" y="226400"/>
                    </a:cubicBezTo>
                    <a:cubicBezTo>
                      <a:pt x="512434" y="155699"/>
                      <a:pt x="526232" y="82622"/>
                      <a:pt x="532345" y="9135"/>
                    </a:cubicBezTo>
                    <a:cubicBezTo>
                      <a:pt x="452090" y="24251"/>
                      <a:pt x="372533" y="45821"/>
                      <a:pt x="295771" y="73277"/>
                    </a:cubicBezTo>
                    <a:cubicBezTo>
                      <a:pt x="283109" y="77810"/>
                      <a:pt x="271931" y="82238"/>
                      <a:pt x="263983" y="90551"/>
                    </a:cubicBezTo>
                    <a:cubicBezTo>
                      <a:pt x="247216" y="107947"/>
                      <a:pt x="249924" y="135953"/>
                      <a:pt x="255250" y="163637"/>
                    </a:cubicBezTo>
                    <a:lnTo>
                      <a:pt x="248002" y="165305"/>
                    </a:lnTo>
                    <a:cubicBezTo>
                      <a:pt x="241889" y="142241"/>
                      <a:pt x="232370" y="120287"/>
                      <a:pt x="219707" y="100018"/>
                    </a:cubicBezTo>
                    <a:cubicBezTo>
                      <a:pt x="176218" y="126618"/>
                      <a:pt x="136571" y="158921"/>
                      <a:pt x="101726" y="196071"/>
                    </a:cubicBezTo>
                    <a:cubicBezTo>
                      <a:pt x="118232" y="237054"/>
                      <a:pt x="132815" y="279295"/>
                      <a:pt x="145129" y="321659"/>
                    </a:cubicBezTo>
                    <a:lnTo>
                      <a:pt x="152202" y="346041"/>
                    </a:lnTo>
                    <a:lnTo>
                      <a:pt x="75266" y="226976"/>
                    </a:lnTo>
                    <a:cubicBezTo>
                      <a:pt x="5053" y="330060"/>
                      <a:pt x="-12063" y="465900"/>
                      <a:pt x="30640" y="582930"/>
                    </a:cubicBezTo>
                    <a:lnTo>
                      <a:pt x="28893" y="5835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0" name="Google Shape;500;p3"/>
              <p:cNvSpPr/>
              <p:nvPr/>
            </p:nvSpPr>
            <p:spPr>
              <a:xfrm>
                <a:off x="4626331" y="3575893"/>
                <a:ext cx="2246041" cy="2878948"/>
              </a:xfrm>
              <a:custGeom>
                <a:rect b="b" l="l" r="r" t="t"/>
                <a:pathLst>
                  <a:path extrusionOk="0" h="666809" w="520218">
                    <a:moveTo>
                      <a:pt x="6463" y="666801"/>
                    </a:moveTo>
                    <a:lnTo>
                      <a:pt x="0" y="663203"/>
                    </a:lnTo>
                    <a:cubicBezTo>
                      <a:pt x="117109" y="450338"/>
                      <a:pt x="342155" y="195827"/>
                      <a:pt x="450356" y="73522"/>
                    </a:cubicBezTo>
                    <a:cubicBezTo>
                      <a:pt x="484327" y="35097"/>
                      <a:pt x="511136" y="4742"/>
                      <a:pt x="512883" y="0"/>
                    </a:cubicBezTo>
                    <a:cubicBezTo>
                      <a:pt x="512883" y="0"/>
                      <a:pt x="512796" y="166"/>
                      <a:pt x="512796" y="437"/>
                    </a:cubicBezTo>
                    <a:lnTo>
                      <a:pt x="520219" y="1109"/>
                    </a:lnTo>
                    <a:cubicBezTo>
                      <a:pt x="519782" y="5825"/>
                      <a:pt x="508517" y="19029"/>
                      <a:pt x="455945" y="78465"/>
                    </a:cubicBezTo>
                    <a:cubicBezTo>
                      <a:pt x="347919" y="200577"/>
                      <a:pt x="123222" y="454661"/>
                      <a:pt x="6463" y="666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1" name="Google Shape;501;p3"/>
              <p:cNvSpPr/>
              <p:nvPr/>
            </p:nvSpPr>
            <p:spPr>
              <a:xfrm>
                <a:off x="6011932" y="3896303"/>
                <a:ext cx="539169" cy="580643"/>
              </a:xfrm>
              <a:custGeom>
                <a:rect b="b" l="l" r="r" t="t"/>
                <a:pathLst>
                  <a:path extrusionOk="0" h="134486" w="124880">
                    <a:moveTo>
                      <a:pt x="21920" y="134487"/>
                    </a:moveTo>
                    <a:lnTo>
                      <a:pt x="0" y="1205"/>
                    </a:lnTo>
                    <a:lnTo>
                      <a:pt x="7423" y="0"/>
                    </a:lnTo>
                    <a:lnTo>
                      <a:pt x="28207" y="126636"/>
                    </a:lnTo>
                    <a:lnTo>
                      <a:pt x="124357" y="120741"/>
                    </a:lnTo>
                    <a:lnTo>
                      <a:pt x="124880" y="128182"/>
                    </a:lnTo>
                    <a:lnTo>
                      <a:pt x="21920" y="1344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2" name="Google Shape;502;p3"/>
              <p:cNvSpPr/>
              <p:nvPr/>
            </p:nvSpPr>
            <p:spPr>
              <a:xfrm>
                <a:off x="5285387" y="4236470"/>
                <a:ext cx="833265" cy="956667"/>
              </a:xfrm>
              <a:custGeom>
                <a:rect b="b" l="l" r="r" t="t"/>
                <a:pathLst>
                  <a:path extrusionOk="0" h="221579" w="192997">
                    <a:moveTo>
                      <a:pt x="191600" y="221580"/>
                    </a:moveTo>
                    <a:lnTo>
                      <a:pt x="86194" y="202044"/>
                    </a:lnTo>
                    <a:lnTo>
                      <a:pt x="85321" y="200219"/>
                    </a:lnTo>
                    <a:lnTo>
                      <a:pt x="0" y="2960"/>
                    </a:lnTo>
                    <a:lnTo>
                      <a:pt x="6812" y="0"/>
                    </a:lnTo>
                    <a:lnTo>
                      <a:pt x="91434" y="195434"/>
                    </a:lnTo>
                    <a:lnTo>
                      <a:pt x="192997" y="214253"/>
                    </a:lnTo>
                    <a:lnTo>
                      <a:pt x="191600" y="2215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3" name="Google Shape;503;p3"/>
              <p:cNvSpPr/>
              <p:nvPr/>
            </p:nvSpPr>
            <p:spPr>
              <a:xfrm>
                <a:off x="4766591" y="4979810"/>
                <a:ext cx="621742" cy="919830"/>
              </a:xfrm>
              <a:custGeom>
                <a:rect b="b" l="l" r="r" t="t"/>
                <a:pathLst>
                  <a:path extrusionOk="0" h="213047" w="144005">
                    <a:moveTo>
                      <a:pt x="139552" y="213048"/>
                    </a:moveTo>
                    <a:lnTo>
                      <a:pt x="82701" y="170597"/>
                    </a:lnTo>
                    <a:lnTo>
                      <a:pt x="0" y="3301"/>
                    </a:lnTo>
                    <a:lnTo>
                      <a:pt x="6725" y="0"/>
                    </a:lnTo>
                    <a:lnTo>
                      <a:pt x="88552" y="165698"/>
                    </a:lnTo>
                    <a:lnTo>
                      <a:pt x="144006" y="207066"/>
                    </a:lnTo>
                    <a:lnTo>
                      <a:pt x="139552" y="2130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4" name="Google Shape;504;p3"/>
              <p:cNvSpPr/>
              <p:nvPr/>
            </p:nvSpPr>
            <p:spPr>
              <a:xfrm>
                <a:off x="4671958" y="3595386"/>
                <a:ext cx="2163845" cy="2776766"/>
              </a:xfrm>
              <a:custGeom>
                <a:rect b="b" l="l" r="r" t="t"/>
                <a:pathLst>
                  <a:path extrusionOk="0" h="643142" w="501180">
                    <a:moveTo>
                      <a:pt x="6550" y="618962"/>
                    </a:moveTo>
                    <a:cubicBezTo>
                      <a:pt x="26897" y="484423"/>
                      <a:pt x="93791" y="359438"/>
                      <a:pt x="183216" y="256258"/>
                    </a:cubicBezTo>
                    <a:cubicBezTo>
                      <a:pt x="272553" y="153079"/>
                      <a:pt x="383898" y="70457"/>
                      <a:pt x="501181" y="0"/>
                    </a:cubicBezTo>
                    <a:cubicBezTo>
                      <a:pt x="496639" y="45254"/>
                      <a:pt x="492011" y="90516"/>
                      <a:pt x="487383" y="135771"/>
                    </a:cubicBezTo>
                    <a:cubicBezTo>
                      <a:pt x="484064" y="169017"/>
                      <a:pt x="479873" y="204254"/>
                      <a:pt x="459001" y="230461"/>
                    </a:cubicBezTo>
                    <a:cubicBezTo>
                      <a:pt x="442932" y="250547"/>
                      <a:pt x="416821" y="266712"/>
                      <a:pt x="416123" y="292316"/>
                    </a:cubicBezTo>
                    <a:cubicBezTo>
                      <a:pt x="397172" y="296150"/>
                      <a:pt x="377261" y="295094"/>
                      <a:pt x="358834" y="289286"/>
                    </a:cubicBezTo>
                    <a:cubicBezTo>
                      <a:pt x="373942" y="291749"/>
                      <a:pt x="382675" y="309110"/>
                      <a:pt x="381103" y="324226"/>
                    </a:cubicBezTo>
                    <a:cubicBezTo>
                      <a:pt x="379444" y="339343"/>
                      <a:pt x="370449" y="352521"/>
                      <a:pt x="361629" y="364983"/>
                    </a:cubicBezTo>
                    <a:cubicBezTo>
                      <a:pt x="341630" y="393365"/>
                      <a:pt x="321633" y="421747"/>
                      <a:pt x="301634" y="450128"/>
                    </a:cubicBezTo>
                    <a:cubicBezTo>
                      <a:pt x="286788" y="471201"/>
                      <a:pt x="270982" y="493129"/>
                      <a:pt x="247752" y="504517"/>
                    </a:cubicBezTo>
                    <a:cubicBezTo>
                      <a:pt x="224522" y="515905"/>
                      <a:pt x="191599" y="512368"/>
                      <a:pt x="178675" y="490090"/>
                    </a:cubicBezTo>
                    <a:cubicBezTo>
                      <a:pt x="178413" y="502474"/>
                      <a:pt x="182954" y="514901"/>
                      <a:pt x="191250" y="524201"/>
                    </a:cubicBezTo>
                    <a:cubicBezTo>
                      <a:pt x="133177" y="572031"/>
                      <a:pt x="68640" y="612150"/>
                      <a:pt x="0" y="643143"/>
                    </a:cubicBezTo>
                    <a:cubicBezTo>
                      <a:pt x="524" y="630026"/>
                      <a:pt x="10217" y="617774"/>
                      <a:pt x="22967" y="61423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05" name="Google Shape;505;p3"/>
            <p:cNvGrpSpPr/>
            <p:nvPr/>
          </p:nvGrpSpPr>
          <p:grpSpPr>
            <a:xfrm flipH="1">
              <a:off x="5562813" y="4558010"/>
              <a:ext cx="1083073" cy="1057209"/>
              <a:chOff x="4720463" y="3639783"/>
              <a:chExt cx="2406294" cy="2349354"/>
            </a:xfrm>
          </p:grpSpPr>
          <p:sp>
            <p:nvSpPr>
              <p:cNvPr id="506" name="Google Shape;506;p3"/>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7" name="Google Shape;507;p3"/>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8" name="Google Shape;508;p3"/>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9" name="Google Shape;509;p3"/>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0" name="Google Shape;510;p3"/>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1" name="Google Shape;511;p3"/>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2" name="Google Shape;512;p3"/>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3" name="Google Shape;513;p3"/>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4" name="Google Shape;514;p3"/>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5" name="Google Shape;515;p3"/>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6" name="Google Shape;516;p3"/>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17" name="Google Shape;517;p3"/>
            <p:cNvGrpSpPr/>
            <p:nvPr/>
          </p:nvGrpSpPr>
          <p:grpSpPr>
            <a:xfrm flipH="1">
              <a:off x="5245147" y="4515276"/>
              <a:ext cx="1083195" cy="988263"/>
              <a:chOff x="5398741" y="1283837"/>
              <a:chExt cx="2823762" cy="2576285"/>
            </a:xfrm>
          </p:grpSpPr>
          <p:sp>
            <p:nvSpPr>
              <p:cNvPr id="518" name="Google Shape;518;p3"/>
              <p:cNvSpPr/>
              <p:nvPr/>
            </p:nvSpPr>
            <p:spPr>
              <a:xfrm>
                <a:off x="5469854" y="1292740"/>
                <a:ext cx="2745622" cy="2005834"/>
              </a:xfrm>
              <a:custGeom>
                <a:rect b="b" l="l" r="r" t="t"/>
                <a:pathLst>
                  <a:path extrusionOk="0" h="578467" w="791816">
                    <a:moveTo>
                      <a:pt x="678232" y="578459"/>
                    </a:moveTo>
                    <a:cubicBezTo>
                      <a:pt x="738637" y="556164"/>
                      <a:pt x="784031" y="498221"/>
                      <a:pt x="790895" y="434663"/>
                    </a:cubicBezTo>
                    <a:cubicBezTo>
                      <a:pt x="797759" y="371105"/>
                      <a:pt x="765770" y="304936"/>
                      <a:pt x="711504" y="270449"/>
                    </a:cubicBezTo>
                    <a:cubicBezTo>
                      <a:pt x="741816" y="347788"/>
                      <a:pt x="736035" y="445719"/>
                      <a:pt x="674180" y="501574"/>
                    </a:cubicBezTo>
                    <a:cubicBezTo>
                      <a:pt x="668023" y="507128"/>
                      <a:pt x="660094" y="512508"/>
                      <a:pt x="652016" y="510525"/>
                    </a:cubicBezTo>
                    <a:cubicBezTo>
                      <a:pt x="634960" y="506334"/>
                      <a:pt x="640689" y="480973"/>
                      <a:pt x="649553" y="465927"/>
                    </a:cubicBezTo>
                    <a:cubicBezTo>
                      <a:pt x="678590" y="416629"/>
                      <a:pt x="700326" y="363114"/>
                      <a:pt x="713845" y="307625"/>
                    </a:cubicBezTo>
                    <a:cubicBezTo>
                      <a:pt x="717067" y="294421"/>
                      <a:pt x="719835" y="280772"/>
                      <a:pt x="717932" y="267314"/>
                    </a:cubicBezTo>
                    <a:cubicBezTo>
                      <a:pt x="712561" y="229343"/>
                      <a:pt x="673822" y="206525"/>
                      <a:pt x="639301" y="189277"/>
                    </a:cubicBezTo>
                    <a:cubicBezTo>
                      <a:pt x="666547" y="261900"/>
                      <a:pt x="654478" y="347770"/>
                      <a:pt x="608246" y="410237"/>
                    </a:cubicBezTo>
                    <a:cubicBezTo>
                      <a:pt x="602570" y="417904"/>
                      <a:pt x="595208" y="425869"/>
                      <a:pt x="585619" y="426183"/>
                    </a:cubicBezTo>
                    <a:cubicBezTo>
                      <a:pt x="573778" y="426576"/>
                      <a:pt x="564722" y="414376"/>
                      <a:pt x="563997" y="402648"/>
                    </a:cubicBezTo>
                    <a:cubicBezTo>
                      <a:pt x="563272" y="390920"/>
                      <a:pt x="568433" y="379724"/>
                      <a:pt x="573062" y="368904"/>
                    </a:cubicBezTo>
                    <a:cubicBezTo>
                      <a:pt x="593226" y="321781"/>
                      <a:pt x="605286" y="271253"/>
                      <a:pt x="608561" y="220156"/>
                    </a:cubicBezTo>
                    <a:cubicBezTo>
                      <a:pt x="609670" y="202874"/>
                      <a:pt x="609687" y="185007"/>
                      <a:pt x="603312" y="168886"/>
                    </a:cubicBezTo>
                    <a:cubicBezTo>
                      <a:pt x="583305" y="118348"/>
                      <a:pt x="515259" y="109510"/>
                      <a:pt x="473769" y="74099"/>
                    </a:cubicBezTo>
                    <a:cubicBezTo>
                      <a:pt x="503644" y="154267"/>
                      <a:pt x="479235" y="251429"/>
                      <a:pt x="414917" y="308306"/>
                    </a:cubicBezTo>
                    <a:cubicBezTo>
                      <a:pt x="424131" y="229667"/>
                      <a:pt x="424637" y="150031"/>
                      <a:pt x="416420" y="71287"/>
                    </a:cubicBezTo>
                    <a:cubicBezTo>
                      <a:pt x="415485" y="62309"/>
                      <a:pt x="414306" y="52991"/>
                      <a:pt x="409381" y="45411"/>
                    </a:cubicBezTo>
                    <a:cubicBezTo>
                      <a:pt x="403573" y="36486"/>
                      <a:pt x="393487" y="31369"/>
                      <a:pt x="383680" y="27107"/>
                    </a:cubicBezTo>
                    <a:cubicBezTo>
                      <a:pt x="351482" y="13099"/>
                      <a:pt x="317153" y="3930"/>
                      <a:pt x="282212" y="0"/>
                    </a:cubicBezTo>
                    <a:cubicBezTo>
                      <a:pt x="326156" y="50302"/>
                      <a:pt x="332907" y="129159"/>
                      <a:pt x="298124" y="186081"/>
                    </a:cubicBezTo>
                    <a:cubicBezTo>
                      <a:pt x="289487" y="136731"/>
                      <a:pt x="272606" y="88814"/>
                      <a:pt x="248372" y="44861"/>
                    </a:cubicBezTo>
                    <a:cubicBezTo>
                      <a:pt x="242443" y="34120"/>
                      <a:pt x="235614" y="23134"/>
                      <a:pt x="224872" y="17099"/>
                    </a:cubicBezTo>
                    <a:cubicBezTo>
                      <a:pt x="211520" y="9598"/>
                      <a:pt x="195076" y="11248"/>
                      <a:pt x="179845" y="13126"/>
                    </a:cubicBezTo>
                    <a:cubicBezTo>
                      <a:pt x="113598" y="21282"/>
                      <a:pt x="39874" y="33569"/>
                      <a:pt x="0" y="86674"/>
                    </a:cubicBezTo>
                    <a:cubicBezTo>
                      <a:pt x="175662" y="203948"/>
                      <a:pt x="345762" y="329423"/>
                      <a:pt x="509538" y="462547"/>
                    </a:cubicBezTo>
                    <a:cubicBezTo>
                      <a:pt x="566066" y="508490"/>
                      <a:pt x="612255" y="547282"/>
                      <a:pt x="678232" y="57846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9" name="Google Shape;519;p3"/>
              <p:cNvSpPr/>
              <p:nvPr/>
            </p:nvSpPr>
            <p:spPr>
              <a:xfrm>
                <a:off x="5459925" y="1283837"/>
                <a:ext cx="2762578" cy="2022277"/>
              </a:xfrm>
              <a:custGeom>
                <a:rect b="b" l="l" r="r" t="t"/>
                <a:pathLst>
                  <a:path extrusionOk="0" h="583209" w="796706">
                    <a:moveTo>
                      <a:pt x="681000" y="583200"/>
                    </a:moveTo>
                    <a:lnTo>
                      <a:pt x="680240" y="582843"/>
                    </a:lnTo>
                    <a:cubicBezTo>
                      <a:pt x="617372" y="553124"/>
                      <a:pt x="572066" y="516254"/>
                      <a:pt x="519616" y="473559"/>
                    </a:cubicBezTo>
                    <a:lnTo>
                      <a:pt x="511145" y="466669"/>
                    </a:lnTo>
                    <a:cubicBezTo>
                      <a:pt x="348058" y="334103"/>
                      <a:pt x="176675" y="207677"/>
                      <a:pt x="1764" y="90910"/>
                    </a:cubicBezTo>
                    <a:lnTo>
                      <a:pt x="0" y="89731"/>
                    </a:lnTo>
                    <a:lnTo>
                      <a:pt x="1275" y="88036"/>
                    </a:lnTo>
                    <a:cubicBezTo>
                      <a:pt x="40983" y="35141"/>
                      <a:pt x="112567" y="22313"/>
                      <a:pt x="182474" y="13702"/>
                    </a:cubicBezTo>
                    <a:cubicBezTo>
                      <a:pt x="195896" y="12052"/>
                      <a:pt x="214262" y="9790"/>
                      <a:pt x="228723" y="17920"/>
                    </a:cubicBezTo>
                    <a:cubicBezTo>
                      <a:pt x="240129" y="24330"/>
                      <a:pt x="247228" y="36015"/>
                      <a:pt x="252992" y="46468"/>
                    </a:cubicBezTo>
                    <a:cubicBezTo>
                      <a:pt x="276562" y="89206"/>
                      <a:pt x="293032" y="135107"/>
                      <a:pt x="301992" y="182963"/>
                    </a:cubicBezTo>
                    <a:cubicBezTo>
                      <a:pt x="333422" y="126924"/>
                      <a:pt x="326008" y="52476"/>
                      <a:pt x="283557" y="3886"/>
                    </a:cubicBezTo>
                    <a:lnTo>
                      <a:pt x="280160" y="0"/>
                    </a:lnTo>
                    <a:lnTo>
                      <a:pt x="285295" y="577"/>
                    </a:lnTo>
                    <a:cubicBezTo>
                      <a:pt x="320532" y="4550"/>
                      <a:pt x="354861" y="13719"/>
                      <a:pt x="387339" y="27840"/>
                    </a:cubicBezTo>
                    <a:cubicBezTo>
                      <a:pt x="396910" y="32006"/>
                      <a:pt x="407643" y="37246"/>
                      <a:pt x="413922" y="46896"/>
                    </a:cubicBezTo>
                    <a:cubicBezTo>
                      <a:pt x="418943" y="54607"/>
                      <a:pt x="420262" y="63960"/>
                      <a:pt x="421275" y="73653"/>
                    </a:cubicBezTo>
                    <a:cubicBezTo>
                      <a:pt x="429309" y="150721"/>
                      <a:pt x="429004" y="228802"/>
                      <a:pt x="420376" y="305809"/>
                    </a:cubicBezTo>
                    <a:cubicBezTo>
                      <a:pt x="481523" y="248739"/>
                      <a:pt x="503915" y="155620"/>
                      <a:pt x="474755" y="77374"/>
                    </a:cubicBezTo>
                    <a:lnTo>
                      <a:pt x="472057" y="70134"/>
                    </a:lnTo>
                    <a:lnTo>
                      <a:pt x="477934" y="75155"/>
                    </a:lnTo>
                    <a:cubicBezTo>
                      <a:pt x="493409" y="88368"/>
                      <a:pt x="512962" y="97992"/>
                      <a:pt x="531869" y="107310"/>
                    </a:cubicBezTo>
                    <a:cubicBezTo>
                      <a:pt x="563054" y="122671"/>
                      <a:pt x="595304" y="138556"/>
                      <a:pt x="608046" y="170728"/>
                    </a:cubicBezTo>
                    <a:cubicBezTo>
                      <a:pt x="614648" y="187408"/>
                      <a:pt x="614543" y="205642"/>
                      <a:pt x="613434" y="222864"/>
                    </a:cubicBezTo>
                    <a:cubicBezTo>
                      <a:pt x="610124" y="274431"/>
                      <a:pt x="598134" y="324698"/>
                      <a:pt x="577777" y="372266"/>
                    </a:cubicBezTo>
                    <a:lnTo>
                      <a:pt x="576965" y="374152"/>
                    </a:lnTo>
                    <a:cubicBezTo>
                      <a:pt x="572660" y="384169"/>
                      <a:pt x="568215" y="394526"/>
                      <a:pt x="568870" y="405102"/>
                    </a:cubicBezTo>
                    <a:cubicBezTo>
                      <a:pt x="569525" y="415634"/>
                      <a:pt x="577760" y="427196"/>
                      <a:pt x="588423" y="426759"/>
                    </a:cubicBezTo>
                    <a:cubicBezTo>
                      <a:pt x="597400" y="426462"/>
                      <a:pt x="604404" y="418516"/>
                      <a:pt x="609504" y="411625"/>
                    </a:cubicBezTo>
                    <a:cubicBezTo>
                      <a:pt x="655046" y="350093"/>
                      <a:pt x="667132" y="264109"/>
                      <a:pt x="640296" y="192569"/>
                    </a:cubicBezTo>
                    <a:lnTo>
                      <a:pt x="638506" y="187792"/>
                    </a:lnTo>
                    <a:lnTo>
                      <a:pt x="643073" y="190071"/>
                    </a:lnTo>
                    <a:cubicBezTo>
                      <a:pt x="681341" y="209188"/>
                      <a:pt x="717477" y="232059"/>
                      <a:pt x="722796" y="269620"/>
                    </a:cubicBezTo>
                    <a:cubicBezTo>
                      <a:pt x="723128" y="271977"/>
                      <a:pt x="723320" y="274344"/>
                      <a:pt x="723398" y="276719"/>
                    </a:cubicBezTo>
                    <a:cubicBezTo>
                      <a:pt x="773534" y="312839"/>
                      <a:pt x="802388" y="376205"/>
                      <a:pt x="795768" y="437457"/>
                    </a:cubicBezTo>
                    <a:cubicBezTo>
                      <a:pt x="788808" y="501871"/>
                      <a:pt x="743013" y="560329"/>
                      <a:pt x="681804" y="582921"/>
                    </a:cubicBezTo>
                    <a:lnTo>
                      <a:pt x="681009" y="583209"/>
                    </a:lnTo>
                    <a:close/>
                    <a:moveTo>
                      <a:pt x="5755" y="88761"/>
                    </a:moveTo>
                    <a:cubicBezTo>
                      <a:pt x="180160" y="205276"/>
                      <a:pt x="351028" y="331361"/>
                      <a:pt x="513660" y="463560"/>
                    </a:cubicBezTo>
                    <a:lnTo>
                      <a:pt x="522140" y="470459"/>
                    </a:lnTo>
                    <a:cubicBezTo>
                      <a:pt x="574179" y="512813"/>
                      <a:pt x="619154" y="549422"/>
                      <a:pt x="681184" y="578860"/>
                    </a:cubicBezTo>
                    <a:cubicBezTo>
                      <a:pt x="740602" y="556574"/>
                      <a:pt x="785000" y="499679"/>
                      <a:pt x="791768" y="437012"/>
                    </a:cubicBezTo>
                    <a:cubicBezTo>
                      <a:pt x="798126" y="378117"/>
                      <a:pt x="770923" y="317223"/>
                      <a:pt x="723372" y="281671"/>
                    </a:cubicBezTo>
                    <a:cubicBezTo>
                      <a:pt x="723267" y="284684"/>
                      <a:pt x="723005" y="287679"/>
                      <a:pt x="722630" y="290631"/>
                    </a:cubicBezTo>
                    <a:cubicBezTo>
                      <a:pt x="744410" y="361568"/>
                      <a:pt x="739004" y="450897"/>
                      <a:pt x="678389" y="505635"/>
                    </a:cubicBezTo>
                    <a:cubicBezTo>
                      <a:pt x="669420" y="513730"/>
                      <a:pt x="661569" y="516796"/>
                      <a:pt x="654409" y="515049"/>
                    </a:cubicBezTo>
                    <a:cubicBezTo>
                      <a:pt x="649239" y="513774"/>
                      <a:pt x="645597" y="510726"/>
                      <a:pt x="643597" y="505967"/>
                    </a:cubicBezTo>
                    <a:cubicBezTo>
                      <a:pt x="639135" y="495383"/>
                      <a:pt x="644147" y="478598"/>
                      <a:pt x="650697" y="467489"/>
                    </a:cubicBezTo>
                    <a:cubicBezTo>
                      <a:pt x="679699" y="418253"/>
                      <a:pt x="701261" y="365166"/>
                      <a:pt x="714770" y="309730"/>
                    </a:cubicBezTo>
                    <a:cubicBezTo>
                      <a:pt x="716255" y="303652"/>
                      <a:pt x="717678" y="297382"/>
                      <a:pt x="718560" y="291024"/>
                    </a:cubicBezTo>
                    <a:cubicBezTo>
                      <a:pt x="716726" y="285129"/>
                      <a:pt x="714700" y="279357"/>
                      <a:pt x="712509" y="273750"/>
                    </a:cubicBezTo>
                    <a:lnTo>
                      <a:pt x="710273" y="268039"/>
                    </a:lnTo>
                    <a:lnTo>
                      <a:pt x="715452" y="271331"/>
                    </a:lnTo>
                    <a:cubicBezTo>
                      <a:pt x="716718" y="272135"/>
                      <a:pt x="717984" y="272964"/>
                      <a:pt x="719224" y="273803"/>
                    </a:cubicBezTo>
                    <a:cubicBezTo>
                      <a:pt x="719128" y="272589"/>
                      <a:pt x="718997" y="271384"/>
                      <a:pt x="718822" y="270178"/>
                    </a:cubicBezTo>
                    <a:cubicBezTo>
                      <a:pt x="713967" y="235893"/>
                      <a:pt x="681349" y="214096"/>
                      <a:pt x="645780" y="195923"/>
                    </a:cubicBezTo>
                    <a:cubicBezTo>
                      <a:pt x="670809" y="267724"/>
                      <a:pt x="658059" y="352766"/>
                      <a:pt x="612735" y="414009"/>
                    </a:cubicBezTo>
                    <a:cubicBezTo>
                      <a:pt x="607094" y="421625"/>
                      <a:pt x="599252" y="430410"/>
                      <a:pt x="588562" y="430768"/>
                    </a:cubicBezTo>
                    <a:cubicBezTo>
                      <a:pt x="575507" y="431126"/>
                      <a:pt x="565656" y="417983"/>
                      <a:pt x="564870" y="405355"/>
                    </a:cubicBezTo>
                    <a:cubicBezTo>
                      <a:pt x="564154" y="393819"/>
                      <a:pt x="568800" y="383025"/>
                      <a:pt x="573289" y="372581"/>
                    </a:cubicBezTo>
                    <a:lnTo>
                      <a:pt x="574092" y="370703"/>
                    </a:lnTo>
                    <a:cubicBezTo>
                      <a:pt x="594265" y="323554"/>
                      <a:pt x="606159" y="273733"/>
                      <a:pt x="609434" y="222619"/>
                    </a:cubicBezTo>
                    <a:cubicBezTo>
                      <a:pt x="610508" y="205861"/>
                      <a:pt x="610630" y="188159"/>
                      <a:pt x="604317" y="172213"/>
                    </a:cubicBezTo>
                    <a:cubicBezTo>
                      <a:pt x="592152" y="141482"/>
                      <a:pt x="562006" y="126636"/>
                      <a:pt x="530096" y="110917"/>
                    </a:cubicBezTo>
                    <a:cubicBezTo>
                      <a:pt x="513136" y="102559"/>
                      <a:pt x="495662" y="93957"/>
                      <a:pt x="480868" y="82683"/>
                    </a:cubicBezTo>
                    <a:cubicBezTo>
                      <a:pt x="507495" y="162685"/>
                      <a:pt x="482650" y="256206"/>
                      <a:pt x="419109" y="312402"/>
                    </a:cubicBezTo>
                    <a:lnTo>
                      <a:pt x="415180" y="315878"/>
                    </a:lnTo>
                    <a:lnTo>
                      <a:pt x="415791" y="310664"/>
                    </a:lnTo>
                    <a:cubicBezTo>
                      <a:pt x="424978" y="232225"/>
                      <a:pt x="425484" y="152634"/>
                      <a:pt x="417293" y="74090"/>
                    </a:cubicBezTo>
                    <a:cubicBezTo>
                      <a:pt x="416297" y="64545"/>
                      <a:pt x="415101" y="56074"/>
                      <a:pt x="410560" y="49097"/>
                    </a:cubicBezTo>
                    <a:cubicBezTo>
                      <a:pt x="404892" y="40381"/>
                      <a:pt x="394771" y="35464"/>
                      <a:pt x="385741" y="31534"/>
                    </a:cubicBezTo>
                    <a:cubicBezTo>
                      <a:pt x="355184" y="18243"/>
                      <a:pt x="322960" y="9388"/>
                      <a:pt x="289889" y="5179"/>
                    </a:cubicBezTo>
                    <a:cubicBezTo>
                      <a:pt x="331649" y="56458"/>
                      <a:pt x="337230" y="133194"/>
                      <a:pt x="302700" y="189705"/>
                    </a:cubicBezTo>
                    <a:lnTo>
                      <a:pt x="299931" y="194237"/>
                    </a:lnTo>
                    <a:lnTo>
                      <a:pt x="299014" y="189006"/>
                    </a:lnTo>
                    <a:cubicBezTo>
                      <a:pt x="290378" y="139656"/>
                      <a:pt x="273715" y="92359"/>
                      <a:pt x="249481" y="48415"/>
                    </a:cubicBezTo>
                    <a:cubicBezTo>
                      <a:pt x="243980" y="38451"/>
                      <a:pt x="237247" y="27325"/>
                      <a:pt x="226758" y="21431"/>
                    </a:cubicBezTo>
                    <a:cubicBezTo>
                      <a:pt x="214445" y="14514"/>
                      <a:pt x="199634" y="15641"/>
                      <a:pt x="182963" y="17693"/>
                    </a:cubicBezTo>
                    <a:cubicBezTo>
                      <a:pt x="114663" y="26103"/>
                      <a:pt x="44791" y="38547"/>
                      <a:pt x="5764" y="88770"/>
                    </a:cubicBezTo>
                    <a:close/>
                    <a:moveTo>
                      <a:pt x="721110" y="299783"/>
                    </a:moveTo>
                    <a:cubicBezTo>
                      <a:pt x="720368" y="303538"/>
                      <a:pt x="719512" y="307180"/>
                      <a:pt x="718665" y="310673"/>
                    </a:cubicBezTo>
                    <a:cubicBezTo>
                      <a:pt x="705059" y="366493"/>
                      <a:pt x="683358" y="419939"/>
                      <a:pt x="654155" y="469524"/>
                    </a:cubicBezTo>
                    <a:cubicBezTo>
                      <a:pt x="647911" y="480126"/>
                      <a:pt x="643545" y="495514"/>
                      <a:pt x="647291" y="504412"/>
                    </a:cubicBezTo>
                    <a:cubicBezTo>
                      <a:pt x="648793" y="507984"/>
                      <a:pt x="651439" y="510194"/>
                      <a:pt x="655369" y="511154"/>
                    </a:cubicBezTo>
                    <a:cubicBezTo>
                      <a:pt x="661142" y="512569"/>
                      <a:pt x="667805" y="509792"/>
                      <a:pt x="675708" y="502657"/>
                    </a:cubicBezTo>
                    <a:cubicBezTo>
                      <a:pt x="732760" y="451142"/>
                      <a:pt x="739738" y="368057"/>
                      <a:pt x="721119" y="299783"/>
                    </a:cubicBezTo>
                    <a:close/>
                    <a:moveTo>
                      <a:pt x="718438" y="278117"/>
                    </a:moveTo>
                    <a:cubicBezTo>
                      <a:pt x="718761" y="279016"/>
                      <a:pt x="719093" y="279924"/>
                      <a:pt x="719408" y="280824"/>
                    </a:cubicBezTo>
                    <a:cubicBezTo>
                      <a:pt x="719425" y="280152"/>
                      <a:pt x="719434" y="279479"/>
                      <a:pt x="719425" y="278798"/>
                    </a:cubicBezTo>
                    <a:cubicBezTo>
                      <a:pt x="719093" y="278571"/>
                      <a:pt x="718770" y="278335"/>
                      <a:pt x="718438" y="278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0" name="Google Shape;520;p3"/>
              <p:cNvSpPr/>
              <p:nvPr/>
            </p:nvSpPr>
            <p:spPr>
              <a:xfrm>
                <a:off x="5405737" y="1543116"/>
                <a:ext cx="2417954" cy="2309948"/>
              </a:xfrm>
              <a:custGeom>
                <a:rect b="b" l="l" r="r" t="t"/>
                <a:pathLst>
                  <a:path extrusionOk="0" h="666171" w="697319">
                    <a:moveTo>
                      <a:pt x="697320" y="505451"/>
                    </a:moveTo>
                    <a:cubicBezTo>
                      <a:pt x="692910" y="569228"/>
                      <a:pt x="649778" y="628847"/>
                      <a:pt x="590281" y="653422"/>
                    </a:cubicBezTo>
                    <a:cubicBezTo>
                      <a:pt x="530784" y="677996"/>
                      <a:pt x="457733" y="666346"/>
                      <a:pt x="408995" y="624525"/>
                    </a:cubicBezTo>
                    <a:cubicBezTo>
                      <a:pt x="492359" y="631397"/>
                      <a:pt x="585399" y="598108"/>
                      <a:pt x="621833" y="523424"/>
                    </a:cubicBezTo>
                    <a:cubicBezTo>
                      <a:pt x="625457" y="515992"/>
                      <a:pt x="628409" y="506927"/>
                      <a:pt x="624199" y="499810"/>
                    </a:cubicBezTo>
                    <a:cubicBezTo>
                      <a:pt x="615309" y="484781"/>
                      <a:pt x="592420" y="497426"/>
                      <a:pt x="580386" y="510124"/>
                    </a:cubicBezTo>
                    <a:cubicBezTo>
                      <a:pt x="540975" y="551727"/>
                      <a:pt x="495407" y="587593"/>
                      <a:pt x="445603" y="616202"/>
                    </a:cubicBezTo>
                    <a:cubicBezTo>
                      <a:pt x="433752" y="623014"/>
                      <a:pt x="421343" y="629520"/>
                      <a:pt x="407789" y="631528"/>
                    </a:cubicBezTo>
                    <a:cubicBezTo>
                      <a:pt x="369557" y="637196"/>
                      <a:pt x="336503" y="606832"/>
                      <a:pt x="310025" y="578895"/>
                    </a:cubicBezTo>
                    <a:cubicBezTo>
                      <a:pt x="387966" y="584196"/>
                      <a:pt x="467549" y="548339"/>
                      <a:pt x="514811" y="486641"/>
                    </a:cubicBezTo>
                    <a:cubicBezTo>
                      <a:pt x="520610" y="479069"/>
                      <a:pt x="526216" y="469803"/>
                      <a:pt x="523806" y="460590"/>
                    </a:cubicBezTo>
                    <a:cubicBezTo>
                      <a:pt x="520828" y="449212"/>
                      <a:pt x="506463" y="444068"/>
                      <a:pt x="494918" y="446705"/>
                    </a:cubicBezTo>
                    <a:cubicBezTo>
                      <a:pt x="483373" y="449343"/>
                      <a:pt x="474020" y="457429"/>
                      <a:pt x="464868" y="464904"/>
                    </a:cubicBezTo>
                    <a:cubicBezTo>
                      <a:pt x="425028" y="497461"/>
                      <a:pt x="379608" y="523266"/>
                      <a:pt x="331150" y="540890"/>
                    </a:cubicBezTo>
                    <a:cubicBezTo>
                      <a:pt x="314749" y="546854"/>
                      <a:pt x="297493" y="551937"/>
                      <a:pt x="280097" y="550443"/>
                    </a:cubicBezTo>
                    <a:cubicBezTo>
                      <a:pt x="225569" y="545762"/>
                      <a:pt x="197702" y="483549"/>
                      <a:pt x="151697" y="454146"/>
                    </a:cubicBezTo>
                    <a:cubicBezTo>
                      <a:pt x="237673" y="459805"/>
                      <a:pt x="324678" y="409005"/>
                      <a:pt x="361409" y="331693"/>
                    </a:cubicBezTo>
                    <a:cubicBezTo>
                      <a:pt x="288000" y="362773"/>
                      <a:pt x="211160" y="385863"/>
                      <a:pt x="132703" y="400403"/>
                    </a:cubicBezTo>
                    <a:cubicBezTo>
                      <a:pt x="123761" y="402063"/>
                      <a:pt x="114416" y="403591"/>
                      <a:pt x="105684" y="401049"/>
                    </a:cubicBezTo>
                    <a:cubicBezTo>
                      <a:pt x="95414" y="398063"/>
                      <a:pt x="87598" y="389915"/>
                      <a:pt x="80690" y="381802"/>
                    </a:cubicBezTo>
                    <a:cubicBezTo>
                      <a:pt x="58011" y="355149"/>
                      <a:pt x="39401" y="325108"/>
                      <a:pt x="25681" y="292997"/>
                    </a:cubicBezTo>
                    <a:cubicBezTo>
                      <a:pt x="86777" y="320515"/>
                      <a:pt x="164927" y="304542"/>
                      <a:pt x="210085" y="255315"/>
                    </a:cubicBezTo>
                    <a:cubicBezTo>
                      <a:pt x="159924" y="261114"/>
                      <a:pt x="108810" y="258660"/>
                      <a:pt x="59443" y="248084"/>
                    </a:cubicBezTo>
                    <a:cubicBezTo>
                      <a:pt x="47374" y="245499"/>
                      <a:pt x="34816" y="242120"/>
                      <a:pt x="25935" y="233614"/>
                    </a:cubicBezTo>
                    <a:cubicBezTo>
                      <a:pt x="14888" y="223047"/>
                      <a:pt x="11822" y="206935"/>
                      <a:pt x="9307" y="191923"/>
                    </a:cubicBezTo>
                    <a:cubicBezTo>
                      <a:pt x="-1609" y="126601"/>
                      <a:pt x="-10665" y="53000"/>
                      <a:pt x="29358" y="0"/>
                    </a:cubicBezTo>
                    <a:cubicBezTo>
                      <a:pt x="192593" y="133779"/>
                      <a:pt x="362177" y="259935"/>
                      <a:pt x="537359" y="377907"/>
                    </a:cubicBezTo>
                    <a:cubicBezTo>
                      <a:pt x="597826" y="418629"/>
                      <a:pt x="648433" y="451543"/>
                      <a:pt x="697302" y="5054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1" name="Google Shape;521;p3"/>
              <p:cNvSpPr/>
              <p:nvPr/>
            </p:nvSpPr>
            <p:spPr>
              <a:xfrm>
                <a:off x="5398741" y="1533184"/>
                <a:ext cx="2432066" cy="2326939"/>
              </a:xfrm>
              <a:custGeom>
                <a:rect b="b" l="l" r="r" t="t"/>
                <a:pathLst>
                  <a:path extrusionOk="0" h="671071" w="701389">
                    <a:moveTo>
                      <a:pt x="526505" y="671071"/>
                    </a:moveTo>
                    <a:cubicBezTo>
                      <a:pt x="487399" y="671071"/>
                      <a:pt x="448223" y="658592"/>
                      <a:pt x="417152" y="634926"/>
                    </a:cubicBezTo>
                    <a:cubicBezTo>
                      <a:pt x="414837" y="635528"/>
                      <a:pt x="412488" y="636017"/>
                      <a:pt x="410113" y="636375"/>
                    </a:cubicBezTo>
                    <a:cubicBezTo>
                      <a:pt x="372291" y="642017"/>
                      <a:pt x="339944" y="614098"/>
                      <a:pt x="310602" y="583139"/>
                    </a:cubicBezTo>
                    <a:lnTo>
                      <a:pt x="307074" y="579410"/>
                    </a:lnTo>
                    <a:lnTo>
                      <a:pt x="312200" y="579760"/>
                    </a:lnTo>
                    <a:cubicBezTo>
                      <a:pt x="388997" y="585017"/>
                      <a:pt x="468693" y="549081"/>
                      <a:pt x="515266" y="488291"/>
                    </a:cubicBezTo>
                    <a:cubicBezTo>
                      <a:pt x="520479" y="481488"/>
                      <a:pt x="526164" y="472581"/>
                      <a:pt x="523911" y="463970"/>
                    </a:cubicBezTo>
                    <a:cubicBezTo>
                      <a:pt x="521222" y="453692"/>
                      <a:pt x="507782" y="449168"/>
                      <a:pt x="497407" y="451535"/>
                    </a:cubicBezTo>
                    <a:cubicBezTo>
                      <a:pt x="486980" y="453919"/>
                      <a:pt x="478221" y="461097"/>
                      <a:pt x="469750" y="468048"/>
                    </a:cubicBezTo>
                    <a:lnTo>
                      <a:pt x="468178" y="469332"/>
                    </a:lnTo>
                    <a:cubicBezTo>
                      <a:pt x="427972" y="502186"/>
                      <a:pt x="382788" y="527869"/>
                      <a:pt x="333875" y="545649"/>
                    </a:cubicBezTo>
                    <a:cubicBezTo>
                      <a:pt x="317544" y="551587"/>
                      <a:pt x="299939" y="556854"/>
                      <a:pt x="281958" y="555325"/>
                    </a:cubicBezTo>
                    <a:cubicBezTo>
                      <a:pt x="247253" y="552347"/>
                      <a:pt x="222740" y="526184"/>
                      <a:pt x="199030" y="500876"/>
                    </a:cubicBezTo>
                    <a:cubicBezTo>
                      <a:pt x="184664" y="485541"/>
                      <a:pt x="169801" y="469682"/>
                      <a:pt x="152641" y="458713"/>
                    </a:cubicBezTo>
                    <a:lnTo>
                      <a:pt x="146065" y="454512"/>
                    </a:lnTo>
                    <a:lnTo>
                      <a:pt x="153846" y="455019"/>
                    </a:lnTo>
                    <a:cubicBezTo>
                      <a:pt x="237795" y="460591"/>
                      <a:pt x="321430" y="412839"/>
                      <a:pt x="359261" y="338496"/>
                    </a:cubicBezTo>
                    <a:cubicBezTo>
                      <a:pt x="287267" y="368563"/>
                      <a:pt x="211876" y="391016"/>
                      <a:pt x="135088" y="405250"/>
                    </a:cubicBezTo>
                    <a:cubicBezTo>
                      <a:pt x="125429" y="407040"/>
                      <a:pt x="116024" y="408429"/>
                      <a:pt x="107142" y="405853"/>
                    </a:cubicBezTo>
                    <a:cubicBezTo>
                      <a:pt x="96052" y="402631"/>
                      <a:pt x="87930" y="393906"/>
                      <a:pt x="81180" y="385977"/>
                    </a:cubicBezTo>
                    <a:cubicBezTo>
                      <a:pt x="58308" y="359097"/>
                      <a:pt x="39690" y="329047"/>
                      <a:pt x="25857" y="296657"/>
                    </a:cubicBezTo>
                    <a:lnTo>
                      <a:pt x="23839" y="291932"/>
                    </a:lnTo>
                    <a:lnTo>
                      <a:pt x="28529" y="294045"/>
                    </a:lnTo>
                    <a:cubicBezTo>
                      <a:pt x="87546" y="320637"/>
                      <a:pt x="161601" y="306560"/>
                      <a:pt x="206872" y="260782"/>
                    </a:cubicBezTo>
                    <a:cubicBezTo>
                      <a:pt x="158081" y="265838"/>
                      <a:pt x="109046" y="263201"/>
                      <a:pt x="61050" y="252922"/>
                    </a:cubicBezTo>
                    <a:cubicBezTo>
                      <a:pt x="49322" y="250407"/>
                      <a:pt x="36013" y="246967"/>
                      <a:pt x="26573" y="237937"/>
                    </a:cubicBezTo>
                    <a:cubicBezTo>
                      <a:pt x="14600" y="226488"/>
                      <a:pt x="11570" y="208367"/>
                      <a:pt x="9351" y="195128"/>
                    </a:cubicBezTo>
                    <a:cubicBezTo>
                      <a:pt x="-2167" y="126182"/>
                      <a:pt x="-10088" y="54459"/>
                      <a:pt x="29786" y="1668"/>
                    </a:cubicBezTo>
                    <a:lnTo>
                      <a:pt x="31044" y="0"/>
                    </a:lnTo>
                    <a:lnTo>
                      <a:pt x="32660" y="1319"/>
                    </a:lnTo>
                    <a:cubicBezTo>
                      <a:pt x="195196" y="134539"/>
                      <a:pt x="366064" y="261647"/>
                      <a:pt x="540504" y="379122"/>
                    </a:cubicBezTo>
                    <a:lnTo>
                      <a:pt x="549560" y="385217"/>
                    </a:lnTo>
                    <a:cubicBezTo>
                      <a:pt x="605730" y="422987"/>
                      <a:pt x="654241" y="455604"/>
                      <a:pt x="700814" y="506971"/>
                    </a:cubicBezTo>
                    <a:lnTo>
                      <a:pt x="701390" y="507600"/>
                    </a:lnTo>
                    <a:lnTo>
                      <a:pt x="701329" y="508456"/>
                    </a:lnTo>
                    <a:cubicBezTo>
                      <a:pt x="696858" y="573088"/>
                      <a:pt x="653350" y="633240"/>
                      <a:pt x="593058" y="658138"/>
                    </a:cubicBezTo>
                    <a:cubicBezTo>
                      <a:pt x="571977" y="666844"/>
                      <a:pt x="549245" y="671071"/>
                      <a:pt x="526496" y="671071"/>
                    </a:cubicBezTo>
                    <a:close/>
                    <a:moveTo>
                      <a:pt x="421955" y="633502"/>
                    </a:moveTo>
                    <a:cubicBezTo>
                      <a:pt x="469837" y="668617"/>
                      <a:pt x="536426" y="677193"/>
                      <a:pt x="591539" y="654426"/>
                    </a:cubicBezTo>
                    <a:cubicBezTo>
                      <a:pt x="650189" y="630201"/>
                      <a:pt x="692587" y="571848"/>
                      <a:pt x="697277" y="509024"/>
                    </a:cubicBezTo>
                    <a:cubicBezTo>
                      <a:pt x="651202" y="458381"/>
                      <a:pt x="603049" y="426000"/>
                      <a:pt x="547324" y="388536"/>
                    </a:cubicBezTo>
                    <a:lnTo>
                      <a:pt x="538268" y="382440"/>
                    </a:lnTo>
                    <a:cubicBezTo>
                      <a:pt x="364309" y="265288"/>
                      <a:pt x="193886" y="138548"/>
                      <a:pt x="31743" y="5746"/>
                    </a:cubicBezTo>
                    <a:cubicBezTo>
                      <a:pt x="-5756" y="57113"/>
                      <a:pt x="2051" y="127108"/>
                      <a:pt x="13308" y="194447"/>
                    </a:cubicBezTo>
                    <a:cubicBezTo>
                      <a:pt x="16058" y="210882"/>
                      <a:pt x="19159" y="225283"/>
                      <a:pt x="29341" y="235020"/>
                    </a:cubicBezTo>
                    <a:cubicBezTo>
                      <a:pt x="38022" y="243325"/>
                      <a:pt x="50693" y="246582"/>
                      <a:pt x="61889" y="248975"/>
                    </a:cubicBezTo>
                    <a:cubicBezTo>
                      <a:pt x="111256" y="259550"/>
                      <a:pt x="161714" y="261969"/>
                      <a:pt x="211876" y="256180"/>
                    </a:cubicBezTo>
                    <a:lnTo>
                      <a:pt x="217221" y="255560"/>
                    </a:lnTo>
                    <a:lnTo>
                      <a:pt x="213588" y="259524"/>
                    </a:lnTo>
                    <a:cubicBezTo>
                      <a:pt x="168753" y="308403"/>
                      <a:pt x="92986" y="324881"/>
                      <a:pt x="31568" y="299687"/>
                    </a:cubicBezTo>
                    <a:cubicBezTo>
                      <a:pt x="45017" y="329947"/>
                      <a:pt x="62718" y="358066"/>
                      <a:pt x="84245" y="383357"/>
                    </a:cubicBezTo>
                    <a:cubicBezTo>
                      <a:pt x="90611" y="390832"/>
                      <a:pt x="98244" y="399058"/>
                      <a:pt x="108269" y="401976"/>
                    </a:cubicBezTo>
                    <a:cubicBezTo>
                      <a:pt x="116321" y="404316"/>
                      <a:pt x="124853" y="403041"/>
                      <a:pt x="134363" y="401286"/>
                    </a:cubicBezTo>
                    <a:cubicBezTo>
                      <a:pt x="212627" y="386780"/>
                      <a:pt x="289433" y="363699"/>
                      <a:pt x="362650" y="332697"/>
                    </a:cubicBezTo>
                    <a:lnTo>
                      <a:pt x="367505" y="330645"/>
                    </a:lnTo>
                    <a:lnTo>
                      <a:pt x="365243" y="335405"/>
                    </a:lnTo>
                    <a:cubicBezTo>
                      <a:pt x="328958" y="411783"/>
                      <a:pt x="245515" y="461831"/>
                      <a:pt x="160736" y="459342"/>
                    </a:cubicBezTo>
                    <a:cubicBezTo>
                      <a:pt x="175818" y="470206"/>
                      <a:pt x="189083" y="484362"/>
                      <a:pt x="201956" y="498107"/>
                    </a:cubicBezTo>
                    <a:cubicBezTo>
                      <a:pt x="226207" y="524000"/>
                      <a:pt x="249122" y="548452"/>
                      <a:pt x="282298" y="551299"/>
                    </a:cubicBezTo>
                    <a:cubicBezTo>
                      <a:pt x="299511" y="552784"/>
                      <a:pt x="316601" y="547632"/>
                      <a:pt x="332504" y="541859"/>
                    </a:cubicBezTo>
                    <a:cubicBezTo>
                      <a:pt x="380989" y="524227"/>
                      <a:pt x="425788" y="498780"/>
                      <a:pt x="465645" y="466206"/>
                    </a:cubicBezTo>
                    <a:lnTo>
                      <a:pt x="467209" y="464922"/>
                    </a:lnTo>
                    <a:cubicBezTo>
                      <a:pt x="476038" y="457683"/>
                      <a:pt x="485163" y="450198"/>
                      <a:pt x="496516" y="447605"/>
                    </a:cubicBezTo>
                    <a:cubicBezTo>
                      <a:pt x="508943" y="444767"/>
                      <a:pt x="524470" y="450251"/>
                      <a:pt x="527789" y="462940"/>
                    </a:cubicBezTo>
                    <a:cubicBezTo>
                      <a:pt x="530487" y="473227"/>
                      <a:pt x="524208" y="483192"/>
                      <a:pt x="518445" y="490710"/>
                    </a:cubicBezTo>
                    <a:cubicBezTo>
                      <a:pt x="472117" y="551195"/>
                      <a:pt x="393555" y="587480"/>
                      <a:pt x="317020" y="584030"/>
                    </a:cubicBezTo>
                    <a:cubicBezTo>
                      <a:pt x="344686" y="612700"/>
                      <a:pt x="375015" y="637493"/>
                      <a:pt x="409528" y="632402"/>
                    </a:cubicBezTo>
                    <a:cubicBezTo>
                      <a:pt x="410742" y="632218"/>
                      <a:pt x="411938" y="632000"/>
                      <a:pt x="413135" y="631756"/>
                    </a:cubicBezTo>
                    <a:cubicBezTo>
                      <a:pt x="411982" y="630821"/>
                      <a:pt x="410838" y="629869"/>
                      <a:pt x="409711" y="628900"/>
                    </a:cubicBezTo>
                    <a:lnTo>
                      <a:pt x="405022" y="624874"/>
                    </a:lnTo>
                    <a:lnTo>
                      <a:pt x="411187" y="625380"/>
                    </a:lnTo>
                    <a:cubicBezTo>
                      <a:pt x="417230" y="625878"/>
                      <a:pt x="423387" y="626166"/>
                      <a:pt x="429614" y="626236"/>
                    </a:cubicBezTo>
                    <a:cubicBezTo>
                      <a:pt x="435517" y="623599"/>
                      <a:pt x="441176" y="620455"/>
                      <a:pt x="446634" y="617320"/>
                    </a:cubicBezTo>
                    <a:cubicBezTo>
                      <a:pt x="496394" y="588729"/>
                      <a:pt x="541595" y="553160"/>
                      <a:pt x="580963" y="511591"/>
                    </a:cubicBezTo>
                    <a:cubicBezTo>
                      <a:pt x="589880" y="502177"/>
                      <a:pt x="604708" y="492702"/>
                      <a:pt x="616209" y="493933"/>
                    </a:cubicBezTo>
                    <a:cubicBezTo>
                      <a:pt x="621327" y="494509"/>
                      <a:pt x="625274" y="497103"/>
                      <a:pt x="627955" y="501636"/>
                    </a:cubicBezTo>
                    <a:cubicBezTo>
                      <a:pt x="631702" y="507975"/>
                      <a:pt x="630951" y="516315"/>
                      <a:pt x="625667" y="527153"/>
                    </a:cubicBezTo>
                    <a:cubicBezTo>
                      <a:pt x="589958" y="600335"/>
                      <a:pt x="505153" y="630996"/>
                      <a:pt x="430391" y="630245"/>
                    </a:cubicBezTo>
                    <a:cubicBezTo>
                      <a:pt x="427640" y="631441"/>
                      <a:pt x="424828" y="632550"/>
                      <a:pt x="421955" y="633493"/>
                    </a:cubicBezTo>
                    <a:close/>
                    <a:moveTo>
                      <a:pt x="417125" y="629825"/>
                    </a:moveTo>
                    <a:cubicBezTo>
                      <a:pt x="417422" y="630061"/>
                      <a:pt x="417737" y="630306"/>
                      <a:pt x="418034" y="630542"/>
                    </a:cubicBezTo>
                    <a:cubicBezTo>
                      <a:pt x="418662" y="630358"/>
                      <a:pt x="419291" y="630166"/>
                      <a:pt x="419920" y="629974"/>
                    </a:cubicBezTo>
                    <a:cubicBezTo>
                      <a:pt x="418986" y="629930"/>
                      <a:pt x="418060" y="629887"/>
                      <a:pt x="417125" y="629825"/>
                    </a:cubicBezTo>
                    <a:close/>
                    <a:moveTo>
                      <a:pt x="614017" y="497837"/>
                    </a:moveTo>
                    <a:cubicBezTo>
                      <a:pt x="604490" y="497837"/>
                      <a:pt x="591888" y="505897"/>
                      <a:pt x="583863" y="514359"/>
                    </a:cubicBezTo>
                    <a:cubicBezTo>
                      <a:pt x="544224" y="556199"/>
                      <a:pt x="498726" y="592012"/>
                      <a:pt x="448625" y="620805"/>
                    </a:cubicBezTo>
                    <a:cubicBezTo>
                      <a:pt x="445516" y="622586"/>
                      <a:pt x="442259" y="624420"/>
                      <a:pt x="438862" y="626184"/>
                    </a:cubicBezTo>
                    <a:cubicBezTo>
                      <a:pt x="510140" y="624499"/>
                      <a:pt x="588447" y="594283"/>
                      <a:pt x="622052" y="525406"/>
                    </a:cubicBezTo>
                    <a:cubicBezTo>
                      <a:pt x="626706" y="515878"/>
                      <a:pt x="627501" y="508779"/>
                      <a:pt x="624497" y="503687"/>
                    </a:cubicBezTo>
                    <a:cubicBezTo>
                      <a:pt x="622462" y="500247"/>
                      <a:pt x="619598" y="498369"/>
                      <a:pt x="615747" y="497933"/>
                    </a:cubicBezTo>
                    <a:cubicBezTo>
                      <a:pt x="615179" y="497872"/>
                      <a:pt x="614602" y="497837"/>
                      <a:pt x="614017" y="497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2" name="Google Shape;522;p3"/>
              <p:cNvSpPr/>
              <p:nvPr/>
            </p:nvSpPr>
            <p:spPr>
              <a:xfrm>
                <a:off x="5406042" y="1421355"/>
                <a:ext cx="2809421" cy="2334411"/>
              </a:xfrm>
              <a:custGeom>
                <a:rect b="b" l="l" r="r" t="t"/>
                <a:pathLst>
                  <a:path extrusionOk="0" h="673226" w="810215">
                    <a:moveTo>
                      <a:pt x="9237" y="227045"/>
                    </a:moveTo>
                    <a:cubicBezTo>
                      <a:pt x="11508" y="240642"/>
                      <a:pt x="14311" y="255096"/>
                      <a:pt x="23009" y="265558"/>
                    </a:cubicBezTo>
                    <a:cubicBezTo>
                      <a:pt x="57460" y="259130"/>
                      <a:pt x="90444" y="244948"/>
                      <a:pt x="118494" y="224067"/>
                    </a:cubicBezTo>
                    <a:cubicBezTo>
                      <a:pt x="110739" y="242607"/>
                      <a:pt x="97037" y="258641"/>
                      <a:pt x="79869" y="269260"/>
                    </a:cubicBezTo>
                    <a:cubicBezTo>
                      <a:pt x="134965" y="282613"/>
                      <a:pt x="192305" y="286778"/>
                      <a:pt x="248772" y="281530"/>
                    </a:cubicBezTo>
                    <a:cubicBezTo>
                      <a:pt x="213596" y="320024"/>
                      <a:pt x="168595" y="349603"/>
                      <a:pt x="119141" y="366719"/>
                    </a:cubicBezTo>
                    <a:cubicBezTo>
                      <a:pt x="167049" y="374596"/>
                      <a:pt x="216346" y="374142"/>
                      <a:pt x="264107" y="365392"/>
                    </a:cubicBezTo>
                    <a:cubicBezTo>
                      <a:pt x="229743" y="390630"/>
                      <a:pt x="192776" y="412392"/>
                      <a:pt x="153967" y="430216"/>
                    </a:cubicBezTo>
                    <a:cubicBezTo>
                      <a:pt x="154325" y="430513"/>
                      <a:pt x="154718" y="430758"/>
                      <a:pt x="155076" y="431046"/>
                    </a:cubicBezTo>
                    <a:cubicBezTo>
                      <a:pt x="225734" y="416418"/>
                      <a:pt x="294951" y="394926"/>
                      <a:pt x="361339" y="366815"/>
                    </a:cubicBezTo>
                    <a:cubicBezTo>
                      <a:pt x="345139" y="400909"/>
                      <a:pt x="319159" y="429823"/>
                      <a:pt x="287808" y="451035"/>
                    </a:cubicBezTo>
                    <a:cubicBezTo>
                      <a:pt x="272857" y="471462"/>
                      <a:pt x="252099" y="487748"/>
                      <a:pt x="228345" y="496848"/>
                    </a:cubicBezTo>
                    <a:cubicBezTo>
                      <a:pt x="274377" y="528130"/>
                      <a:pt x="337568" y="479330"/>
                      <a:pt x="391563" y="493294"/>
                    </a:cubicBezTo>
                    <a:cubicBezTo>
                      <a:pt x="364509" y="524462"/>
                      <a:pt x="331708" y="550713"/>
                      <a:pt x="295283" y="570371"/>
                    </a:cubicBezTo>
                    <a:cubicBezTo>
                      <a:pt x="302488" y="574816"/>
                      <a:pt x="310260" y="578038"/>
                      <a:pt x="318329" y="580326"/>
                    </a:cubicBezTo>
                    <a:cubicBezTo>
                      <a:pt x="322635" y="579007"/>
                      <a:pt x="326887" y="577549"/>
                      <a:pt x="331088" y="576021"/>
                    </a:cubicBezTo>
                    <a:cubicBezTo>
                      <a:pt x="379547" y="558406"/>
                      <a:pt x="424975" y="532592"/>
                      <a:pt x="464806" y="500036"/>
                    </a:cubicBezTo>
                    <a:cubicBezTo>
                      <a:pt x="473949" y="492560"/>
                      <a:pt x="483302" y="484474"/>
                      <a:pt x="494856" y="481836"/>
                    </a:cubicBezTo>
                    <a:cubicBezTo>
                      <a:pt x="506401" y="479199"/>
                      <a:pt x="520767" y="484343"/>
                      <a:pt x="523744" y="495721"/>
                    </a:cubicBezTo>
                    <a:cubicBezTo>
                      <a:pt x="526155" y="504926"/>
                      <a:pt x="520548" y="514192"/>
                      <a:pt x="514750" y="521772"/>
                    </a:cubicBezTo>
                    <a:cubicBezTo>
                      <a:pt x="498847" y="542530"/>
                      <a:pt x="479233" y="560275"/>
                      <a:pt x="457305" y="574597"/>
                    </a:cubicBezTo>
                    <a:cubicBezTo>
                      <a:pt x="444345" y="596499"/>
                      <a:pt x="426643" y="615659"/>
                      <a:pt x="405553" y="630077"/>
                    </a:cubicBezTo>
                    <a:cubicBezTo>
                      <a:pt x="425010" y="638714"/>
                      <a:pt x="445498" y="640897"/>
                      <a:pt x="466160" y="638863"/>
                    </a:cubicBezTo>
                    <a:cubicBezTo>
                      <a:pt x="507947" y="612533"/>
                      <a:pt x="546415" y="581034"/>
                      <a:pt x="580316" y="545246"/>
                    </a:cubicBezTo>
                    <a:cubicBezTo>
                      <a:pt x="592350" y="532548"/>
                      <a:pt x="615239" y="519894"/>
                      <a:pt x="624129" y="534933"/>
                    </a:cubicBezTo>
                    <a:cubicBezTo>
                      <a:pt x="628338" y="542050"/>
                      <a:pt x="625387" y="551123"/>
                      <a:pt x="621762" y="558546"/>
                    </a:cubicBezTo>
                    <a:cubicBezTo>
                      <a:pt x="603546" y="595870"/>
                      <a:pt x="571147" y="622759"/>
                      <a:pt x="532931" y="639552"/>
                    </a:cubicBezTo>
                    <a:cubicBezTo>
                      <a:pt x="526469" y="645674"/>
                      <a:pt x="520016" y="651805"/>
                      <a:pt x="513553" y="657927"/>
                    </a:cubicBezTo>
                    <a:cubicBezTo>
                      <a:pt x="548598" y="663026"/>
                      <a:pt x="583652" y="668127"/>
                      <a:pt x="618697" y="673227"/>
                    </a:cubicBezTo>
                    <a:cubicBezTo>
                      <a:pt x="662903" y="643814"/>
                      <a:pt x="693329" y="593967"/>
                      <a:pt x="697171" y="541141"/>
                    </a:cubicBezTo>
                    <a:cubicBezTo>
                      <a:pt x="757306" y="518698"/>
                      <a:pt x="802455" y="460930"/>
                      <a:pt x="809301" y="397564"/>
                    </a:cubicBezTo>
                    <a:cubicBezTo>
                      <a:pt x="812280" y="370029"/>
                      <a:pt x="807878" y="342040"/>
                      <a:pt x="797608" y="316330"/>
                    </a:cubicBezTo>
                    <a:cubicBezTo>
                      <a:pt x="802315" y="354135"/>
                      <a:pt x="796508" y="393232"/>
                      <a:pt x="780666" y="427946"/>
                    </a:cubicBezTo>
                    <a:cubicBezTo>
                      <a:pt x="787923" y="388735"/>
                      <a:pt x="780885" y="347079"/>
                      <a:pt x="761140" y="312357"/>
                    </a:cubicBezTo>
                    <a:cubicBezTo>
                      <a:pt x="764502" y="346241"/>
                      <a:pt x="753673" y="381137"/>
                      <a:pt x="732321" y="407729"/>
                    </a:cubicBezTo>
                    <a:cubicBezTo>
                      <a:pt x="723344" y="429099"/>
                      <a:pt x="710270" y="448512"/>
                      <a:pt x="692595" y="464475"/>
                    </a:cubicBezTo>
                    <a:cubicBezTo>
                      <a:pt x="686438" y="470029"/>
                      <a:pt x="678509" y="475409"/>
                      <a:pt x="670431" y="473427"/>
                    </a:cubicBezTo>
                    <a:cubicBezTo>
                      <a:pt x="653376" y="469235"/>
                      <a:pt x="659104" y="443875"/>
                      <a:pt x="667968" y="428828"/>
                    </a:cubicBezTo>
                    <a:cubicBezTo>
                      <a:pt x="690814" y="390036"/>
                      <a:pt x="709065" y="348607"/>
                      <a:pt x="722435" y="305676"/>
                    </a:cubicBezTo>
                    <a:cubicBezTo>
                      <a:pt x="722497" y="303528"/>
                      <a:pt x="722549" y="301380"/>
                      <a:pt x="722610" y="299231"/>
                    </a:cubicBezTo>
                    <a:cubicBezTo>
                      <a:pt x="716052" y="327430"/>
                      <a:pt x="700795" y="353568"/>
                      <a:pt x="679417" y="373260"/>
                    </a:cubicBezTo>
                    <a:cubicBezTo>
                      <a:pt x="698333" y="330155"/>
                      <a:pt x="705686" y="282115"/>
                      <a:pt x="700516" y="235385"/>
                    </a:cubicBezTo>
                    <a:cubicBezTo>
                      <a:pt x="695783" y="268728"/>
                      <a:pt x="678902" y="299930"/>
                      <a:pt x="654502" y="323273"/>
                    </a:cubicBezTo>
                    <a:cubicBezTo>
                      <a:pt x="647341" y="340948"/>
                      <a:pt x="638049" y="357759"/>
                      <a:pt x="626662" y="373138"/>
                    </a:cubicBezTo>
                    <a:cubicBezTo>
                      <a:pt x="620985" y="380805"/>
                      <a:pt x="613623" y="388770"/>
                      <a:pt x="604035" y="389084"/>
                    </a:cubicBezTo>
                    <a:cubicBezTo>
                      <a:pt x="592193" y="389477"/>
                      <a:pt x="583137" y="377277"/>
                      <a:pt x="582412" y="365549"/>
                    </a:cubicBezTo>
                    <a:cubicBezTo>
                      <a:pt x="581687" y="353821"/>
                      <a:pt x="586848" y="342625"/>
                      <a:pt x="591477" y="331805"/>
                    </a:cubicBezTo>
                    <a:cubicBezTo>
                      <a:pt x="605441" y="299170"/>
                      <a:pt x="615422" y="264885"/>
                      <a:pt x="621387" y="229927"/>
                    </a:cubicBezTo>
                    <a:cubicBezTo>
                      <a:pt x="620549" y="206226"/>
                      <a:pt x="617492" y="182604"/>
                      <a:pt x="612121" y="159488"/>
                    </a:cubicBezTo>
                    <a:cubicBezTo>
                      <a:pt x="608785" y="205973"/>
                      <a:pt x="585329" y="250694"/>
                      <a:pt x="548869" y="280080"/>
                    </a:cubicBezTo>
                    <a:cubicBezTo>
                      <a:pt x="573190" y="229621"/>
                      <a:pt x="556021" y="163042"/>
                      <a:pt x="510278" y="130355"/>
                    </a:cubicBezTo>
                    <a:cubicBezTo>
                      <a:pt x="507554" y="137463"/>
                      <a:pt x="504322" y="144371"/>
                      <a:pt x="500672" y="151060"/>
                    </a:cubicBezTo>
                    <a:cubicBezTo>
                      <a:pt x="491730" y="196908"/>
                      <a:pt x="468518" y="240092"/>
                      <a:pt x="433333" y="271208"/>
                    </a:cubicBezTo>
                    <a:cubicBezTo>
                      <a:pt x="441367" y="202628"/>
                      <a:pt x="442764" y="133298"/>
                      <a:pt x="437551" y="64448"/>
                    </a:cubicBezTo>
                    <a:cubicBezTo>
                      <a:pt x="420722" y="37768"/>
                      <a:pt x="392943" y="17709"/>
                      <a:pt x="361793" y="18940"/>
                    </a:cubicBezTo>
                    <a:cubicBezTo>
                      <a:pt x="366884" y="67338"/>
                      <a:pt x="356981" y="117185"/>
                      <a:pt x="333752" y="160046"/>
                    </a:cubicBezTo>
                    <a:cubicBezTo>
                      <a:pt x="339934" y="138293"/>
                      <a:pt x="340589" y="115360"/>
                      <a:pt x="336668" y="93152"/>
                    </a:cubicBezTo>
                    <a:cubicBezTo>
                      <a:pt x="333594" y="112819"/>
                      <a:pt x="326975" y="131883"/>
                      <a:pt x="316539" y="148964"/>
                    </a:cubicBezTo>
                    <a:cubicBezTo>
                      <a:pt x="308182" y="101213"/>
                      <a:pt x="292034" y="54832"/>
                      <a:pt x="269049" y="12059"/>
                    </a:cubicBezTo>
                    <a:cubicBezTo>
                      <a:pt x="266779" y="40598"/>
                      <a:pt x="261146" y="68875"/>
                      <a:pt x="252169" y="96087"/>
                    </a:cubicBezTo>
                    <a:cubicBezTo>
                      <a:pt x="248658" y="62989"/>
                      <a:pt x="228398" y="32057"/>
                      <a:pt x="199335" y="15430"/>
                    </a:cubicBezTo>
                    <a:cubicBezTo>
                      <a:pt x="155269" y="-9782"/>
                      <a:pt x="102784" y="-473"/>
                      <a:pt x="53277" y="17543"/>
                    </a:cubicBezTo>
                    <a:cubicBezTo>
                      <a:pt x="45059" y="22931"/>
                      <a:pt x="37348" y="28992"/>
                      <a:pt x="30371" y="35978"/>
                    </a:cubicBezTo>
                    <a:cubicBezTo>
                      <a:pt x="30012" y="35690"/>
                      <a:pt x="29655" y="35402"/>
                      <a:pt x="29296" y="35105"/>
                    </a:cubicBezTo>
                    <a:cubicBezTo>
                      <a:pt x="27454" y="37541"/>
                      <a:pt x="25829" y="40065"/>
                      <a:pt x="24196" y="42580"/>
                    </a:cubicBezTo>
                    <a:cubicBezTo>
                      <a:pt x="22223" y="44851"/>
                      <a:pt x="20249" y="47113"/>
                      <a:pt x="18424" y="49549"/>
                    </a:cubicBezTo>
                    <a:cubicBezTo>
                      <a:pt x="18808" y="49803"/>
                      <a:pt x="19184" y="50073"/>
                      <a:pt x="19568" y="50327"/>
                    </a:cubicBezTo>
                    <a:cubicBezTo>
                      <a:pt x="-8910" y="101658"/>
                      <a:pt x="-666" y="167732"/>
                      <a:pt x="9246" y="227028"/>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23" name="Google Shape;523;p3"/>
            <p:cNvGrpSpPr/>
            <p:nvPr/>
          </p:nvGrpSpPr>
          <p:grpSpPr>
            <a:xfrm flipH="1">
              <a:off x="4677449" y="4814428"/>
              <a:ext cx="567696" cy="544365"/>
              <a:chOff x="3775867" y="3773288"/>
              <a:chExt cx="1732893" cy="1661676"/>
            </a:xfrm>
          </p:grpSpPr>
          <p:sp>
            <p:nvSpPr>
              <p:cNvPr id="524" name="Google Shape;524;p3"/>
              <p:cNvSpPr/>
              <p:nvPr/>
            </p:nvSpPr>
            <p:spPr>
              <a:xfrm>
                <a:off x="3786700" y="3784521"/>
                <a:ext cx="1710700" cy="1639051"/>
              </a:xfrm>
              <a:custGeom>
                <a:rect b="b" l="l" r="r" t="t"/>
                <a:pathLst>
                  <a:path extrusionOk="0" h="529153" w="552284">
                    <a:moveTo>
                      <a:pt x="43818" y="488729"/>
                    </a:moveTo>
                    <a:cubicBezTo>
                      <a:pt x="43818" y="488729"/>
                      <a:pt x="-31687" y="375306"/>
                      <a:pt x="15532" y="262346"/>
                    </a:cubicBezTo>
                    <a:cubicBezTo>
                      <a:pt x="62751" y="149386"/>
                      <a:pt x="137749" y="61227"/>
                      <a:pt x="212747" y="44696"/>
                    </a:cubicBezTo>
                    <a:cubicBezTo>
                      <a:pt x="287745" y="28165"/>
                      <a:pt x="384960" y="-4898"/>
                      <a:pt x="434964" y="612"/>
                    </a:cubicBezTo>
                    <a:cubicBezTo>
                      <a:pt x="484960" y="6123"/>
                      <a:pt x="518294" y="28165"/>
                      <a:pt x="546073" y="25405"/>
                    </a:cubicBezTo>
                    <a:cubicBezTo>
                      <a:pt x="546073" y="25405"/>
                      <a:pt x="529411" y="97041"/>
                      <a:pt x="546073" y="196221"/>
                    </a:cubicBezTo>
                    <a:cubicBezTo>
                      <a:pt x="562735" y="295400"/>
                      <a:pt x="551627" y="428577"/>
                      <a:pt x="440519" y="488720"/>
                    </a:cubicBezTo>
                    <a:cubicBezTo>
                      <a:pt x="329410" y="548864"/>
                      <a:pt x="99883" y="536017"/>
                      <a:pt x="43818" y="488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5" name="Google Shape;525;p3"/>
              <p:cNvSpPr/>
              <p:nvPr/>
            </p:nvSpPr>
            <p:spPr>
              <a:xfrm>
                <a:off x="3775867" y="3773288"/>
                <a:ext cx="1732893" cy="1661676"/>
              </a:xfrm>
              <a:custGeom>
                <a:rect b="b" l="l" r="r" t="t"/>
                <a:pathLst>
                  <a:path extrusionOk="0" h="536457" w="559449">
                    <a:moveTo>
                      <a:pt x="239623" y="536457"/>
                    </a:moveTo>
                    <a:cubicBezTo>
                      <a:pt x="234759" y="536457"/>
                      <a:pt x="229877" y="536405"/>
                      <a:pt x="224952" y="536309"/>
                    </a:cubicBezTo>
                    <a:cubicBezTo>
                      <a:pt x="143256" y="534632"/>
                      <a:pt x="72606" y="518476"/>
                      <a:pt x="44966" y="495159"/>
                    </a:cubicBezTo>
                    <a:lnTo>
                      <a:pt x="44286" y="494391"/>
                    </a:lnTo>
                    <a:cubicBezTo>
                      <a:pt x="43517" y="493238"/>
                      <a:pt x="-31752" y="378025"/>
                      <a:pt x="15668" y="264576"/>
                    </a:cubicBezTo>
                    <a:cubicBezTo>
                      <a:pt x="65585" y="145153"/>
                      <a:pt x="142146" y="60925"/>
                      <a:pt x="215468" y="44769"/>
                    </a:cubicBezTo>
                    <a:cubicBezTo>
                      <a:pt x="237160" y="39992"/>
                      <a:pt x="261237" y="33678"/>
                      <a:pt x="284528" y="27582"/>
                    </a:cubicBezTo>
                    <a:cubicBezTo>
                      <a:pt x="342627" y="12370"/>
                      <a:pt x="402701" y="-3349"/>
                      <a:pt x="438864" y="624"/>
                    </a:cubicBezTo>
                    <a:cubicBezTo>
                      <a:pt x="463648" y="3358"/>
                      <a:pt x="484126" y="10003"/>
                      <a:pt x="502195" y="15863"/>
                    </a:cubicBezTo>
                    <a:cubicBezTo>
                      <a:pt x="520202" y="21705"/>
                      <a:pt x="535747" y="26744"/>
                      <a:pt x="549204" y="25417"/>
                    </a:cubicBezTo>
                    <a:lnTo>
                      <a:pt x="554278" y="24910"/>
                    </a:lnTo>
                    <a:lnTo>
                      <a:pt x="553125" y="29879"/>
                    </a:lnTo>
                    <a:cubicBezTo>
                      <a:pt x="552959" y="30586"/>
                      <a:pt x="536839" y="102030"/>
                      <a:pt x="553169" y="199254"/>
                    </a:cubicBezTo>
                    <a:cubicBezTo>
                      <a:pt x="564199" y="264899"/>
                      <a:pt x="575813" y="425165"/>
                      <a:pt x="445754" y="495570"/>
                    </a:cubicBezTo>
                    <a:cubicBezTo>
                      <a:pt x="397383" y="521751"/>
                      <a:pt x="322865" y="536457"/>
                      <a:pt x="239623" y="536457"/>
                    </a:cubicBezTo>
                    <a:close/>
                    <a:moveTo>
                      <a:pt x="50084" y="489911"/>
                    </a:moveTo>
                    <a:cubicBezTo>
                      <a:pt x="104071" y="534562"/>
                      <a:pt x="329965" y="549950"/>
                      <a:pt x="442278" y="489151"/>
                    </a:cubicBezTo>
                    <a:cubicBezTo>
                      <a:pt x="568190" y="420991"/>
                      <a:pt x="556732" y="264558"/>
                      <a:pt x="545964" y="200468"/>
                    </a:cubicBezTo>
                    <a:cubicBezTo>
                      <a:pt x="531773" y="116029"/>
                      <a:pt x="541764" y="50585"/>
                      <a:pt x="545056" y="32936"/>
                    </a:cubicBezTo>
                    <a:cubicBezTo>
                      <a:pt x="531354" y="32892"/>
                      <a:pt x="516709" y="28246"/>
                      <a:pt x="499942" y="22806"/>
                    </a:cubicBezTo>
                    <a:cubicBezTo>
                      <a:pt x="482205" y="17050"/>
                      <a:pt x="462102" y="10527"/>
                      <a:pt x="438060" y="7881"/>
                    </a:cubicBezTo>
                    <a:cubicBezTo>
                      <a:pt x="403251" y="4073"/>
                      <a:pt x="343832" y="19600"/>
                      <a:pt x="286379" y="34647"/>
                    </a:cubicBezTo>
                    <a:cubicBezTo>
                      <a:pt x="263018" y="40760"/>
                      <a:pt x="238872" y="47083"/>
                      <a:pt x="217040" y="51895"/>
                    </a:cubicBezTo>
                    <a:cubicBezTo>
                      <a:pt x="146006" y="67553"/>
                      <a:pt x="71427" y="150123"/>
                      <a:pt x="22409" y="267388"/>
                    </a:cubicBezTo>
                    <a:cubicBezTo>
                      <a:pt x="-22050" y="373746"/>
                      <a:pt x="45167" y="482217"/>
                      <a:pt x="50093" y="4899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6" name="Google Shape;526;p3"/>
              <p:cNvSpPr/>
              <p:nvPr/>
            </p:nvSpPr>
            <p:spPr>
              <a:xfrm>
                <a:off x="4067171" y="5103480"/>
                <a:ext cx="1078785" cy="96066"/>
              </a:xfrm>
              <a:custGeom>
                <a:rect b="b" l="l" r="r" t="t"/>
                <a:pathLst>
                  <a:path extrusionOk="0" h="31014" w="348276">
                    <a:moveTo>
                      <a:pt x="4288" y="31006"/>
                    </a:moveTo>
                    <a:lnTo>
                      <a:pt x="0" y="25085"/>
                    </a:lnTo>
                    <a:cubicBezTo>
                      <a:pt x="40625" y="-4310"/>
                      <a:pt x="93486" y="-2057"/>
                      <a:pt x="148634" y="3183"/>
                    </a:cubicBezTo>
                    <a:lnTo>
                      <a:pt x="253298" y="13112"/>
                    </a:lnTo>
                    <a:cubicBezTo>
                      <a:pt x="284186" y="16046"/>
                      <a:pt x="316122" y="19077"/>
                      <a:pt x="347255" y="14684"/>
                    </a:cubicBezTo>
                    <a:lnTo>
                      <a:pt x="348277" y="21924"/>
                    </a:lnTo>
                    <a:cubicBezTo>
                      <a:pt x="316297" y="26439"/>
                      <a:pt x="283915" y="23365"/>
                      <a:pt x="252608" y="20395"/>
                    </a:cubicBezTo>
                    <a:lnTo>
                      <a:pt x="147944" y="10466"/>
                    </a:lnTo>
                    <a:cubicBezTo>
                      <a:pt x="94245" y="5375"/>
                      <a:pt x="42861" y="3113"/>
                      <a:pt x="4288" y="31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7" name="Google Shape;527;p3"/>
              <p:cNvSpPr/>
              <p:nvPr/>
            </p:nvSpPr>
            <p:spPr>
              <a:xfrm>
                <a:off x="4067440" y="4205979"/>
                <a:ext cx="178909" cy="965553"/>
              </a:xfrm>
              <a:custGeom>
                <a:rect b="b" l="l" r="r" t="t"/>
                <a:pathLst>
                  <a:path extrusionOk="0" h="311720" w="57759">
                    <a:moveTo>
                      <a:pt x="5362" y="311721"/>
                    </a:moveTo>
                    <a:lnTo>
                      <a:pt x="0" y="306761"/>
                    </a:lnTo>
                    <a:cubicBezTo>
                      <a:pt x="29290" y="275095"/>
                      <a:pt x="42581" y="228322"/>
                      <a:pt x="41822" y="159585"/>
                    </a:cubicBezTo>
                    <a:cubicBezTo>
                      <a:pt x="41700" y="148634"/>
                      <a:pt x="41324" y="137412"/>
                      <a:pt x="40966" y="126558"/>
                    </a:cubicBezTo>
                    <a:cubicBezTo>
                      <a:pt x="39560" y="84438"/>
                      <a:pt x="38102" y="40888"/>
                      <a:pt x="50782" y="0"/>
                    </a:cubicBezTo>
                    <a:lnTo>
                      <a:pt x="57759" y="2166"/>
                    </a:lnTo>
                    <a:cubicBezTo>
                      <a:pt x="45446" y="41874"/>
                      <a:pt x="46878" y="84805"/>
                      <a:pt x="48266" y="126322"/>
                    </a:cubicBezTo>
                    <a:cubicBezTo>
                      <a:pt x="48633" y="137211"/>
                      <a:pt x="49009" y="148477"/>
                      <a:pt x="49131" y="159507"/>
                    </a:cubicBezTo>
                    <a:cubicBezTo>
                      <a:pt x="49629" y="204010"/>
                      <a:pt x="45620" y="268205"/>
                      <a:pt x="5371" y="311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8" name="Google Shape;528;p3"/>
              <p:cNvSpPr/>
              <p:nvPr/>
            </p:nvSpPr>
            <p:spPr>
              <a:xfrm>
                <a:off x="4553653" y="3987681"/>
                <a:ext cx="183697" cy="704529"/>
              </a:xfrm>
              <a:custGeom>
                <a:rect b="b" l="l" r="r" t="t"/>
                <a:pathLst>
                  <a:path extrusionOk="0" h="227451" w="59305">
                    <a:moveTo>
                      <a:pt x="6148" y="227443"/>
                    </a:moveTo>
                    <a:lnTo>
                      <a:pt x="0" y="223495"/>
                    </a:lnTo>
                    <a:cubicBezTo>
                      <a:pt x="10017" y="207898"/>
                      <a:pt x="13257" y="188713"/>
                      <a:pt x="16383" y="170164"/>
                    </a:cubicBezTo>
                    <a:cubicBezTo>
                      <a:pt x="25107" y="118465"/>
                      <a:pt x="34739" y="66225"/>
                      <a:pt x="45018" y="14893"/>
                    </a:cubicBezTo>
                    <a:cubicBezTo>
                      <a:pt x="47035" y="4798"/>
                      <a:pt x="52642" y="-1001"/>
                      <a:pt x="59305" y="143"/>
                    </a:cubicBezTo>
                    <a:lnTo>
                      <a:pt x="58074" y="7348"/>
                    </a:lnTo>
                    <a:cubicBezTo>
                      <a:pt x="55515" y="6928"/>
                      <a:pt x="53113" y="11644"/>
                      <a:pt x="52179" y="16325"/>
                    </a:cubicBezTo>
                    <a:cubicBezTo>
                      <a:pt x="41918" y="67587"/>
                      <a:pt x="32303" y="119758"/>
                      <a:pt x="23587" y="171386"/>
                    </a:cubicBezTo>
                    <a:cubicBezTo>
                      <a:pt x="20330" y="190668"/>
                      <a:pt x="16968" y="210597"/>
                      <a:pt x="6148" y="2274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9" name="Google Shape;529;p3"/>
              <p:cNvSpPr/>
              <p:nvPr/>
            </p:nvSpPr>
            <p:spPr>
              <a:xfrm>
                <a:off x="4598710" y="4514738"/>
                <a:ext cx="815962" cy="139465"/>
              </a:xfrm>
              <a:custGeom>
                <a:rect b="b" l="l" r="r" t="t"/>
                <a:pathLst>
                  <a:path extrusionOk="0" h="45025" w="263426">
                    <a:moveTo>
                      <a:pt x="1877" y="45026"/>
                    </a:moveTo>
                    <a:lnTo>
                      <a:pt x="0" y="37970"/>
                    </a:lnTo>
                    <a:cubicBezTo>
                      <a:pt x="82692" y="15945"/>
                      <a:pt x="168012" y="4348"/>
                      <a:pt x="253638" y="3475"/>
                    </a:cubicBezTo>
                    <a:cubicBezTo>
                      <a:pt x="253813" y="2488"/>
                      <a:pt x="254346" y="1580"/>
                      <a:pt x="255193" y="933"/>
                    </a:cubicBezTo>
                    <a:cubicBezTo>
                      <a:pt x="257061" y="-516"/>
                      <a:pt x="259699" y="-114"/>
                      <a:pt x="261341" y="1030"/>
                    </a:cubicBezTo>
                    <a:cubicBezTo>
                      <a:pt x="263096" y="2252"/>
                      <a:pt x="263830" y="4322"/>
                      <a:pt x="263209" y="6304"/>
                    </a:cubicBezTo>
                    <a:cubicBezTo>
                      <a:pt x="262694" y="7946"/>
                      <a:pt x="261009" y="10723"/>
                      <a:pt x="255472" y="10767"/>
                    </a:cubicBezTo>
                    <a:cubicBezTo>
                      <a:pt x="169872" y="11483"/>
                      <a:pt x="84543" y="23019"/>
                      <a:pt x="1877" y="45026"/>
                    </a:cubicBezTo>
                    <a:close/>
                    <a:moveTo>
                      <a:pt x="256127" y="4994"/>
                    </a:moveTo>
                    <a:cubicBezTo>
                      <a:pt x="256153" y="5798"/>
                      <a:pt x="256537" y="6584"/>
                      <a:pt x="257166" y="7029"/>
                    </a:cubicBezTo>
                    <a:cubicBezTo>
                      <a:pt x="258031" y="7640"/>
                      <a:pt x="259149" y="7125"/>
                      <a:pt x="259664" y="6723"/>
                    </a:cubicBezTo>
                    <a:cubicBezTo>
                      <a:pt x="260712" y="5911"/>
                      <a:pt x="261157" y="4479"/>
                      <a:pt x="260729" y="3309"/>
                    </a:cubicBezTo>
                    <a:lnTo>
                      <a:pt x="256127" y="50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0" name="Google Shape;530;p3"/>
              <p:cNvSpPr/>
              <p:nvPr/>
            </p:nvSpPr>
            <p:spPr>
              <a:xfrm>
                <a:off x="3886429" y="3922972"/>
                <a:ext cx="1505664" cy="1467822"/>
              </a:xfrm>
              <a:custGeom>
                <a:rect b="b" l="l" r="r" t="t"/>
                <a:pathLst>
                  <a:path extrusionOk="0" h="473873" w="486090">
                    <a:moveTo>
                      <a:pt x="0" y="457342"/>
                    </a:moveTo>
                    <a:cubicBezTo>
                      <a:pt x="2777" y="449080"/>
                      <a:pt x="341657" y="104690"/>
                      <a:pt x="486091" y="0"/>
                    </a:cubicBezTo>
                    <a:cubicBezTo>
                      <a:pt x="486091" y="0"/>
                      <a:pt x="80552" y="380195"/>
                      <a:pt x="11108" y="473873"/>
                    </a:cubicBezTo>
                    <a:lnTo>
                      <a:pt x="0" y="45734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1" name="Google Shape;531;p3"/>
              <p:cNvSpPr/>
              <p:nvPr/>
            </p:nvSpPr>
            <p:spPr>
              <a:xfrm>
                <a:off x="3853252" y="3889788"/>
                <a:ext cx="1571997" cy="1534201"/>
              </a:xfrm>
              <a:custGeom>
                <a:rect b="b" l="l" r="r" t="t"/>
                <a:pathLst>
                  <a:path extrusionOk="0" h="495303" w="507505">
                    <a:moveTo>
                      <a:pt x="496803" y="10715"/>
                    </a:moveTo>
                    <a:cubicBezTo>
                      <a:pt x="496803" y="10715"/>
                      <a:pt x="91265" y="390911"/>
                      <a:pt x="21821" y="484588"/>
                    </a:cubicBezTo>
                    <a:lnTo>
                      <a:pt x="10713" y="468057"/>
                    </a:lnTo>
                    <a:cubicBezTo>
                      <a:pt x="13490" y="459796"/>
                      <a:pt x="352361" y="115405"/>
                      <a:pt x="496803" y="10715"/>
                    </a:cubicBezTo>
                    <a:moveTo>
                      <a:pt x="496794" y="0"/>
                    </a:moveTo>
                    <a:cubicBezTo>
                      <a:pt x="494611" y="0"/>
                      <a:pt x="492410" y="663"/>
                      <a:pt x="490516" y="2043"/>
                    </a:cubicBezTo>
                    <a:cubicBezTo>
                      <a:pt x="408976" y="61148"/>
                      <a:pt x="269215" y="193957"/>
                      <a:pt x="193169" y="267864"/>
                    </a:cubicBezTo>
                    <a:cubicBezTo>
                      <a:pt x="130799" y="328479"/>
                      <a:pt x="82890" y="376877"/>
                      <a:pt x="59879" y="400333"/>
                    </a:cubicBezTo>
                    <a:cubicBezTo>
                      <a:pt x="2521" y="458800"/>
                      <a:pt x="1482" y="461909"/>
                      <a:pt x="556" y="464651"/>
                    </a:cubicBezTo>
                    <a:cubicBezTo>
                      <a:pt x="-500" y="467804"/>
                      <a:pt x="-38" y="471279"/>
                      <a:pt x="1822" y="474039"/>
                    </a:cubicBezTo>
                    <a:lnTo>
                      <a:pt x="12931" y="490571"/>
                    </a:lnTo>
                    <a:cubicBezTo>
                      <a:pt x="14869" y="493461"/>
                      <a:pt x="18092" y="495225"/>
                      <a:pt x="21576" y="495304"/>
                    </a:cubicBezTo>
                    <a:cubicBezTo>
                      <a:pt x="21655" y="495304"/>
                      <a:pt x="21742" y="495304"/>
                      <a:pt x="21821" y="495304"/>
                    </a:cubicBezTo>
                    <a:cubicBezTo>
                      <a:pt x="25209" y="495304"/>
                      <a:pt x="28405" y="493697"/>
                      <a:pt x="30423" y="490972"/>
                    </a:cubicBezTo>
                    <a:cubicBezTo>
                      <a:pt x="98504" y="399137"/>
                      <a:pt x="500078" y="22330"/>
                      <a:pt x="504121" y="18540"/>
                    </a:cubicBezTo>
                    <a:cubicBezTo>
                      <a:pt x="508243" y="14671"/>
                      <a:pt x="508654" y="8261"/>
                      <a:pt x="505056" y="3903"/>
                    </a:cubicBezTo>
                    <a:cubicBezTo>
                      <a:pt x="502942" y="1345"/>
                      <a:pt x="499886" y="9"/>
                      <a:pt x="496786" y="9"/>
                    </a:cubicBezTo>
                    <a:lnTo>
                      <a:pt x="496786" y="9"/>
                    </a:lnTo>
                    <a:close/>
                    <a:moveTo>
                      <a:pt x="496803" y="21431"/>
                    </a:moveTo>
                    <a:lnTo>
                      <a:pt x="496821" y="21431"/>
                    </a:lnTo>
                    <a:lnTo>
                      <a:pt x="496803" y="214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2" name="Google Shape;532;p3"/>
              <p:cNvSpPr/>
              <p:nvPr/>
            </p:nvSpPr>
            <p:spPr>
              <a:xfrm>
                <a:off x="3855417" y="3869558"/>
                <a:ext cx="1624053" cy="1555822"/>
              </a:xfrm>
              <a:custGeom>
                <a:rect b="b" l="l" r="r" t="t"/>
                <a:pathLst>
                  <a:path extrusionOk="0" h="502283" w="524311">
                    <a:moveTo>
                      <a:pt x="24886" y="450757"/>
                    </a:moveTo>
                    <a:cubicBezTo>
                      <a:pt x="-14613" y="403538"/>
                      <a:pt x="-1767" y="331763"/>
                      <a:pt x="26536" y="277208"/>
                    </a:cubicBezTo>
                    <a:cubicBezTo>
                      <a:pt x="54840" y="222654"/>
                      <a:pt x="96513" y="173986"/>
                      <a:pt x="112294" y="114654"/>
                    </a:cubicBezTo>
                    <a:cubicBezTo>
                      <a:pt x="117655" y="159698"/>
                      <a:pt x="132274" y="203642"/>
                      <a:pt x="154997" y="243010"/>
                    </a:cubicBezTo>
                    <a:cubicBezTo>
                      <a:pt x="190182" y="217475"/>
                      <a:pt x="217586" y="181530"/>
                      <a:pt x="232781" y="141001"/>
                    </a:cubicBezTo>
                    <a:cubicBezTo>
                      <a:pt x="247252" y="102393"/>
                      <a:pt x="259748" y="51367"/>
                      <a:pt x="300872" y="45629"/>
                    </a:cubicBezTo>
                    <a:cubicBezTo>
                      <a:pt x="299483" y="64981"/>
                      <a:pt x="298104" y="84333"/>
                      <a:pt x="296715" y="103686"/>
                    </a:cubicBezTo>
                    <a:cubicBezTo>
                      <a:pt x="329201" y="72754"/>
                      <a:pt x="364063" y="44267"/>
                      <a:pt x="400889" y="18548"/>
                    </a:cubicBezTo>
                    <a:cubicBezTo>
                      <a:pt x="396733" y="34800"/>
                      <a:pt x="392585" y="51044"/>
                      <a:pt x="388428" y="67296"/>
                    </a:cubicBezTo>
                    <a:cubicBezTo>
                      <a:pt x="426573" y="39167"/>
                      <a:pt x="468762" y="16435"/>
                      <a:pt x="513317" y="0"/>
                    </a:cubicBezTo>
                    <a:cubicBezTo>
                      <a:pt x="495886" y="122522"/>
                      <a:pt x="555532" y="255961"/>
                      <a:pt x="500174" y="366851"/>
                    </a:cubicBezTo>
                    <a:cubicBezTo>
                      <a:pt x="462657" y="442007"/>
                      <a:pt x="378961" y="485916"/>
                      <a:pt x="295283" y="497915"/>
                    </a:cubicBezTo>
                    <a:cubicBezTo>
                      <a:pt x="211604" y="509922"/>
                      <a:pt x="126650" y="494946"/>
                      <a:pt x="43461" y="479960"/>
                    </a:cubicBezTo>
                    <a:cubicBezTo>
                      <a:pt x="36247" y="485689"/>
                      <a:pt x="29034" y="491417"/>
                      <a:pt x="21829" y="497138"/>
                    </a:cubicBezTo>
                    <a:cubicBezTo>
                      <a:pt x="15568" y="491252"/>
                      <a:pt x="9315" y="485357"/>
                      <a:pt x="3053" y="479471"/>
                    </a:cubicBezTo>
                    <a:cubicBezTo>
                      <a:pt x="13096" y="460975"/>
                      <a:pt x="23148" y="442478"/>
                      <a:pt x="33191" y="42398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33" name="Google Shape;533;p3"/>
            <p:cNvGrpSpPr/>
            <p:nvPr/>
          </p:nvGrpSpPr>
          <p:grpSpPr>
            <a:xfrm flipH="1">
              <a:off x="4918971" y="4585690"/>
              <a:ext cx="683116" cy="847458"/>
              <a:chOff x="4540424" y="3559530"/>
              <a:chExt cx="2333842" cy="2895311"/>
            </a:xfrm>
          </p:grpSpPr>
          <p:sp>
            <p:nvSpPr>
              <p:cNvPr id="534" name="Google Shape;534;p3"/>
              <p:cNvSpPr/>
              <p:nvPr/>
            </p:nvSpPr>
            <p:spPr>
              <a:xfrm>
                <a:off x="4556921" y="3579209"/>
                <a:ext cx="2299621" cy="2776956"/>
              </a:xfrm>
              <a:custGeom>
                <a:rect b="b" l="l" r="r" t="t"/>
                <a:pathLst>
                  <a:path extrusionOk="0" h="643186" w="532628">
                    <a:moveTo>
                      <a:pt x="23325" y="579638"/>
                    </a:moveTo>
                    <a:cubicBezTo>
                      <a:pt x="-20339" y="460102"/>
                      <a:pt x="-1825" y="319991"/>
                      <a:pt x="71531" y="215703"/>
                    </a:cubicBezTo>
                    <a:cubicBezTo>
                      <a:pt x="93625" y="249840"/>
                      <a:pt x="115632" y="283985"/>
                      <a:pt x="137726" y="318122"/>
                    </a:cubicBezTo>
                    <a:cubicBezTo>
                      <a:pt x="125151" y="274938"/>
                      <a:pt x="110480" y="232391"/>
                      <a:pt x="93625" y="190692"/>
                    </a:cubicBezTo>
                    <a:cubicBezTo>
                      <a:pt x="129780" y="151743"/>
                      <a:pt x="171436" y="117859"/>
                      <a:pt x="217109" y="90359"/>
                    </a:cubicBezTo>
                    <a:cubicBezTo>
                      <a:pt x="230819" y="111738"/>
                      <a:pt x="241299" y="135247"/>
                      <a:pt x="247761" y="159777"/>
                    </a:cubicBezTo>
                    <a:cubicBezTo>
                      <a:pt x="242696" y="133544"/>
                      <a:pt x="238854" y="102743"/>
                      <a:pt x="257455" y="83399"/>
                    </a:cubicBezTo>
                    <a:cubicBezTo>
                      <a:pt x="266275" y="74230"/>
                      <a:pt x="278676" y="69505"/>
                      <a:pt x="290640" y="65200"/>
                    </a:cubicBezTo>
                    <a:cubicBezTo>
                      <a:pt x="369323" y="37054"/>
                      <a:pt x="450364" y="15230"/>
                      <a:pt x="532628" y="0"/>
                    </a:cubicBezTo>
                    <a:cubicBezTo>
                      <a:pt x="526690" y="75470"/>
                      <a:pt x="512717" y="150320"/>
                      <a:pt x="491060" y="222890"/>
                    </a:cubicBezTo>
                    <a:cubicBezTo>
                      <a:pt x="488178" y="232487"/>
                      <a:pt x="484859" y="242530"/>
                      <a:pt x="477436" y="249289"/>
                    </a:cubicBezTo>
                    <a:cubicBezTo>
                      <a:pt x="468616" y="257306"/>
                      <a:pt x="454469" y="260223"/>
                      <a:pt x="449666" y="271104"/>
                    </a:cubicBezTo>
                    <a:cubicBezTo>
                      <a:pt x="447308" y="276528"/>
                      <a:pt x="447832" y="282841"/>
                      <a:pt x="445824" y="288395"/>
                    </a:cubicBezTo>
                    <a:cubicBezTo>
                      <a:pt x="438138" y="308891"/>
                      <a:pt x="407311" y="302176"/>
                      <a:pt x="387924" y="291758"/>
                    </a:cubicBezTo>
                    <a:cubicBezTo>
                      <a:pt x="397268" y="304307"/>
                      <a:pt x="406526" y="316865"/>
                      <a:pt x="415869" y="329414"/>
                    </a:cubicBezTo>
                    <a:cubicBezTo>
                      <a:pt x="388273" y="369175"/>
                      <a:pt x="360678" y="408935"/>
                      <a:pt x="333081" y="448697"/>
                    </a:cubicBezTo>
                    <a:cubicBezTo>
                      <a:pt x="318497" y="469786"/>
                      <a:pt x="303215" y="491479"/>
                      <a:pt x="281295" y="505041"/>
                    </a:cubicBezTo>
                    <a:cubicBezTo>
                      <a:pt x="259463" y="518603"/>
                      <a:pt x="228898" y="521948"/>
                      <a:pt x="208725" y="506036"/>
                    </a:cubicBezTo>
                    <a:cubicBezTo>
                      <a:pt x="212567" y="513958"/>
                      <a:pt x="216410" y="521887"/>
                      <a:pt x="220165" y="529808"/>
                    </a:cubicBezTo>
                    <a:cubicBezTo>
                      <a:pt x="162266" y="575289"/>
                      <a:pt x="98516" y="613486"/>
                      <a:pt x="31011" y="643187"/>
                    </a:cubicBezTo>
                    <a:cubicBezTo>
                      <a:pt x="26906" y="620604"/>
                      <a:pt x="23500" y="597889"/>
                      <a:pt x="20880" y="575096"/>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5" name="Google Shape;535;p3"/>
              <p:cNvSpPr/>
              <p:nvPr/>
            </p:nvSpPr>
            <p:spPr>
              <a:xfrm>
                <a:off x="4540424" y="3559530"/>
                <a:ext cx="2333842" cy="2819638"/>
              </a:xfrm>
              <a:custGeom>
                <a:rect b="b" l="l" r="r" t="t"/>
                <a:pathLst>
                  <a:path extrusionOk="0" h="653072" w="540554">
                    <a:moveTo>
                      <a:pt x="32038" y="653072"/>
                    </a:moveTo>
                    <a:lnTo>
                      <a:pt x="31164" y="648426"/>
                    </a:lnTo>
                    <a:cubicBezTo>
                      <a:pt x="27060" y="625861"/>
                      <a:pt x="23654" y="602876"/>
                      <a:pt x="21034" y="580100"/>
                    </a:cubicBezTo>
                    <a:lnTo>
                      <a:pt x="21733" y="580013"/>
                    </a:lnTo>
                    <a:cubicBezTo>
                      <a:pt x="-20011" y="460241"/>
                      <a:pt x="-799" y="322104"/>
                      <a:pt x="72296" y="218113"/>
                    </a:cubicBezTo>
                    <a:lnTo>
                      <a:pt x="75527" y="213589"/>
                    </a:lnTo>
                    <a:lnTo>
                      <a:pt x="130370" y="298552"/>
                    </a:lnTo>
                    <a:cubicBezTo>
                      <a:pt x="119628" y="264144"/>
                      <a:pt x="107402" y="229972"/>
                      <a:pt x="93953" y="196647"/>
                    </a:cubicBezTo>
                    <a:lnTo>
                      <a:pt x="93080" y="194455"/>
                    </a:lnTo>
                    <a:lnTo>
                      <a:pt x="94653" y="192717"/>
                    </a:lnTo>
                    <a:cubicBezTo>
                      <a:pt x="131156" y="153428"/>
                      <a:pt x="172986" y="119457"/>
                      <a:pt x="219009" y="91730"/>
                    </a:cubicBezTo>
                    <a:lnTo>
                      <a:pt x="222065" y="89861"/>
                    </a:lnTo>
                    <a:lnTo>
                      <a:pt x="224074" y="92900"/>
                    </a:lnTo>
                    <a:cubicBezTo>
                      <a:pt x="231671" y="104733"/>
                      <a:pt x="238221" y="117126"/>
                      <a:pt x="243723" y="129989"/>
                    </a:cubicBezTo>
                    <a:cubicBezTo>
                      <a:pt x="243549" y="112960"/>
                      <a:pt x="247129" y="97293"/>
                      <a:pt x="258569" y="85364"/>
                    </a:cubicBezTo>
                    <a:cubicBezTo>
                      <a:pt x="267651" y="75897"/>
                      <a:pt x="280139" y="70920"/>
                      <a:pt x="293238" y="66239"/>
                    </a:cubicBezTo>
                    <a:cubicBezTo>
                      <a:pt x="371922" y="38102"/>
                      <a:pt x="453487" y="16112"/>
                      <a:pt x="535751" y="882"/>
                    </a:cubicBezTo>
                    <a:lnTo>
                      <a:pt x="540554" y="0"/>
                    </a:lnTo>
                    <a:lnTo>
                      <a:pt x="540118" y="4838"/>
                    </a:lnTo>
                    <a:cubicBezTo>
                      <a:pt x="534179" y="80491"/>
                      <a:pt x="520207" y="155742"/>
                      <a:pt x="498461" y="228505"/>
                    </a:cubicBezTo>
                    <a:cubicBezTo>
                      <a:pt x="495230" y="239185"/>
                      <a:pt x="491737" y="249368"/>
                      <a:pt x="483790" y="256599"/>
                    </a:cubicBezTo>
                    <a:cubicBezTo>
                      <a:pt x="480122" y="259926"/>
                      <a:pt x="475756" y="262362"/>
                      <a:pt x="471564" y="264729"/>
                    </a:cubicBezTo>
                    <a:cubicBezTo>
                      <a:pt x="465276" y="268231"/>
                      <a:pt x="459425" y="271541"/>
                      <a:pt x="456980" y="277165"/>
                    </a:cubicBezTo>
                    <a:cubicBezTo>
                      <a:pt x="455845" y="279558"/>
                      <a:pt x="455495" y="282334"/>
                      <a:pt x="455059" y="285278"/>
                    </a:cubicBezTo>
                    <a:cubicBezTo>
                      <a:pt x="454710" y="288212"/>
                      <a:pt x="454273" y="291260"/>
                      <a:pt x="453138" y="294264"/>
                    </a:cubicBezTo>
                    <a:cubicBezTo>
                      <a:pt x="450605" y="300848"/>
                      <a:pt x="446064" y="305442"/>
                      <a:pt x="439427" y="307931"/>
                    </a:cubicBezTo>
                    <a:cubicBezTo>
                      <a:pt x="428860" y="311878"/>
                      <a:pt x="415150" y="309669"/>
                      <a:pt x="403186" y="305407"/>
                    </a:cubicBezTo>
                    <a:lnTo>
                      <a:pt x="424320" y="333902"/>
                    </a:lnTo>
                    <a:lnTo>
                      <a:pt x="339959" y="455386"/>
                    </a:lnTo>
                    <a:cubicBezTo>
                      <a:pt x="325987" y="475637"/>
                      <a:pt x="310006" y="498587"/>
                      <a:pt x="287125" y="512778"/>
                    </a:cubicBezTo>
                    <a:cubicBezTo>
                      <a:pt x="269311" y="523799"/>
                      <a:pt x="242937" y="529633"/>
                      <a:pt x="221280" y="520166"/>
                    </a:cubicBezTo>
                    <a:lnTo>
                      <a:pt x="228703" y="535458"/>
                    </a:lnTo>
                    <a:lnTo>
                      <a:pt x="226345" y="537309"/>
                    </a:lnTo>
                    <a:cubicBezTo>
                      <a:pt x="168096" y="583017"/>
                      <a:pt x="104171" y="621319"/>
                      <a:pt x="36316" y="651168"/>
                    </a:cubicBezTo>
                    <a:lnTo>
                      <a:pt x="32038" y="653072"/>
                    </a:lnTo>
                    <a:close/>
                    <a:moveTo>
                      <a:pt x="28893" y="583558"/>
                    </a:moveTo>
                    <a:cubicBezTo>
                      <a:pt x="31251" y="603190"/>
                      <a:pt x="34221" y="622952"/>
                      <a:pt x="37626" y="642427"/>
                    </a:cubicBezTo>
                    <a:cubicBezTo>
                      <a:pt x="102425" y="613521"/>
                      <a:pt x="163555" y="576834"/>
                      <a:pt x="219358" y="533300"/>
                    </a:cubicBezTo>
                    <a:lnTo>
                      <a:pt x="202154" y="497670"/>
                    </a:lnTo>
                    <a:lnTo>
                      <a:pt x="214817" y="507678"/>
                    </a:lnTo>
                    <a:cubicBezTo>
                      <a:pt x="234903" y="523485"/>
                      <a:pt x="264333" y="518114"/>
                      <a:pt x="283196" y="506447"/>
                    </a:cubicBezTo>
                    <a:cubicBezTo>
                      <a:pt x="304766" y="493068"/>
                      <a:pt x="320223" y="470791"/>
                      <a:pt x="333846" y="451142"/>
                    </a:cubicBezTo>
                    <a:lnTo>
                      <a:pt x="415062" y="334051"/>
                    </a:lnTo>
                    <a:lnTo>
                      <a:pt x="378821" y="285147"/>
                    </a:lnTo>
                    <a:lnTo>
                      <a:pt x="393580" y="293041"/>
                    </a:lnTo>
                    <a:cubicBezTo>
                      <a:pt x="406679" y="300123"/>
                      <a:pt x="425193" y="305311"/>
                      <a:pt x="436808" y="300962"/>
                    </a:cubicBezTo>
                    <a:cubicBezTo>
                      <a:pt x="441349" y="299241"/>
                      <a:pt x="444405" y="296194"/>
                      <a:pt x="446152" y="291652"/>
                    </a:cubicBezTo>
                    <a:cubicBezTo>
                      <a:pt x="446937" y="289417"/>
                      <a:pt x="447287" y="286902"/>
                      <a:pt x="447724" y="284247"/>
                    </a:cubicBezTo>
                    <a:cubicBezTo>
                      <a:pt x="448160" y="280929"/>
                      <a:pt x="448597" y="277505"/>
                      <a:pt x="450082" y="274169"/>
                    </a:cubicBezTo>
                    <a:cubicBezTo>
                      <a:pt x="453575" y="266283"/>
                      <a:pt x="460823" y="262196"/>
                      <a:pt x="467896" y="258249"/>
                    </a:cubicBezTo>
                    <a:cubicBezTo>
                      <a:pt x="471914" y="255987"/>
                      <a:pt x="475669" y="253857"/>
                      <a:pt x="478725" y="251106"/>
                    </a:cubicBezTo>
                    <a:cubicBezTo>
                      <a:pt x="485275" y="245159"/>
                      <a:pt x="488419" y="236024"/>
                      <a:pt x="491300" y="226400"/>
                    </a:cubicBezTo>
                    <a:cubicBezTo>
                      <a:pt x="512434" y="155699"/>
                      <a:pt x="526232" y="82622"/>
                      <a:pt x="532345" y="9135"/>
                    </a:cubicBezTo>
                    <a:cubicBezTo>
                      <a:pt x="452090" y="24251"/>
                      <a:pt x="372533" y="45821"/>
                      <a:pt x="295771" y="73277"/>
                    </a:cubicBezTo>
                    <a:cubicBezTo>
                      <a:pt x="283109" y="77810"/>
                      <a:pt x="271931" y="82238"/>
                      <a:pt x="263983" y="90551"/>
                    </a:cubicBezTo>
                    <a:cubicBezTo>
                      <a:pt x="247216" y="107947"/>
                      <a:pt x="249924" y="135953"/>
                      <a:pt x="255250" y="163637"/>
                    </a:cubicBezTo>
                    <a:lnTo>
                      <a:pt x="248002" y="165305"/>
                    </a:lnTo>
                    <a:cubicBezTo>
                      <a:pt x="241889" y="142241"/>
                      <a:pt x="232370" y="120287"/>
                      <a:pt x="219707" y="100018"/>
                    </a:cubicBezTo>
                    <a:cubicBezTo>
                      <a:pt x="176218" y="126618"/>
                      <a:pt x="136571" y="158921"/>
                      <a:pt x="101726" y="196071"/>
                    </a:cubicBezTo>
                    <a:cubicBezTo>
                      <a:pt x="118232" y="237054"/>
                      <a:pt x="132815" y="279295"/>
                      <a:pt x="145129" y="321659"/>
                    </a:cubicBezTo>
                    <a:lnTo>
                      <a:pt x="152202" y="346041"/>
                    </a:lnTo>
                    <a:lnTo>
                      <a:pt x="75266" y="226976"/>
                    </a:lnTo>
                    <a:cubicBezTo>
                      <a:pt x="5053" y="330060"/>
                      <a:pt x="-12063" y="465900"/>
                      <a:pt x="30640" y="582930"/>
                    </a:cubicBezTo>
                    <a:lnTo>
                      <a:pt x="28893" y="5835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6" name="Google Shape;536;p3"/>
              <p:cNvSpPr/>
              <p:nvPr/>
            </p:nvSpPr>
            <p:spPr>
              <a:xfrm>
                <a:off x="4626331" y="3575893"/>
                <a:ext cx="2246041" cy="2878948"/>
              </a:xfrm>
              <a:custGeom>
                <a:rect b="b" l="l" r="r" t="t"/>
                <a:pathLst>
                  <a:path extrusionOk="0" h="666809" w="520218">
                    <a:moveTo>
                      <a:pt x="6463" y="666801"/>
                    </a:moveTo>
                    <a:lnTo>
                      <a:pt x="0" y="663203"/>
                    </a:lnTo>
                    <a:cubicBezTo>
                      <a:pt x="117109" y="450338"/>
                      <a:pt x="342155" y="195827"/>
                      <a:pt x="450356" y="73522"/>
                    </a:cubicBezTo>
                    <a:cubicBezTo>
                      <a:pt x="484327" y="35097"/>
                      <a:pt x="511136" y="4742"/>
                      <a:pt x="512883" y="0"/>
                    </a:cubicBezTo>
                    <a:cubicBezTo>
                      <a:pt x="512883" y="0"/>
                      <a:pt x="512796" y="166"/>
                      <a:pt x="512796" y="437"/>
                    </a:cubicBezTo>
                    <a:lnTo>
                      <a:pt x="520219" y="1109"/>
                    </a:lnTo>
                    <a:cubicBezTo>
                      <a:pt x="519782" y="5825"/>
                      <a:pt x="508517" y="19029"/>
                      <a:pt x="455945" y="78465"/>
                    </a:cubicBezTo>
                    <a:cubicBezTo>
                      <a:pt x="347919" y="200577"/>
                      <a:pt x="123222" y="454661"/>
                      <a:pt x="6463" y="666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7" name="Google Shape;537;p3"/>
              <p:cNvSpPr/>
              <p:nvPr/>
            </p:nvSpPr>
            <p:spPr>
              <a:xfrm>
                <a:off x="6011932" y="3896303"/>
                <a:ext cx="539169" cy="580643"/>
              </a:xfrm>
              <a:custGeom>
                <a:rect b="b" l="l" r="r" t="t"/>
                <a:pathLst>
                  <a:path extrusionOk="0" h="134486" w="124880">
                    <a:moveTo>
                      <a:pt x="21920" y="134487"/>
                    </a:moveTo>
                    <a:lnTo>
                      <a:pt x="0" y="1205"/>
                    </a:lnTo>
                    <a:lnTo>
                      <a:pt x="7423" y="0"/>
                    </a:lnTo>
                    <a:lnTo>
                      <a:pt x="28207" y="126636"/>
                    </a:lnTo>
                    <a:lnTo>
                      <a:pt x="124357" y="120741"/>
                    </a:lnTo>
                    <a:lnTo>
                      <a:pt x="124880" y="128182"/>
                    </a:lnTo>
                    <a:lnTo>
                      <a:pt x="21920" y="1344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8" name="Google Shape;538;p3"/>
              <p:cNvSpPr/>
              <p:nvPr/>
            </p:nvSpPr>
            <p:spPr>
              <a:xfrm>
                <a:off x="5285387" y="4236470"/>
                <a:ext cx="833265" cy="956667"/>
              </a:xfrm>
              <a:custGeom>
                <a:rect b="b" l="l" r="r" t="t"/>
                <a:pathLst>
                  <a:path extrusionOk="0" h="221579" w="192997">
                    <a:moveTo>
                      <a:pt x="191600" y="221580"/>
                    </a:moveTo>
                    <a:lnTo>
                      <a:pt x="86194" y="202044"/>
                    </a:lnTo>
                    <a:lnTo>
                      <a:pt x="85321" y="200219"/>
                    </a:lnTo>
                    <a:lnTo>
                      <a:pt x="0" y="2960"/>
                    </a:lnTo>
                    <a:lnTo>
                      <a:pt x="6812" y="0"/>
                    </a:lnTo>
                    <a:lnTo>
                      <a:pt x="91434" y="195434"/>
                    </a:lnTo>
                    <a:lnTo>
                      <a:pt x="192997" y="214253"/>
                    </a:lnTo>
                    <a:lnTo>
                      <a:pt x="191600" y="2215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9" name="Google Shape;539;p3"/>
              <p:cNvSpPr/>
              <p:nvPr/>
            </p:nvSpPr>
            <p:spPr>
              <a:xfrm>
                <a:off x="4766591" y="4979810"/>
                <a:ext cx="621742" cy="919830"/>
              </a:xfrm>
              <a:custGeom>
                <a:rect b="b" l="l" r="r" t="t"/>
                <a:pathLst>
                  <a:path extrusionOk="0" h="213047" w="144005">
                    <a:moveTo>
                      <a:pt x="139552" y="213048"/>
                    </a:moveTo>
                    <a:lnTo>
                      <a:pt x="82701" y="170597"/>
                    </a:lnTo>
                    <a:lnTo>
                      <a:pt x="0" y="3301"/>
                    </a:lnTo>
                    <a:lnTo>
                      <a:pt x="6725" y="0"/>
                    </a:lnTo>
                    <a:lnTo>
                      <a:pt x="88552" y="165698"/>
                    </a:lnTo>
                    <a:lnTo>
                      <a:pt x="144006" y="207066"/>
                    </a:lnTo>
                    <a:lnTo>
                      <a:pt x="139552" y="2130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0" name="Google Shape;540;p3"/>
              <p:cNvSpPr/>
              <p:nvPr/>
            </p:nvSpPr>
            <p:spPr>
              <a:xfrm>
                <a:off x="4671958" y="3595386"/>
                <a:ext cx="2163845" cy="2776766"/>
              </a:xfrm>
              <a:custGeom>
                <a:rect b="b" l="l" r="r" t="t"/>
                <a:pathLst>
                  <a:path extrusionOk="0" h="643142" w="501180">
                    <a:moveTo>
                      <a:pt x="6550" y="618962"/>
                    </a:moveTo>
                    <a:cubicBezTo>
                      <a:pt x="26897" y="484423"/>
                      <a:pt x="93791" y="359438"/>
                      <a:pt x="183216" y="256258"/>
                    </a:cubicBezTo>
                    <a:cubicBezTo>
                      <a:pt x="272553" y="153079"/>
                      <a:pt x="383898" y="70457"/>
                      <a:pt x="501181" y="0"/>
                    </a:cubicBezTo>
                    <a:cubicBezTo>
                      <a:pt x="496639" y="45254"/>
                      <a:pt x="492011" y="90516"/>
                      <a:pt x="487383" y="135771"/>
                    </a:cubicBezTo>
                    <a:cubicBezTo>
                      <a:pt x="484064" y="169017"/>
                      <a:pt x="479873" y="204254"/>
                      <a:pt x="459001" y="230461"/>
                    </a:cubicBezTo>
                    <a:cubicBezTo>
                      <a:pt x="442932" y="250547"/>
                      <a:pt x="416821" y="266712"/>
                      <a:pt x="416123" y="292316"/>
                    </a:cubicBezTo>
                    <a:cubicBezTo>
                      <a:pt x="397172" y="296150"/>
                      <a:pt x="377261" y="295094"/>
                      <a:pt x="358834" y="289286"/>
                    </a:cubicBezTo>
                    <a:cubicBezTo>
                      <a:pt x="373942" y="291749"/>
                      <a:pt x="382675" y="309110"/>
                      <a:pt x="381103" y="324226"/>
                    </a:cubicBezTo>
                    <a:cubicBezTo>
                      <a:pt x="379444" y="339343"/>
                      <a:pt x="370449" y="352521"/>
                      <a:pt x="361629" y="364983"/>
                    </a:cubicBezTo>
                    <a:cubicBezTo>
                      <a:pt x="341630" y="393365"/>
                      <a:pt x="321633" y="421747"/>
                      <a:pt x="301634" y="450128"/>
                    </a:cubicBezTo>
                    <a:cubicBezTo>
                      <a:pt x="286788" y="471201"/>
                      <a:pt x="270982" y="493129"/>
                      <a:pt x="247752" y="504517"/>
                    </a:cubicBezTo>
                    <a:cubicBezTo>
                      <a:pt x="224522" y="515905"/>
                      <a:pt x="191599" y="512368"/>
                      <a:pt x="178675" y="490090"/>
                    </a:cubicBezTo>
                    <a:cubicBezTo>
                      <a:pt x="178413" y="502474"/>
                      <a:pt x="182954" y="514901"/>
                      <a:pt x="191250" y="524201"/>
                    </a:cubicBezTo>
                    <a:cubicBezTo>
                      <a:pt x="133177" y="572031"/>
                      <a:pt x="68640" y="612150"/>
                      <a:pt x="0" y="643143"/>
                    </a:cubicBezTo>
                    <a:cubicBezTo>
                      <a:pt x="524" y="630026"/>
                      <a:pt x="10217" y="617774"/>
                      <a:pt x="22967" y="61423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41" name="Google Shape;541;p3"/>
            <p:cNvGrpSpPr/>
            <p:nvPr/>
          </p:nvGrpSpPr>
          <p:grpSpPr>
            <a:xfrm>
              <a:off x="4030474" y="4419177"/>
              <a:ext cx="1083052" cy="901458"/>
              <a:chOff x="2104957" y="1249515"/>
              <a:chExt cx="4206027" cy="3500807"/>
            </a:xfrm>
          </p:grpSpPr>
          <p:sp>
            <p:nvSpPr>
              <p:cNvPr id="542" name="Google Shape;542;p3"/>
              <p:cNvSpPr/>
              <p:nvPr/>
            </p:nvSpPr>
            <p:spPr>
              <a:xfrm>
                <a:off x="2125057" y="2770501"/>
                <a:ext cx="2125765" cy="1912782"/>
              </a:xfrm>
              <a:custGeom>
                <a:rect b="b" l="l" r="r" t="t"/>
                <a:pathLst>
                  <a:path extrusionOk="0" h="310139" w="344672">
                    <a:moveTo>
                      <a:pt x="328953" y="303825"/>
                    </a:moveTo>
                    <a:cubicBezTo>
                      <a:pt x="265028" y="239140"/>
                      <a:pt x="194030" y="183826"/>
                      <a:pt x="118315" y="139620"/>
                    </a:cubicBezTo>
                    <a:cubicBezTo>
                      <a:pt x="80065" y="117334"/>
                      <a:pt x="39283" y="96707"/>
                      <a:pt x="11687" y="58884"/>
                    </a:cubicBezTo>
                    <a:cubicBezTo>
                      <a:pt x="4875" y="49549"/>
                      <a:pt x="-1325" y="37986"/>
                      <a:pt x="246" y="25892"/>
                    </a:cubicBezTo>
                    <a:cubicBezTo>
                      <a:pt x="2081" y="11535"/>
                      <a:pt x="14743" y="1640"/>
                      <a:pt x="27231" y="234"/>
                    </a:cubicBezTo>
                    <a:cubicBezTo>
                      <a:pt x="39719" y="-1172"/>
                      <a:pt x="51945" y="3989"/>
                      <a:pt x="63560" y="9508"/>
                    </a:cubicBezTo>
                    <a:cubicBezTo>
                      <a:pt x="183026" y="66412"/>
                      <a:pt x="284327" y="173023"/>
                      <a:pt x="344672" y="305344"/>
                    </a:cubicBezTo>
                    <a:cubicBezTo>
                      <a:pt x="338471" y="314296"/>
                      <a:pt x="323451" y="309947"/>
                      <a:pt x="32161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3" name="Google Shape;543;p3"/>
              <p:cNvSpPr/>
              <p:nvPr/>
            </p:nvSpPr>
            <p:spPr>
              <a:xfrm>
                <a:off x="2104957" y="2750303"/>
                <a:ext cx="2168487" cy="1953124"/>
              </a:xfrm>
              <a:custGeom>
                <a:rect b="b" l="l" r="r" t="t"/>
                <a:pathLst>
                  <a:path extrusionOk="0" h="316680" w="351599">
                    <a:moveTo>
                      <a:pt x="338587" y="316680"/>
                    </a:moveTo>
                    <a:cubicBezTo>
                      <a:pt x="337364" y="316680"/>
                      <a:pt x="336142" y="316540"/>
                      <a:pt x="334832" y="316261"/>
                    </a:cubicBezTo>
                    <a:cubicBezTo>
                      <a:pt x="327933" y="314698"/>
                      <a:pt x="322781" y="309275"/>
                      <a:pt x="321645" y="302445"/>
                    </a:cubicBezTo>
                    <a:lnTo>
                      <a:pt x="322693" y="302271"/>
                    </a:lnTo>
                    <a:cubicBezTo>
                      <a:pt x="260864" y="240818"/>
                      <a:pt x="192661" y="188175"/>
                      <a:pt x="119828" y="145707"/>
                    </a:cubicBezTo>
                    <a:cubicBezTo>
                      <a:pt x="115636" y="143210"/>
                      <a:pt x="111270" y="140738"/>
                      <a:pt x="106990" y="138249"/>
                    </a:cubicBezTo>
                    <a:cubicBezTo>
                      <a:pt x="72670" y="118565"/>
                      <a:pt x="37215" y="98209"/>
                      <a:pt x="12326" y="64072"/>
                    </a:cubicBezTo>
                    <a:cubicBezTo>
                      <a:pt x="2807" y="51086"/>
                      <a:pt x="-1123" y="39524"/>
                      <a:pt x="274" y="28739"/>
                    </a:cubicBezTo>
                    <a:cubicBezTo>
                      <a:pt x="2370" y="12007"/>
                      <a:pt x="16867" y="1745"/>
                      <a:pt x="30054" y="252"/>
                    </a:cubicBezTo>
                    <a:cubicBezTo>
                      <a:pt x="43502" y="-1241"/>
                      <a:pt x="56253" y="4147"/>
                      <a:pt x="68217" y="9823"/>
                    </a:cubicBezTo>
                    <a:cubicBezTo>
                      <a:pt x="187595" y="66692"/>
                      <a:pt x="290643" y="175094"/>
                      <a:pt x="350900" y="307249"/>
                    </a:cubicBezTo>
                    <a:lnTo>
                      <a:pt x="351599" y="308934"/>
                    </a:lnTo>
                    <a:lnTo>
                      <a:pt x="350551" y="310462"/>
                    </a:lnTo>
                    <a:cubicBezTo>
                      <a:pt x="347757" y="314445"/>
                      <a:pt x="343390" y="316663"/>
                      <a:pt x="338500" y="316663"/>
                    </a:cubicBezTo>
                    <a:close/>
                    <a:moveTo>
                      <a:pt x="331688" y="307598"/>
                    </a:moveTo>
                    <a:cubicBezTo>
                      <a:pt x="333085" y="308812"/>
                      <a:pt x="334832" y="309563"/>
                      <a:pt x="336317" y="309903"/>
                    </a:cubicBezTo>
                    <a:cubicBezTo>
                      <a:pt x="339285" y="310576"/>
                      <a:pt x="342080" y="309903"/>
                      <a:pt x="344089" y="308087"/>
                    </a:cubicBezTo>
                    <a:cubicBezTo>
                      <a:pt x="284356" y="178168"/>
                      <a:pt x="182880" y="71670"/>
                      <a:pt x="65422" y="15727"/>
                    </a:cubicBezTo>
                    <a:cubicBezTo>
                      <a:pt x="54331" y="10461"/>
                      <a:pt x="42542" y="5431"/>
                      <a:pt x="30839" y="6749"/>
                    </a:cubicBezTo>
                    <a:cubicBezTo>
                      <a:pt x="20448" y="7920"/>
                      <a:pt x="8483" y="16321"/>
                      <a:pt x="6737" y="29577"/>
                    </a:cubicBezTo>
                    <a:cubicBezTo>
                      <a:pt x="5602" y="38633"/>
                      <a:pt x="9095" y="48659"/>
                      <a:pt x="17566" y="60230"/>
                    </a:cubicBezTo>
                    <a:cubicBezTo>
                      <a:pt x="41668" y="93240"/>
                      <a:pt x="76513" y="113247"/>
                      <a:pt x="110222" y="132591"/>
                    </a:cubicBezTo>
                    <a:cubicBezTo>
                      <a:pt x="114588" y="135080"/>
                      <a:pt x="118868" y="137560"/>
                      <a:pt x="123146" y="140066"/>
                    </a:cubicBezTo>
                    <a:cubicBezTo>
                      <a:pt x="199297" y="184447"/>
                      <a:pt x="270383" y="239874"/>
                      <a:pt x="334482" y="304795"/>
                    </a:cubicBezTo>
                    <a:lnTo>
                      <a:pt x="331688" y="307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4" name="Google Shape;544;p3"/>
              <p:cNvSpPr/>
              <p:nvPr/>
            </p:nvSpPr>
            <p:spPr>
              <a:xfrm>
                <a:off x="2843689" y="1869526"/>
                <a:ext cx="1382871" cy="2804140"/>
              </a:xfrm>
              <a:custGeom>
                <a:rect b="b" l="l" r="r" t="t"/>
                <a:pathLst>
                  <a:path extrusionOk="0" h="454664" w="224219">
                    <a:moveTo>
                      <a:pt x="224220" y="449452"/>
                    </a:moveTo>
                    <a:cubicBezTo>
                      <a:pt x="174529" y="370218"/>
                      <a:pt x="124752" y="290993"/>
                      <a:pt x="75062" y="211759"/>
                    </a:cubicBezTo>
                    <a:cubicBezTo>
                      <a:pt x="47641" y="168016"/>
                      <a:pt x="19695" y="123339"/>
                      <a:pt x="5199" y="71955"/>
                    </a:cubicBezTo>
                    <a:cubicBezTo>
                      <a:pt x="1269" y="58121"/>
                      <a:pt x="-1613" y="43302"/>
                      <a:pt x="1007" y="29076"/>
                    </a:cubicBezTo>
                    <a:cubicBezTo>
                      <a:pt x="3714" y="14850"/>
                      <a:pt x="13407" y="1524"/>
                      <a:pt x="25895" y="127"/>
                    </a:cubicBezTo>
                    <a:cubicBezTo>
                      <a:pt x="35676" y="-965"/>
                      <a:pt x="45021" y="5174"/>
                      <a:pt x="52880" y="12099"/>
                    </a:cubicBezTo>
                    <a:cubicBezTo>
                      <a:pt x="79341" y="35521"/>
                      <a:pt x="97156" y="69466"/>
                      <a:pt x="113312" y="103262"/>
                    </a:cubicBezTo>
                    <a:cubicBezTo>
                      <a:pt x="153483" y="187639"/>
                      <a:pt x="186755" y="276409"/>
                      <a:pt x="212605" y="368008"/>
                    </a:cubicBezTo>
                    <a:cubicBezTo>
                      <a:pt x="220552" y="396085"/>
                      <a:pt x="227800" y="426598"/>
                      <a:pt x="219853" y="454665"/>
                    </a:cubicBezTo>
                    <a:cubicBezTo>
                      <a:pt x="216535" y="450709"/>
                      <a:pt x="213216" y="446753"/>
                      <a:pt x="209985"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5" name="Google Shape;545;p3"/>
              <p:cNvSpPr/>
              <p:nvPr/>
            </p:nvSpPr>
            <p:spPr>
              <a:xfrm>
                <a:off x="2823787" y="1849464"/>
                <a:ext cx="1420011" cy="2866543"/>
              </a:xfrm>
              <a:custGeom>
                <a:rect b="b" l="l" r="r" t="t"/>
                <a:pathLst>
                  <a:path extrusionOk="0" h="464782" w="230241">
                    <a:moveTo>
                      <a:pt x="224477" y="464782"/>
                    </a:moveTo>
                    <a:lnTo>
                      <a:pt x="210680" y="448146"/>
                    </a:lnTo>
                    <a:lnTo>
                      <a:pt x="215744" y="443980"/>
                    </a:lnTo>
                    <a:lnTo>
                      <a:pt x="221421" y="450853"/>
                    </a:lnTo>
                    <a:cubicBezTo>
                      <a:pt x="221509" y="450434"/>
                      <a:pt x="221596" y="450023"/>
                      <a:pt x="221683" y="449604"/>
                    </a:cubicBezTo>
                    <a:lnTo>
                      <a:pt x="75494" y="216750"/>
                    </a:lnTo>
                    <a:cubicBezTo>
                      <a:pt x="48248" y="173322"/>
                      <a:pt x="20041" y="128417"/>
                      <a:pt x="5282" y="76098"/>
                    </a:cubicBezTo>
                    <a:cubicBezTo>
                      <a:pt x="1788" y="63671"/>
                      <a:pt x="-1880" y="47393"/>
                      <a:pt x="1090" y="31735"/>
                    </a:cubicBezTo>
                    <a:cubicBezTo>
                      <a:pt x="3710" y="17719"/>
                      <a:pt x="13491" y="1851"/>
                      <a:pt x="28773" y="148"/>
                    </a:cubicBezTo>
                    <a:cubicBezTo>
                      <a:pt x="40738" y="-1188"/>
                      <a:pt x="51304" y="6803"/>
                      <a:pt x="58203" y="12916"/>
                    </a:cubicBezTo>
                    <a:cubicBezTo>
                      <a:pt x="85799" y="37289"/>
                      <a:pt x="104313" y="73295"/>
                      <a:pt x="119421" y="105126"/>
                    </a:cubicBezTo>
                    <a:cubicBezTo>
                      <a:pt x="159592" y="189521"/>
                      <a:pt x="193127" y="278771"/>
                      <a:pt x="218976" y="370388"/>
                    </a:cubicBezTo>
                    <a:cubicBezTo>
                      <a:pt x="226137" y="395766"/>
                      <a:pt x="232599" y="422480"/>
                      <a:pt x="228495" y="448251"/>
                    </a:cubicBezTo>
                    <a:lnTo>
                      <a:pt x="230242" y="450975"/>
                    </a:lnTo>
                    <a:lnTo>
                      <a:pt x="227709" y="452539"/>
                    </a:lnTo>
                    <a:cubicBezTo>
                      <a:pt x="227272" y="454643"/>
                      <a:pt x="226835" y="456730"/>
                      <a:pt x="226224" y="458817"/>
                    </a:cubicBezTo>
                    <a:lnTo>
                      <a:pt x="224477" y="464782"/>
                    </a:lnTo>
                    <a:close/>
                    <a:moveTo>
                      <a:pt x="31480" y="6514"/>
                    </a:moveTo>
                    <a:cubicBezTo>
                      <a:pt x="30782" y="6514"/>
                      <a:pt x="30170" y="6549"/>
                      <a:pt x="29472" y="6628"/>
                    </a:cubicBezTo>
                    <a:cubicBezTo>
                      <a:pt x="18032" y="7903"/>
                      <a:pt x="9736" y="20828"/>
                      <a:pt x="7465" y="32940"/>
                    </a:cubicBezTo>
                    <a:cubicBezTo>
                      <a:pt x="4758" y="47271"/>
                      <a:pt x="8251" y="62580"/>
                      <a:pt x="11569" y="74317"/>
                    </a:cubicBezTo>
                    <a:cubicBezTo>
                      <a:pt x="26066" y="125744"/>
                      <a:pt x="54011" y="170248"/>
                      <a:pt x="80996" y="213283"/>
                    </a:cubicBezTo>
                    <a:lnTo>
                      <a:pt x="222993" y="439422"/>
                    </a:lnTo>
                    <a:cubicBezTo>
                      <a:pt x="224652" y="417257"/>
                      <a:pt x="218889" y="394202"/>
                      <a:pt x="212688" y="372161"/>
                    </a:cubicBezTo>
                    <a:cubicBezTo>
                      <a:pt x="186926" y="280893"/>
                      <a:pt x="153566" y="191992"/>
                      <a:pt x="113570" y="107929"/>
                    </a:cubicBezTo>
                    <a:cubicBezTo>
                      <a:pt x="98637" y="76674"/>
                      <a:pt x="80559" y="41367"/>
                      <a:pt x="53924" y="17806"/>
                    </a:cubicBezTo>
                    <a:cubicBezTo>
                      <a:pt x="45278" y="10147"/>
                      <a:pt x="38030" y="6523"/>
                      <a:pt x="31480" y="65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6" name="Google Shape;546;p3"/>
              <p:cNvSpPr/>
              <p:nvPr/>
            </p:nvSpPr>
            <p:spPr>
              <a:xfrm>
                <a:off x="3630994" y="1269546"/>
                <a:ext cx="746175" cy="3356964"/>
              </a:xfrm>
              <a:custGeom>
                <a:rect b="b" l="l" r="r" t="t"/>
                <a:pathLst>
                  <a:path extrusionOk="0" h="544299" w="120985">
                    <a:moveTo>
                      <a:pt x="103548" y="544299"/>
                    </a:moveTo>
                    <a:cubicBezTo>
                      <a:pt x="71585" y="423602"/>
                      <a:pt x="41457" y="302267"/>
                      <a:pt x="13163" y="180356"/>
                    </a:cubicBezTo>
                    <a:cubicBezTo>
                      <a:pt x="325" y="125093"/>
                      <a:pt x="-10853" y="60732"/>
                      <a:pt x="18926" y="15015"/>
                    </a:cubicBezTo>
                    <a:cubicBezTo>
                      <a:pt x="23118" y="8501"/>
                      <a:pt x="28532" y="2344"/>
                      <a:pt x="35344" y="545"/>
                    </a:cubicBezTo>
                    <a:cubicBezTo>
                      <a:pt x="47396" y="-2616"/>
                      <a:pt x="58661" y="8509"/>
                      <a:pt x="65997" y="20019"/>
                    </a:cubicBezTo>
                    <a:cubicBezTo>
                      <a:pt x="85821" y="51117"/>
                      <a:pt x="93942" y="90005"/>
                      <a:pt x="100142" y="127984"/>
                    </a:cubicBezTo>
                    <a:cubicBezTo>
                      <a:pt x="120228" y="250638"/>
                      <a:pt x="125817" y="376453"/>
                      <a:pt x="116822" y="500861"/>
                    </a:cubicBezTo>
                    <a:cubicBezTo>
                      <a:pt x="115512" y="518886"/>
                      <a:pt x="109748" y="541801"/>
                      <a:pt x="94204" y="542841"/>
                    </a:cubicBezTo>
                    <a:cubicBezTo>
                      <a:pt x="90012" y="540465"/>
                      <a:pt x="88266" y="533610"/>
                      <a:pt x="90711"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7" name="Google Shape;547;p3"/>
              <p:cNvSpPr/>
              <p:nvPr/>
            </p:nvSpPr>
            <p:spPr>
              <a:xfrm>
                <a:off x="3611154" y="1249552"/>
                <a:ext cx="786461" cy="3388425"/>
              </a:xfrm>
              <a:custGeom>
                <a:rect b="b" l="l" r="r" t="t"/>
                <a:pathLst>
                  <a:path extrusionOk="0" h="549400" w="127517">
                    <a:moveTo>
                      <a:pt x="96634" y="549401"/>
                    </a:moveTo>
                    <a:lnTo>
                      <a:pt x="95849" y="548920"/>
                    </a:lnTo>
                    <a:cubicBezTo>
                      <a:pt x="90084" y="545707"/>
                      <a:pt x="87814" y="536851"/>
                      <a:pt x="91045" y="530703"/>
                    </a:cubicBezTo>
                    <a:lnTo>
                      <a:pt x="96809" y="533734"/>
                    </a:lnTo>
                    <a:cubicBezTo>
                      <a:pt x="95324" y="536467"/>
                      <a:pt x="96110" y="540781"/>
                      <a:pt x="98294" y="542702"/>
                    </a:cubicBezTo>
                    <a:cubicBezTo>
                      <a:pt x="99517" y="542502"/>
                      <a:pt x="100652" y="542117"/>
                      <a:pt x="101787" y="541558"/>
                    </a:cubicBezTo>
                    <a:cubicBezTo>
                      <a:pt x="70610" y="423577"/>
                      <a:pt x="40831" y="303430"/>
                      <a:pt x="13148" y="184348"/>
                    </a:cubicBezTo>
                    <a:cubicBezTo>
                      <a:pt x="-912" y="123777"/>
                      <a:pt x="-9907" y="61520"/>
                      <a:pt x="19436" y="16484"/>
                    </a:cubicBezTo>
                    <a:cubicBezTo>
                      <a:pt x="25199" y="7542"/>
                      <a:pt x="31225" y="2354"/>
                      <a:pt x="37775" y="634"/>
                    </a:cubicBezTo>
                    <a:cubicBezTo>
                      <a:pt x="49128" y="-2344"/>
                      <a:pt x="61615" y="5263"/>
                      <a:pt x="72008" y="21505"/>
                    </a:cubicBezTo>
                    <a:cubicBezTo>
                      <a:pt x="92704" y="54018"/>
                      <a:pt x="100739" y="94914"/>
                      <a:pt x="106590" y="130702"/>
                    </a:cubicBezTo>
                    <a:cubicBezTo>
                      <a:pt x="126762" y="253800"/>
                      <a:pt x="132352" y="379511"/>
                      <a:pt x="123357" y="504339"/>
                    </a:cubicBezTo>
                    <a:cubicBezTo>
                      <a:pt x="122571" y="514416"/>
                      <a:pt x="119776" y="534878"/>
                      <a:pt x="109297" y="544353"/>
                    </a:cubicBezTo>
                    <a:cubicBezTo>
                      <a:pt x="109471" y="545139"/>
                      <a:pt x="109646" y="545925"/>
                      <a:pt x="109908" y="546711"/>
                    </a:cubicBezTo>
                    <a:lnTo>
                      <a:pt x="103620" y="548379"/>
                    </a:lnTo>
                    <a:cubicBezTo>
                      <a:pt x="103533" y="548256"/>
                      <a:pt x="103533" y="548143"/>
                      <a:pt x="103533" y="548012"/>
                    </a:cubicBezTo>
                    <a:cubicBezTo>
                      <a:pt x="101700" y="548728"/>
                      <a:pt x="99778" y="549191"/>
                      <a:pt x="97595" y="549331"/>
                    </a:cubicBezTo>
                    <a:lnTo>
                      <a:pt x="96634" y="549392"/>
                    </a:lnTo>
                    <a:close/>
                    <a:moveTo>
                      <a:pt x="42840" y="6503"/>
                    </a:moveTo>
                    <a:cubicBezTo>
                      <a:pt x="41705" y="6503"/>
                      <a:pt x="40569" y="6642"/>
                      <a:pt x="39433" y="6939"/>
                    </a:cubicBezTo>
                    <a:cubicBezTo>
                      <a:pt x="34543" y="8232"/>
                      <a:pt x="29740" y="12511"/>
                      <a:pt x="24850" y="20038"/>
                    </a:cubicBezTo>
                    <a:cubicBezTo>
                      <a:pt x="-3095" y="63022"/>
                      <a:pt x="5812" y="123698"/>
                      <a:pt x="19523" y="182863"/>
                    </a:cubicBezTo>
                    <a:cubicBezTo>
                      <a:pt x="46944" y="300836"/>
                      <a:pt x="76461" y="419839"/>
                      <a:pt x="107288" y="536755"/>
                    </a:cubicBezTo>
                    <a:cubicBezTo>
                      <a:pt x="112965" y="529332"/>
                      <a:pt x="115934" y="516242"/>
                      <a:pt x="116807" y="503859"/>
                    </a:cubicBezTo>
                    <a:cubicBezTo>
                      <a:pt x="125802" y="379537"/>
                      <a:pt x="120213" y="254342"/>
                      <a:pt x="100127" y="131750"/>
                    </a:cubicBezTo>
                    <a:cubicBezTo>
                      <a:pt x="94364" y="96608"/>
                      <a:pt x="86504" y="56472"/>
                      <a:pt x="66505" y="25007"/>
                    </a:cubicBezTo>
                    <a:cubicBezTo>
                      <a:pt x="62750" y="19139"/>
                      <a:pt x="53406" y="6503"/>
                      <a:pt x="42840" y="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8" name="Google Shape;548;p3"/>
              <p:cNvSpPr/>
              <p:nvPr/>
            </p:nvSpPr>
            <p:spPr>
              <a:xfrm>
                <a:off x="4165119" y="2770501"/>
                <a:ext cx="2125765" cy="1912782"/>
              </a:xfrm>
              <a:custGeom>
                <a:rect b="b" l="l" r="r" t="t"/>
                <a:pathLst>
                  <a:path extrusionOk="0" h="310139" w="344672">
                    <a:moveTo>
                      <a:pt x="15719" y="303825"/>
                    </a:moveTo>
                    <a:cubicBezTo>
                      <a:pt x="79644" y="239140"/>
                      <a:pt x="150556" y="183826"/>
                      <a:pt x="226357" y="139620"/>
                    </a:cubicBezTo>
                    <a:cubicBezTo>
                      <a:pt x="264607" y="117334"/>
                      <a:pt x="305303" y="96707"/>
                      <a:pt x="332985" y="58884"/>
                    </a:cubicBezTo>
                    <a:cubicBezTo>
                      <a:pt x="339798" y="49549"/>
                      <a:pt x="345998" y="37986"/>
                      <a:pt x="344426" y="25892"/>
                    </a:cubicBezTo>
                    <a:cubicBezTo>
                      <a:pt x="342591" y="11535"/>
                      <a:pt x="329929" y="1640"/>
                      <a:pt x="317441" y="234"/>
                    </a:cubicBezTo>
                    <a:cubicBezTo>
                      <a:pt x="304953" y="-1172"/>
                      <a:pt x="292727" y="3989"/>
                      <a:pt x="281112" y="9508"/>
                    </a:cubicBezTo>
                    <a:cubicBezTo>
                      <a:pt x="161646" y="66412"/>
                      <a:pt x="60257" y="173023"/>
                      <a:pt x="0" y="305344"/>
                    </a:cubicBezTo>
                    <a:cubicBezTo>
                      <a:pt x="6201" y="314296"/>
                      <a:pt x="21134" y="309947"/>
                      <a:pt x="2296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9" name="Google Shape;549;p3"/>
              <p:cNvSpPr/>
              <p:nvPr/>
            </p:nvSpPr>
            <p:spPr>
              <a:xfrm>
                <a:off x="4141961" y="2750327"/>
                <a:ext cx="2169023" cy="1953099"/>
              </a:xfrm>
              <a:custGeom>
                <a:rect b="b" l="l" r="r" t="t"/>
                <a:pathLst>
                  <a:path extrusionOk="0" h="316676" w="351686">
                    <a:moveTo>
                      <a:pt x="13099" y="316676"/>
                    </a:moveTo>
                    <a:cubicBezTo>
                      <a:pt x="8209" y="316676"/>
                      <a:pt x="3843" y="314458"/>
                      <a:pt x="1048" y="310476"/>
                    </a:cubicBezTo>
                    <a:lnTo>
                      <a:pt x="0" y="308947"/>
                    </a:lnTo>
                    <a:lnTo>
                      <a:pt x="786" y="307253"/>
                    </a:lnTo>
                    <a:cubicBezTo>
                      <a:pt x="61043" y="175098"/>
                      <a:pt x="164092" y="66688"/>
                      <a:pt x="283470" y="9828"/>
                    </a:cubicBezTo>
                    <a:cubicBezTo>
                      <a:pt x="295347" y="4152"/>
                      <a:pt x="308097" y="-1254"/>
                      <a:pt x="321546" y="257"/>
                    </a:cubicBezTo>
                    <a:cubicBezTo>
                      <a:pt x="334732" y="1741"/>
                      <a:pt x="349229" y="12002"/>
                      <a:pt x="351412" y="28744"/>
                    </a:cubicBezTo>
                    <a:cubicBezTo>
                      <a:pt x="352809" y="39529"/>
                      <a:pt x="348879" y="51082"/>
                      <a:pt x="339360" y="64077"/>
                    </a:cubicBezTo>
                    <a:cubicBezTo>
                      <a:pt x="314384" y="98214"/>
                      <a:pt x="278929" y="118570"/>
                      <a:pt x="244696" y="138254"/>
                    </a:cubicBezTo>
                    <a:cubicBezTo>
                      <a:pt x="240330" y="140734"/>
                      <a:pt x="236050" y="143206"/>
                      <a:pt x="231771" y="145703"/>
                    </a:cubicBezTo>
                    <a:cubicBezTo>
                      <a:pt x="158939" y="188171"/>
                      <a:pt x="90822" y="240813"/>
                      <a:pt x="28906" y="302267"/>
                    </a:cubicBezTo>
                    <a:lnTo>
                      <a:pt x="29954" y="302441"/>
                    </a:lnTo>
                    <a:cubicBezTo>
                      <a:pt x="28906" y="309271"/>
                      <a:pt x="23666" y="314694"/>
                      <a:pt x="16767" y="316257"/>
                    </a:cubicBezTo>
                    <a:cubicBezTo>
                      <a:pt x="15544" y="316545"/>
                      <a:pt x="14322" y="316676"/>
                      <a:pt x="13099" y="316676"/>
                    </a:cubicBezTo>
                    <a:close/>
                    <a:moveTo>
                      <a:pt x="7598" y="308083"/>
                    </a:moveTo>
                    <a:cubicBezTo>
                      <a:pt x="9519" y="309899"/>
                      <a:pt x="12313" y="310572"/>
                      <a:pt x="15370" y="309891"/>
                    </a:cubicBezTo>
                    <a:cubicBezTo>
                      <a:pt x="16854" y="309550"/>
                      <a:pt x="18514" y="308799"/>
                      <a:pt x="19999" y="307594"/>
                    </a:cubicBezTo>
                    <a:lnTo>
                      <a:pt x="17204" y="304808"/>
                    </a:lnTo>
                    <a:cubicBezTo>
                      <a:pt x="81303" y="239888"/>
                      <a:pt x="152389" y="184460"/>
                      <a:pt x="228540" y="140079"/>
                    </a:cubicBezTo>
                    <a:cubicBezTo>
                      <a:pt x="232819" y="137582"/>
                      <a:pt x="237098" y="135102"/>
                      <a:pt x="241465" y="132613"/>
                    </a:cubicBezTo>
                    <a:cubicBezTo>
                      <a:pt x="275086" y="113269"/>
                      <a:pt x="310018" y="93262"/>
                      <a:pt x="334120" y="60243"/>
                    </a:cubicBezTo>
                    <a:cubicBezTo>
                      <a:pt x="342504" y="48663"/>
                      <a:pt x="346085" y="38638"/>
                      <a:pt x="344950" y="29591"/>
                    </a:cubicBezTo>
                    <a:cubicBezTo>
                      <a:pt x="343203" y="16334"/>
                      <a:pt x="331239" y="7933"/>
                      <a:pt x="320847" y="6763"/>
                    </a:cubicBezTo>
                    <a:cubicBezTo>
                      <a:pt x="309145" y="5453"/>
                      <a:pt x="297355" y="10474"/>
                      <a:pt x="286264" y="15740"/>
                    </a:cubicBezTo>
                    <a:cubicBezTo>
                      <a:pt x="168807" y="71683"/>
                      <a:pt x="67330" y="178172"/>
                      <a:pt x="7598" y="3081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0" name="Google Shape;550;p3"/>
              <p:cNvSpPr/>
              <p:nvPr/>
            </p:nvSpPr>
            <p:spPr>
              <a:xfrm>
                <a:off x="4189357" y="1869526"/>
                <a:ext cx="1382661" cy="2804140"/>
              </a:xfrm>
              <a:custGeom>
                <a:rect b="b" l="l" r="r" t="t"/>
                <a:pathLst>
                  <a:path extrusionOk="0" h="454664" w="224185">
                    <a:moveTo>
                      <a:pt x="0" y="449452"/>
                    </a:moveTo>
                    <a:cubicBezTo>
                      <a:pt x="49691" y="370218"/>
                      <a:pt x="99380" y="290993"/>
                      <a:pt x="149158" y="211759"/>
                    </a:cubicBezTo>
                    <a:cubicBezTo>
                      <a:pt x="176579" y="168016"/>
                      <a:pt x="204438" y="123339"/>
                      <a:pt x="219021" y="71955"/>
                    </a:cubicBezTo>
                    <a:cubicBezTo>
                      <a:pt x="222951" y="58121"/>
                      <a:pt x="225833" y="43302"/>
                      <a:pt x="223126" y="29076"/>
                    </a:cubicBezTo>
                    <a:cubicBezTo>
                      <a:pt x="220506" y="14850"/>
                      <a:pt x="210813" y="1524"/>
                      <a:pt x="198325" y="127"/>
                    </a:cubicBezTo>
                    <a:cubicBezTo>
                      <a:pt x="188456" y="-965"/>
                      <a:pt x="179199" y="5174"/>
                      <a:pt x="171340" y="12099"/>
                    </a:cubicBezTo>
                    <a:cubicBezTo>
                      <a:pt x="144879" y="35521"/>
                      <a:pt x="126977" y="69466"/>
                      <a:pt x="110908" y="103262"/>
                    </a:cubicBezTo>
                    <a:cubicBezTo>
                      <a:pt x="70736" y="187639"/>
                      <a:pt x="37464" y="276409"/>
                      <a:pt x="11615" y="368008"/>
                    </a:cubicBezTo>
                    <a:cubicBezTo>
                      <a:pt x="3668" y="396085"/>
                      <a:pt x="-3580" y="426598"/>
                      <a:pt x="4366" y="454665"/>
                    </a:cubicBezTo>
                    <a:cubicBezTo>
                      <a:pt x="7685" y="450709"/>
                      <a:pt x="10916" y="446753"/>
                      <a:pt x="14234"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1" name="Google Shape;551;p3"/>
              <p:cNvSpPr/>
              <p:nvPr/>
            </p:nvSpPr>
            <p:spPr>
              <a:xfrm>
                <a:off x="4172119" y="1849390"/>
                <a:ext cx="1420011" cy="2866666"/>
              </a:xfrm>
              <a:custGeom>
                <a:rect b="b" l="l" r="r" t="t"/>
                <a:pathLst>
                  <a:path extrusionOk="0" h="464802" w="230241">
                    <a:moveTo>
                      <a:pt x="5676" y="464794"/>
                    </a:moveTo>
                    <a:lnTo>
                      <a:pt x="4018" y="458821"/>
                    </a:lnTo>
                    <a:cubicBezTo>
                      <a:pt x="3406" y="456733"/>
                      <a:pt x="2970" y="454637"/>
                      <a:pt x="2533" y="452542"/>
                    </a:cubicBezTo>
                    <a:lnTo>
                      <a:pt x="0" y="450978"/>
                    </a:lnTo>
                    <a:lnTo>
                      <a:pt x="1747" y="448254"/>
                    </a:lnTo>
                    <a:cubicBezTo>
                      <a:pt x="-2357" y="422474"/>
                      <a:pt x="4105" y="395760"/>
                      <a:pt x="11266" y="370391"/>
                    </a:cubicBezTo>
                    <a:cubicBezTo>
                      <a:pt x="37115" y="278774"/>
                      <a:pt x="70563" y="189524"/>
                      <a:pt x="110821" y="105130"/>
                    </a:cubicBezTo>
                    <a:cubicBezTo>
                      <a:pt x="125929" y="73298"/>
                      <a:pt x="144442" y="37292"/>
                      <a:pt x="171951" y="12919"/>
                    </a:cubicBezTo>
                    <a:cubicBezTo>
                      <a:pt x="178937" y="6797"/>
                      <a:pt x="189504" y="-1202"/>
                      <a:pt x="201468" y="152"/>
                    </a:cubicBezTo>
                    <a:cubicBezTo>
                      <a:pt x="216751" y="1854"/>
                      <a:pt x="226532" y="17713"/>
                      <a:pt x="229152" y="31738"/>
                    </a:cubicBezTo>
                    <a:cubicBezTo>
                      <a:pt x="232121" y="47405"/>
                      <a:pt x="228453" y="63674"/>
                      <a:pt x="224960" y="76110"/>
                    </a:cubicBezTo>
                    <a:cubicBezTo>
                      <a:pt x="210114" y="128429"/>
                      <a:pt x="181994" y="173334"/>
                      <a:pt x="154747" y="216762"/>
                    </a:cubicBezTo>
                    <a:lnTo>
                      <a:pt x="8559" y="449616"/>
                    </a:lnTo>
                    <a:cubicBezTo>
                      <a:pt x="8646" y="450035"/>
                      <a:pt x="8733" y="450446"/>
                      <a:pt x="8821" y="450865"/>
                    </a:cubicBezTo>
                    <a:lnTo>
                      <a:pt x="14497" y="443992"/>
                    </a:lnTo>
                    <a:lnTo>
                      <a:pt x="19562" y="448158"/>
                    </a:lnTo>
                    <a:lnTo>
                      <a:pt x="5676" y="464803"/>
                    </a:lnTo>
                    <a:close/>
                    <a:moveTo>
                      <a:pt x="198761" y="6526"/>
                    </a:moveTo>
                    <a:cubicBezTo>
                      <a:pt x="192212" y="6526"/>
                      <a:pt x="184963" y="10159"/>
                      <a:pt x="176318" y="17809"/>
                    </a:cubicBezTo>
                    <a:cubicBezTo>
                      <a:pt x="149682" y="41371"/>
                      <a:pt x="131518" y="76678"/>
                      <a:pt x="116672" y="107933"/>
                    </a:cubicBezTo>
                    <a:cubicBezTo>
                      <a:pt x="76588" y="192005"/>
                      <a:pt x="43316" y="280897"/>
                      <a:pt x="17554" y="372164"/>
                    </a:cubicBezTo>
                    <a:cubicBezTo>
                      <a:pt x="11266" y="394206"/>
                      <a:pt x="5589" y="417252"/>
                      <a:pt x="7249" y="439425"/>
                    </a:cubicBezTo>
                    <a:lnTo>
                      <a:pt x="149159" y="213287"/>
                    </a:lnTo>
                    <a:cubicBezTo>
                      <a:pt x="176143" y="170251"/>
                      <a:pt x="204088" y="125748"/>
                      <a:pt x="218672" y="74329"/>
                    </a:cubicBezTo>
                    <a:cubicBezTo>
                      <a:pt x="221990" y="62592"/>
                      <a:pt x="225484" y="47274"/>
                      <a:pt x="222777" y="32943"/>
                    </a:cubicBezTo>
                    <a:cubicBezTo>
                      <a:pt x="220419" y="20831"/>
                      <a:pt x="212122" y="7906"/>
                      <a:pt x="200770" y="6631"/>
                    </a:cubicBezTo>
                    <a:cubicBezTo>
                      <a:pt x="200071" y="6561"/>
                      <a:pt x="199460" y="6518"/>
                      <a:pt x="198761" y="6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2" name="Google Shape;552;p3"/>
              <p:cNvSpPr/>
              <p:nvPr/>
            </p:nvSpPr>
            <p:spPr>
              <a:xfrm>
                <a:off x="4038313" y="1269546"/>
                <a:ext cx="746379" cy="3356964"/>
              </a:xfrm>
              <a:custGeom>
                <a:rect b="b" l="l" r="r" t="t"/>
                <a:pathLst>
                  <a:path extrusionOk="0" h="544299" w="121018">
                    <a:moveTo>
                      <a:pt x="17505" y="544299"/>
                    </a:moveTo>
                    <a:cubicBezTo>
                      <a:pt x="49468" y="423602"/>
                      <a:pt x="79596" y="302267"/>
                      <a:pt x="107890" y="180356"/>
                    </a:cubicBezTo>
                    <a:cubicBezTo>
                      <a:pt x="120728" y="125093"/>
                      <a:pt x="131819" y="60732"/>
                      <a:pt x="102127" y="15015"/>
                    </a:cubicBezTo>
                    <a:cubicBezTo>
                      <a:pt x="97847" y="8501"/>
                      <a:pt x="92521" y="2344"/>
                      <a:pt x="85621" y="545"/>
                    </a:cubicBezTo>
                    <a:cubicBezTo>
                      <a:pt x="73570" y="-2616"/>
                      <a:pt x="62392" y="8509"/>
                      <a:pt x="55056" y="20019"/>
                    </a:cubicBezTo>
                    <a:cubicBezTo>
                      <a:pt x="35145" y="51117"/>
                      <a:pt x="27111" y="90005"/>
                      <a:pt x="20911" y="127984"/>
                    </a:cubicBezTo>
                    <a:cubicBezTo>
                      <a:pt x="825" y="250638"/>
                      <a:pt x="-4851" y="376453"/>
                      <a:pt x="4144" y="500861"/>
                    </a:cubicBezTo>
                    <a:cubicBezTo>
                      <a:pt x="5453" y="518886"/>
                      <a:pt x="11217" y="541801"/>
                      <a:pt x="26849" y="542841"/>
                    </a:cubicBezTo>
                    <a:cubicBezTo>
                      <a:pt x="31041" y="540465"/>
                      <a:pt x="32787" y="533610"/>
                      <a:pt x="30342"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3" name="Google Shape;553;p3"/>
              <p:cNvSpPr/>
              <p:nvPr/>
            </p:nvSpPr>
            <p:spPr>
              <a:xfrm>
                <a:off x="4018276" y="1249515"/>
                <a:ext cx="786251" cy="3388517"/>
              </a:xfrm>
              <a:custGeom>
                <a:rect b="b" l="l" r="r" t="t"/>
                <a:pathLst>
                  <a:path extrusionOk="0" h="549415" w="127483">
                    <a:moveTo>
                      <a:pt x="30796" y="549407"/>
                    </a:moveTo>
                    <a:lnTo>
                      <a:pt x="29836" y="549346"/>
                    </a:lnTo>
                    <a:cubicBezTo>
                      <a:pt x="27739" y="549206"/>
                      <a:pt x="25818" y="548743"/>
                      <a:pt x="23984" y="548018"/>
                    </a:cubicBezTo>
                    <a:cubicBezTo>
                      <a:pt x="23984" y="548140"/>
                      <a:pt x="23984" y="548262"/>
                      <a:pt x="23897" y="548385"/>
                    </a:cubicBezTo>
                    <a:lnTo>
                      <a:pt x="17610" y="546717"/>
                    </a:lnTo>
                    <a:cubicBezTo>
                      <a:pt x="17871" y="545931"/>
                      <a:pt x="18046" y="545145"/>
                      <a:pt x="18221" y="544359"/>
                    </a:cubicBezTo>
                    <a:cubicBezTo>
                      <a:pt x="7742" y="534884"/>
                      <a:pt x="4947" y="514422"/>
                      <a:pt x="4161" y="504345"/>
                    </a:cubicBezTo>
                    <a:cubicBezTo>
                      <a:pt x="-4834" y="379499"/>
                      <a:pt x="755" y="253789"/>
                      <a:pt x="20928" y="130708"/>
                    </a:cubicBezTo>
                    <a:cubicBezTo>
                      <a:pt x="26779" y="94920"/>
                      <a:pt x="34814" y="54024"/>
                      <a:pt x="55510" y="21511"/>
                    </a:cubicBezTo>
                    <a:cubicBezTo>
                      <a:pt x="65902" y="5260"/>
                      <a:pt x="78390" y="-2355"/>
                      <a:pt x="89743" y="640"/>
                    </a:cubicBezTo>
                    <a:cubicBezTo>
                      <a:pt x="96293" y="2360"/>
                      <a:pt x="102319" y="7539"/>
                      <a:pt x="108082" y="16490"/>
                    </a:cubicBezTo>
                    <a:cubicBezTo>
                      <a:pt x="137337" y="61517"/>
                      <a:pt x="128430" y="123774"/>
                      <a:pt x="114370" y="184354"/>
                    </a:cubicBezTo>
                    <a:cubicBezTo>
                      <a:pt x="86687" y="303445"/>
                      <a:pt x="56908" y="423583"/>
                      <a:pt x="25731" y="541564"/>
                    </a:cubicBezTo>
                    <a:cubicBezTo>
                      <a:pt x="26866" y="542123"/>
                      <a:pt x="28001" y="542516"/>
                      <a:pt x="29224" y="542717"/>
                    </a:cubicBezTo>
                    <a:cubicBezTo>
                      <a:pt x="31320" y="540796"/>
                      <a:pt x="32106" y="536482"/>
                      <a:pt x="30709" y="533748"/>
                    </a:cubicBezTo>
                    <a:lnTo>
                      <a:pt x="36472" y="530718"/>
                    </a:lnTo>
                    <a:cubicBezTo>
                      <a:pt x="39704" y="536866"/>
                      <a:pt x="37346" y="545730"/>
                      <a:pt x="31669" y="548935"/>
                    </a:cubicBezTo>
                    <a:lnTo>
                      <a:pt x="30796" y="549415"/>
                    </a:lnTo>
                    <a:close/>
                    <a:moveTo>
                      <a:pt x="84678" y="6508"/>
                    </a:moveTo>
                    <a:cubicBezTo>
                      <a:pt x="74024" y="6508"/>
                      <a:pt x="64767" y="19145"/>
                      <a:pt x="61012" y="25013"/>
                    </a:cubicBezTo>
                    <a:cubicBezTo>
                      <a:pt x="40927" y="56487"/>
                      <a:pt x="33154" y="96614"/>
                      <a:pt x="27391" y="131756"/>
                    </a:cubicBezTo>
                    <a:cubicBezTo>
                      <a:pt x="7305" y="254330"/>
                      <a:pt x="1716" y="379534"/>
                      <a:pt x="10710" y="503865"/>
                    </a:cubicBezTo>
                    <a:cubicBezTo>
                      <a:pt x="11584" y="516248"/>
                      <a:pt x="14553" y="529329"/>
                      <a:pt x="20230" y="536761"/>
                    </a:cubicBezTo>
                    <a:cubicBezTo>
                      <a:pt x="51056" y="419845"/>
                      <a:pt x="80573" y="300842"/>
                      <a:pt x="107995" y="182869"/>
                    </a:cubicBezTo>
                    <a:cubicBezTo>
                      <a:pt x="121706" y="123704"/>
                      <a:pt x="130613" y="63019"/>
                      <a:pt x="102668" y="20044"/>
                    </a:cubicBezTo>
                    <a:cubicBezTo>
                      <a:pt x="97777" y="12517"/>
                      <a:pt x="92974" y="8238"/>
                      <a:pt x="88084" y="6954"/>
                    </a:cubicBezTo>
                    <a:cubicBezTo>
                      <a:pt x="86948" y="6657"/>
                      <a:pt x="85813" y="6517"/>
                      <a:pt x="84678" y="65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4" name="Google Shape;554;p3"/>
              <p:cNvSpPr/>
              <p:nvPr/>
            </p:nvSpPr>
            <p:spPr>
              <a:xfrm>
                <a:off x="4182326" y="2960182"/>
                <a:ext cx="1819493" cy="1712104"/>
              </a:xfrm>
              <a:custGeom>
                <a:rect b="b" l="l" r="r" t="t"/>
                <a:pathLst>
                  <a:path extrusionOk="0" h="277601" w="295013">
                    <a:moveTo>
                      <a:pt x="3061" y="276851"/>
                    </a:moveTo>
                    <a:cubicBezTo>
                      <a:pt x="32316" y="231728"/>
                      <a:pt x="65676" y="189268"/>
                      <a:pt x="102791" y="150372"/>
                    </a:cubicBezTo>
                    <a:cubicBezTo>
                      <a:pt x="138770" y="112725"/>
                      <a:pt x="178242" y="78422"/>
                      <a:pt x="220860" y="48485"/>
                    </a:cubicBezTo>
                    <a:cubicBezTo>
                      <a:pt x="244351" y="31936"/>
                      <a:pt x="268891" y="16750"/>
                      <a:pt x="294216" y="3031"/>
                    </a:cubicBezTo>
                    <a:cubicBezTo>
                      <a:pt x="296050" y="2026"/>
                      <a:pt x="294390" y="-786"/>
                      <a:pt x="292556" y="210"/>
                    </a:cubicBezTo>
                    <a:cubicBezTo>
                      <a:pt x="247232" y="24784"/>
                      <a:pt x="204529" y="54127"/>
                      <a:pt x="165056" y="87338"/>
                    </a:cubicBezTo>
                    <a:cubicBezTo>
                      <a:pt x="124273" y="121676"/>
                      <a:pt x="86984" y="160083"/>
                      <a:pt x="53537" y="201599"/>
                    </a:cubicBezTo>
                    <a:cubicBezTo>
                      <a:pt x="34499" y="225196"/>
                      <a:pt x="16772" y="249779"/>
                      <a:pt x="266" y="275200"/>
                    </a:cubicBezTo>
                    <a:cubicBezTo>
                      <a:pt x="-869" y="276964"/>
                      <a:pt x="1926" y="278606"/>
                      <a:pt x="3061" y="276851"/>
                    </a:cubicBezTo>
                    <a:lnTo>
                      <a:pt x="3061" y="2768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5" name="Google Shape;555;p3"/>
              <p:cNvSpPr/>
              <p:nvPr/>
            </p:nvSpPr>
            <p:spPr>
              <a:xfrm>
                <a:off x="4174191" y="2132419"/>
                <a:ext cx="1163807" cy="2496382"/>
              </a:xfrm>
              <a:custGeom>
                <a:rect b="b" l="l" r="r" t="t"/>
                <a:pathLst>
                  <a:path extrusionOk="0" h="404764" w="188700">
                    <a:moveTo>
                      <a:pt x="3245" y="403654"/>
                    </a:moveTo>
                    <a:cubicBezTo>
                      <a:pt x="22806" y="348803"/>
                      <a:pt x="44202" y="294615"/>
                      <a:pt x="67607" y="241275"/>
                    </a:cubicBezTo>
                    <a:cubicBezTo>
                      <a:pt x="90486" y="188991"/>
                      <a:pt x="115201" y="137511"/>
                      <a:pt x="141748" y="86982"/>
                    </a:cubicBezTo>
                    <a:cubicBezTo>
                      <a:pt x="156769" y="58486"/>
                      <a:pt x="172313" y="30297"/>
                      <a:pt x="188469" y="2439"/>
                    </a:cubicBezTo>
                    <a:cubicBezTo>
                      <a:pt x="189517" y="622"/>
                      <a:pt x="186723" y="-1028"/>
                      <a:pt x="185588" y="788"/>
                    </a:cubicBezTo>
                    <a:cubicBezTo>
                      <a:pt x="156944" y="50400"/>
                      <a:pt x="130047" y="101051"/>
                      <a:pt x="104983" y="152601"/>
                    </a:cubicBezTo>
                    <a:cubicBezTo>
                      <a:pt x="79833" y="204265"/>
                      <a:pt x="56603" y="256819"/>
                      <a:pt x="35207" y="310125"/>
                    </a:cubicBezTo>
                    <a:cubicBezTo>
                      <a:pt x="22894" y="340769"/>
                      <a:pt x="11192" y="371666"/>
                      <a:pt x="101" y="402781"/>
                    </a:cubicBezTo>
                    <a:cubicBezTo>
                      <a:pt x="-598" y="404763"/>
                      <a:pt x="2546" y="405619"/>
                      <a:pt x="3245" y="403646"/>
                    </a:cubicBezTo>
                    <a:lnTo>
                      <a:pt x="3245" y="4036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6" name="Google Shape;556;p3"/>
              <p:cNvSpPr/>
              <p:nvPr/>
            </p:nvSpPr>
            <p:spPr>
              <a:xfrm>
                <a:off x="4129534" y="1727752"/>
                <a:ext cx="411249" cy="2944389"/>
              </a:xfrm>
              <a:custGeom>
                <a:rect b="b" l="l" r="r" t="t"/>
                <a:pathLst>
                  <a:path extrusionOk="0" h="477404" w="66680">
                    <a:moveTo>
                      <a:pt x="3238" y="475836"/>
                    </a:moveTo>
                    <a:cubicBezTo>
                      <a:pt x="7255" y="413806"/>
                      <a:pt x="12844" y="351890"/>
                      <a:pt x="20092" y="290157"/>
                    </a:cubicBezTo>
                    <a:cubicBezTo>
                      <a:pt x="27427" y="228154"/>
                      <a:pt x="36510" y="166342"/>
                      <a:pt x="47164" y="104828"/>
                    </a:cubicBezTo>
                    <a:cubicBezTo>
                      <a:pt x="53103" y="70464"/>
                      <a:pt x="59652" y="36205"/>
                      <a:pt x="66639" y="2041"/>
                    </a:cubicBezTo>
                    <a:cubicBezTo>
                      <a:pt x="67075" y="-11"/>
                      <a:pt x="63932" y="-884"/>
                      <a:pt x="63582" y="1177"/>
                    </a:cubicBezTo>
                    <a:cubicBezTo>
                      <a:pt x="50919" y="62377"/>
                      <a:pt x="40003" y="123918"/>
                      <a:pt x="30834" y="185720"/>
                    </a:cubicBezTo>
                    <a:cubicBezTo>
                      <a:pt x="21664" y="246991"/>
                      <a:pt x="14154" y="308514"/>
                      <a:pt x="8390" y="370185"/>
                    </a:cubicBezTo>
                    <a:cubicBezTo>
                      <a:pt x="5072" y="405353"/>
                      <a:pt x="2277" y="440582"/>
                      <a:pt x="7" y="475836"/>
                    </a:cubicBezTo>
                    <a:cubicBezTo>
                      <a:pt x="-168" y="477932"/>
                      <a:pt x="3150" y="477923"/>
                      <a:pt x="3238" y="475836"/>
                    </a:cubicBezTo>
                    <a:lnTo>
                      <a:pt x="3238" y="4758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7" name="Google Shape;557;p3"/>
              <p:cNvSpPr/>
              <p:nvPr/>
            </p:nvSpPr>
            <p:spPr>
              <a:xfrm>
                <a:off x="3123283" y="2200537"/>
                <a:ext cx="1120647" cy="2474851"/>
              </a:xfrm>
              <a:custGeom>
                <a:rect b="b" l="l" r="r" t="t"/>
                <a:pathLst>
                  <a:path extrusionOk="0" h="401273" w="181702">
                    <a:moveTo>
                      <a:pt x="122" y="1960"/>
                    </a:moveTo>
                    <a:cubicBezTo>
                      <a:pt x="21431" y="54619"/>
                      <a:pt x="43437" y="106982"/>
                      <a:pt x="66231" y="159003"/>
                    </a:cubicBezTo>
                    <a:cubicBezTo>
                      <a:pt x="89023" y="210973"/>
                      <a:pt x="112515" y="262611"/>
                      <a:pt x="136792" y="313890"/>
                    </a:cubicBezTo>
                    <a:cubicBezTo>
                      <a:pt x="150503" y="342857"/>
                      <a:pt x="164476" y="371711"/>
                      <a:pt x="178710" y="400442"/>
                    </a:cubicBezTo>
                    <a:cubicBezTo>
                      <a:pt x="179670" y="402329"/>
                      <a:pt x="182465" y="400669"/>
                      <a:pt x="181505" y="398791"/>
                    </a:cubicBezTo>
                    <a:cubicBezTo>
                      <a:pt x="156616" y="348281"/>
                      <a:pt x="132339" y="297402"/>
                      <a:pt x="108847" y="246184"/>
                    </a:cubicBezTo>
                    <a:cubicBezTo>
                      <a:pt x="85355" y="194782"/>
                      <a:pt x="62563" y="143031"/>
                      <a:pt x="40469" y="90957"/>
                    </a:cubicBezTo>
                    <a:cubicBezTo>
                      <a:pt x="27806" y="61108"/>
                      <a:pt x="15405" y="31145"/>
                      <a:pt x="3266" y="1087"/>
                    </a:cubicBezTo>
                    <a:cubicBezTo>
                      <a:pt x="2567" y="-835"/>
                      <a:pt x="-664" y="4"/>
                      <a:pt x="122" y="1951"/>
                    </a:cubicBezTo>
                    <a:lnTo>
                      <a:pt x="122" y="19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8" name="Google Shape;558;p3"/>
              <p:cNvSpPr/>
              <p:nvPr/>
            </p:nvSpPr>
            <p:spPr>
              <a:xfrm>
                <a:off x="2450055" y="3054998"/>
                <a:ext cx="1762505" cy="1587292"/>
              </a:xfrm>
              <a:custGeom>
                <a:rect b="b" l="l" r="r" t="t"/>
                <a:pathLst>
                  <a:path extrusionOk="0" h="257364" w="285773">
                    <a:moveTo>
                      <a:pt x="297" y="2415"/>
                    </a:moveTo>
                    <a:cubicBezTo>
                      <a:pt x="13396" y="22309"/>
                      <a:pt x="32433" y="36552"/>
                      <a:pt x="52781" y="48350"/>
                    </a:cubicBezTo>
                    <a:cubicBezTo>
                      <a:pt x="73216" y="60148"/>
                      <a:pt x="95485" y="71021"/>
                      <a:pt x="115920" y="84138"/>
                    </a:cubicBezTo>
                    <a:cubicBezTo>
                      <a:pt x="158711" y="111637"/>
                      <a:pt x="197049" y="145801"/>
                      <a:pt x="230147" y="184391"/>
                    </a:cubicBezTo>
                    <a:cubicBezTo>
                      <a:pt x="249533" y="207027"/>
                      <a:pt x="267087" y="231226"/>
                      <a:pt x="282718" y="256595"/>
                    </a:cubicBezTo>
                    <a:cubicBezTo>
                      <a:pt x="283766" y="258377"/>
                      <a:pt x="286648" y="256743"/>
                      <a:pt x="285513" y="254944"/>
                    </a:cubicBezTo>
                    <a:cubicBezTo>
                      <a:pt x="258529" y="211219"/>
                      <a:pt x="225954" y="170943"/>
                      <a:pt x="188141" y="136072"/>
                    </a:cubicBezTo>
                    <a:cubicBezTo>
                      <a:pt x="169977" y="119270"/>
                      <a:pt x="150589" y="103734"/>
                      <a:pt x="130242" y="89700"/>
                    </a:cubicBezTo>
                    <a:cubicBezTo>
                      <a:pt x="110069" y="75842"/>
                      <a:pt x="88761" y="64227"/>
                      <a:pt x="67278" y="52620"/>
                    </a:cubicBezTo>
                    <a:cubicBezTo>
                      <a:pt x="42738" y="39408"/>
                      <a:pt x="18723" y="24422"/>
                      <a:pt x="3091" y="747"/>
                    </a:cubicBezTo>
                    <a:cubicBezTo>
                      <a:pt x="1955" y="-999"/>
                      <a:pt x="-926" y="634"/>
                      <a:pt x="297" y="2398"/>
                    </a:cubicBezTo>
                    <a:lnTo>
                      <a:pt x="297" y="2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9" name="Google Shape;559;p3"/>
              <p:cNvSpPr/>
              <p:nvPr/>
            </p:nvSpPr>
            <p:spPr>
              <a:xfrm>
                <a:off x="3842341" y="1447584"/>
                <a:ext cx="201646" cy="2123816"/>
              </a:xfrm>
              <a:custGeom>
                <a:rect b="b" l="l" r="r" t="t"/>
                <a:pathLst>
                  <a:path extrusionOk="0" h="344356" w="32695">
                    <a:moveTo>
                      <a:pt x="27" y="2050"/>
                    </a:moveTo>
                    <a:cubicBezTo>
                      <a:pt x="15571" y="89903"/>
                      <a:pt x="25003" y="178822"/>
                      <a:pt x="28234" y="267985"/>
                    </a:cubicBezTo>
                    <a:cubicBezTo>
                      <a:pt x="29107" y="292908"/>
                      <a:pt x="29456" y="317840"/>
                      <a:pt x="29369" y="342782"/>
                    </a:cubicBezTo>
                    <a:cubicBezTo>
                      <a:pt x="29369" y="344877"/>
                      <a:pt x="32688" y="344886"/>
                      <a:pt x="32688" y="342782"/>
                    </a:cubicBezTo>
                    <a:cubicBezTo>
                      <a:pt x="32949" y="253733"/>
                      <a:pt x="27011" y="164692"/>
                      <a:pt x="14960" y="76455"/>
                    </a:cubicBezTo>
                    <a:cubicBezTo>
                      <a:pt x="11554" y="51286"/>
                      <a:pt x="7624" y="26188"/>
                      <a:pt x="3171" y="1177"/>
                    </a:cubicBezTo>
                    <a:cubicBezTo>
                      <a:pt x="2821" y="-884"/>
                      <a:pt x="-323" y="-11"/>
                      <a:pt x="27" y="2042"/>
                    </a:cubicBezTo>
                    <a:lnTo>
                      <a:pt x="27" y="20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0" name="Google Shape;560;p3"/>
              <p:cNvSpPr/>
              <p:nvPr/>
            </p:nvSpPr>
            <p:spPr>
              <a:xfrm>
                <a:off x="3031940" y="3319797"/>
                <a:ext cx="2226036" cy="1402619"/>
              </a:xfrm>
              <a:custGeom>
                <a:rect b="b" l="l" r="r" t="t"/>
                <a:pathLst>
                  <a:path extrusionOk="0" h="227421" w="360930">
                    <a:moveTo>
                      <a:pt x="180334" y="221781"/>
                    </a:moveTo>
                    <a:cubicBezTo>
                      <a:pt x="128374" y="180291"/>
                      <a:pt x="62265" y="163253"/>
                      <a:pt x="0" y="175295"/>
                    </a:cubicBezTo>
                    <a:cubicBezTo>
                      <a:pt x="26984" y="157210"/>
                      <a:pt x="58074" y="145525"/>
                      <a:pt x="89163" y="148302"/>
                    </a:cubicBezTo>
                    <a:cubicBezTo>
                      <a:pt x="120251" y="151079"/>
                      <a:pt x="151166" y="169916"/>
                      <a:pt x="166449" y="201407"/>
                    </a:cubicBezTo>
                    <a:cubicBezTo>
                      <a:pt x="132740" y="139202"/>
                      <a:pt x="107152" y="71033"/>
                      <a:pt x="90996" y="0"/>
                    </a:cubicBezTo>
                    <a:cubicBezTo>
                      <a:pt x="127151" y="47612"/>
                      <a:pt x="157017" y="101668"/>
                      <a:pt x="179198" y="159672"/>
                    </a:cubicBezTo>
                    <a:cubicBezTo>
                      <a:pt x="179810" y="106210"/>
                      <a:pt x="197189" y="53201"/>
                      <a:pt x="227404" y="12811"/>
                    </a:cubicBezTo>
                    <a:cubicBezTo>
                      <a:pt x="219545" y="57829"/>
                      <a:pt x="210725" y="102612"/>
                      <a:pt x="200857" y="147114"/>
                    </a:cubicBezTo>
                    <a:cubicBezTo>
                      <a:pt x="233081" y="99660"/>
                      <a:pt x="277706" y="63602"/>
                      <a:pt x="327309" y="44878"/>
                    </a:cubicBezTo>
                    <a:cubicBezTo>
                      <a:pt x="295172" y="84596"/>
                      <a:pt x="263034" y="124321"/>
                      <a:pt x="230897" y="164039"/>
                    </a:cubicBezTo>
                    <a:cubicBezTo>
                      <a:pt x="266266" y="127509"/>
                      <a:pt x="325213" y="127116"/>
                      <a:pt x="360931" y="163157"/>
                    </a:cubicBezTo>
                    <a:cubicBezTo>
                      <a:pt x="302420" y="174247"/>
                      <a:pt x="245481" y="195792"/>
                      <a:pt x="192560" y="226776"/>
                    </a:cubicBezTo>
                    <a:cubicBezTo>
                      <a:pt x="187583" y="229684"/>
                      <a:pt x="185748" y="222034"/>
                      <a:pt x="181208" y="218366"/>
                    </a:cubicBezTo>
                    <a:cubicBezTo>
                      <a:pt x="176666" y="214698"/>
                      <a:pt x="177103" y="214008"/>
                      <a:pt x="181208" y="21836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1" name="Google Shape;561;p3"/>
              <p:cNvSpPr/>
              <p:nvPr/>
            </p:nvSpPr>
            <p:spPr>
              <a:xfrm>
                <a:off x="2124983" y="2737561"/>
                <a:ext cx="1799448" cy="1716921"/>
              </a:xfrm>
              <a:custGeom>
                <a:rect b="b" l="l" r="r" t="t"/>
                <a:pathLst>
                  <a:path extrusionOk="0" h="278382" w="291763">
                    <a:moveTo>
                      <a:pt x="84619" y="31033"/>
                    </a:moveTo>
                    <a:cubicBezTo>
                      <a:pt x="72480" y="33198"/>
                      <a:pt x="66542" y="48516"/>
                      <a:pt x="70035" y="60288"/>
                    </a:cubicBezTo>
                    <a:cubicBezTo>
                      <a:pt x="73615" y="72060"/>
                      <a:pt x="83396" y="80749"/>
                      <a:pt x="93090" y="88434"/>
                    </a:cubicBezTo>
                    <a:cubicBezTo>
                      <a:pt x="129419" y="117427"/>
                      <a:pt x="169416" y="141740"/>
                      <a:pt x="205657" y="170898"/>
                    </a:cubicBezTo>
                    <a:cubicBezTo>
                      <a:pt x="241899" y="200058"/>
                      <a:pt x="274997" y="235164"/>
                      <a:pt x="291763" y="278383"/>
                    </a:cubicBezTo>
                    <a:cubicBezTo>
                      <a:pt x="258753" y="242211"/>
                      <a:pt x="217533" y="214633"/>
                      <a:pt x="176751" y="187438"/>
                    </a:cubicBezTo>
                    <a:cubicBezTo>
                      <a:pt x="134921" y="159572"/>
                      <a:pt x="93177" y="131714"/>
                      <a:pt x="51347" y="103847"/>
                    </a:cubicBezTo>
                    <a:cubicBezTo>
                      <a:pt x="31698" y="90757"/>
                      <a:pt x="10913" y="76269"/>
                      <a:pt x="2617" y="54288"/>
                    </a:cubicBezTo>
                    <a:cubicBezTo>
                      <a:pt x="-5679" y="32308"/>
                      <a:pt x="6372" y="1620"/>
                      <a:pt x="29951" y="66"/>
                    </a:cubicBezTo>
                    <a:cubicBezTo>
                      <a:pt x="50648" y="-1288"/>
                      <a:pt x="65844" y="18640"/>
                      <a:pt x="85056" y="26456"/>
                    </a:cubicBezTo>
                    <a:cubicBezTo>
                      <a:pt x="89248" y="28177"/>
                      <a:pt x="96496" y="26910"/>
                      <a:pt x="95273" y="225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2" name="Google Shape;562;p3"/>
              <p:cNvSpPr/>
              <p:nvPr/>
            </p:nvSpPr>
            <p:spPr>
              <a:xfrm>
                <a:off x="3745564" y="1265328"/>
                <a:ext cx="463272" cy="1809470"/>
              </a:xfrm>
              <a:custGeom>
                <a:rect b="b" l="l" r="r" t="t"/>
                <a:pathLst>
                  <a:path extrusionOk="0" h="293388" w="75115">
                    <a:moveTo>
                      <a:pt x="7772" y="10442"/>
                    </a:moveTo>
                    <a:cubicBezTo>
                      <a:pt x="16766" y="12049"/>
                      <a:pt x="22793" y="20494"/>
                      <a:pt x="26635" y="28712"/>
                    </a:cubicBezTo>
                    <a:cubicBezTo>
                      <a:pt x="36067" y="48762"/>
                      <a:pt x="38687" y="71206"/>
                      <a:pt x="40870" y="93230"/>
                    </a:cubicBezTo>
                    <a:cubicBezTo>
                      <a:pt x="47506" y="159740"/>
                      <a:pt x="50825" y="226564"/>
                      <a:pt x="50913" y="293388"/>
                    </a:cubicBezTo>
                    <a:cubicBezTo>
                      <a:pt x="51698" y="235594"/>
                      <a:pt x="52571" y="177013"/>
                      <a:pt x="68465" y="121411"/>
                    </a:cubicBezTo>
                    <a:cubicBezTo>
                      <a:pt x="71610" y="110408"/>
                      <a:pt x="75365" y="99308"/>
                      <a:pt x="75103" y="87877"/>
                    </a:cubicBezTo>
                    <a:cubicBezTo>
                      <a:pt x="74753" y="77336"/>
                      <a:pt x="70998" y="67206"/>
                      <a:pt x="66894" y="57504"/>
                    </a:cubicBezTo>
                    <a:cubicBezTo>
                      <a:pt x="62265" y="46824"/>
                      <a:pt x="57026" y="36388"/>
                      <a:pt x="51349" y="26267"/>
                    </a:cubicBezTo>
                    <a:cubicBezTo>
                      <a:pt x="45498" y="15953"/>
                      <a:pt x="38250" y="5299"/>
                      <a:pt x="27072" y="1212"/>
                    </a:cubicBezTo>
                    <a:cubicBezTo>
                      <a:pt x="15806" y="-2867"/>
                      <a:pt x="349" y="3709"/>
                      <a:pt x="0" y="15542"/>
                    </a:cubicBezTo>
                    <a:cubicBezTo>
                      <a:pt x="4453" y="12844"/>
                      <a:pt x="8820" y="10146"/>
                      <a:pt x="13186" y="74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3" name="Google Shape;563;p3"/>
              <p:cNvSpPr/>
              <p:nvPr/>
            </p:nvSpPr>
            <p:spPr>
              <a:xfrm>
                <a:off x="4384860" y="2799579"/>
                <a:ext cx="1884054" cy="1592856"/>
              </a:xfrm>
              <a:custGeom>
                <a:rect b="b" l="l" r="r" t="t"/>
                <a:pathLst>
                  <a:path extrusionOk="0" h="258266" w="305481">
                    <a:moveTo>
                      <a:pt x="2096" y="258267"/>
                    </a:moveTo>
                    <a:cubicBezTo>
                      <a:pt x="97721" y="196228"/>
                      <a:pt x="189767" y="146372"/>
                      <a:pt x="277881" y="74177"/>
                    </a:cubicBezTo>
                    <a:cubicBezTo>
                      <a:pt x="287924" y="65977"/>
                      <a:pt x="300674" y="42573"/>
                      <a:pt x="304429" y="30233"/>
                    </a:cubicBezTo>
                    <a:cubicBezTo>
                      <a:pt x="308184" y="17893"/>
                      <a:pt x="301635" y="1703"/>
                      <a:pt x="288797" y="0"/>
                    </a:cubicBezTo>
                    <a:cubicBezTo>
                      <a:pt x="278754" y="33002"/>
                      <a:pt x="250111" y="56537"/>
                      <a:pt x="222952" y="78020"/>
                    </a:cubicBezTo>
                    <a:cubicBezTo>
                      <a:pt x="148634" y="136792"/>
                      <a:pt x="74317" y="195564"/>
                      <a:pt x="0" y="25432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4" name="Google Shape;564;p3"/>
              <p:cNvSpPr/>
              <p:nvPr/>
            </p:nvSpPr>
            <p:spPr>
              <a:xfrm>
                <a:off x="4277685" y="1857864"/>
                <a:ext cx="1301096" cy="2475301"/>
              </a:xfrm>
              <a:custGeom>
                <a:rect b="b" l="l" r="r" t="t"/>
                <a:pathLst>
                  <a:path extrusionOk="0" h="401346" w="210960">
                    <a:moveTo>
                      <a:pt x="7423" y="376178"/>
                    </a:moveTo>
                    <a:cubicBezTo>
                      <a:pt x="67155" y="250783"/>
                      <a:pt x="126889" y="125396"/>
                      <a:pt x="186534" y="0"/>
                    </a:cubicBezTo>
                    <a:cubicBezTo>
                      <a:pt x="204525" y="9161"/>
                      <a:pt x="212471" y="31308"/>
                      <a:pt x="210725" y="51236"/>
                    </a:cubicBezTo>
                    <a:cubicBezTo>
                      <a:pt x="208978" y="71156"/>
                      <a:pt x="199459" y="89477"/>
                      <a:pt x="190115" y="107214"/>
                    </a:cubicBezTo>
                    <a:cubicBezTo>
                      <a:pt x="172038" y="141639"/>
                      <a:pt x="153874" y="176055"/>
                      <a:pt x="135797" y="210471"/>
                    </a:cubicBezTo>
                    <a:cubicBezTo>
                      <a:pt x="113353" y="253141"/>
                      <a:pt x="90386" y="296490"/>
                      <a:pt x="56327" y="330767"/>
                    </a:cubicBezTo>
                    <a:cubicBezTo>
                      <a:pt x="34844" y="352425"/>
                      <a:pt x="7947" y="371978"/>
                      <a:pt x="0" y="4013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5" name="Google Shape;565;p3"/>
              <p:cNvSpPr/>
              <p:nvPr/>
            </p:nvSpPr>
            <p:spPr>
              <a:xfrm>
                <a:off x="4099413" y="1282547"/>
                <a:ext cx="689971" cy="3068245"/>
              </a:xfrm>
              <a:custGeom>
                <a:rect b="b" l="l" r="r" t="t"/>
                <a:pathLst>
                  <a:path extrusionOk="0" h="497486" w="111872">
                    <a:moveTo>
                      <a:pt x="43752" y="22583"/>
                    </a:moveTo>
                    <a:cubicBezTo>
                      <a:pt x="49604" y="11885"/>
                      <a:pt x="67593" y="15352"/>
                      <a:pt x="73793" y="25823"/>
                    </a:cubicBezTo>
                    <a:cubicBezTo>
                      <a:pt x="80081" y="36285"/>
                      <a:pt x="78159" y="49437"/>
                      <a:pt x="76064" y="61409"/>
                    </a:cubicBezTo>
                    <a:cubicBezTo>
                      <a:pt x="50739" y="206768"/>
                      <a:pt x="25325" y="352128"/>
                      <a:pt x="0" y="497487"/>
                    </a:cubicBezTo>
                    <a:cubicBezTo>
                      <a:pt x="31177" y="390491"/>
                      <a:pt x="62353" y="283504"/>
                      <a:pt x="93530" y="176509"/>
                    </a:cubicBezTo>
                    <a:cubicBezTo>
                      <a:pt x="106367" y="132565"/>
                      <a:pt x="119204" y="85870"/>
                      <a:pt x="106891" y="41778"/>
                    </a:cubicBezTo>
                    <a:cubicBezTo>
                      <a:pt x="101913" y="23587"/>
                      <a:pt x="90473" y="4881"/>
                      <a:pt x="71959" y="585"/>
                    </a:cubicBezTo>
                    <a:cubicBezTo>
                      <a:pt x="53359" y="-3712"/>
                      <a:pt x="31526" y="16531"/>
                      <a:pt x="40696" y="3305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6" name="Google Shape;566;p3"/>
              <p:cNvSpPr/>
              <p:nvPr/>
            </p:nvSpPr>
            <p:spPr>
              <a:xfrm>
                <a:off x="2903216" y="3201897"/>
                <a:ext cx="2410777" cy="1548425"/>
              </a:xfrm>
              <a:custGeom>
                <a:rect b="b" l="l" r="r" t="t"/>
                <a:pathLst>
                  <a:path extrusionOk="0" h="251062" w="390884">
                    <a:moveTo>
                      <a:pt x="211336" y="251062"/>
                    </a:moveTo>
                    <a:cubicBezTo>
                      <a:pt x="207057" y="251062"/>
                      <a:pt x="204088" y="246958"/>
                      <a:pt x="202428" y="244713"/>
                    </a:cubicBezTo>
                    <a:cubicBezTo>
                      <a:pt x="201730" y="243761"/>
                      <a:pt x="201032" y="242792"/>
                      <a:pt x="200333" y="241989"/>
                    </a:cubicBezTo>
                    <a:lnTo>
                      <a:pt x="198412" y="244390"/>
                    </a:lnTo>
                    <a:cubicBezTo>
                      <a:pt x="147324" y="203581"/>
                      <a:pt x="82876" y="186954"/>
                      <a:pt x="21657" y="198796"/>
                    </a:cubicBezTo>
                    <a:lnTo>
                      <a:pt x="0" y="202987"/>
                    </a:lnTo>
                    <a:lnTo>
                      <a:pt x="18339" y="190709"/>
                    </a:lnTo>
                    <a:cubicBezTo>
                      <a:pt x="49341" y="169960"/>
                      <a:pt x="81216" y="160371"/>
                      <a:pt x="110471" y="162982"/>
                    </a:cubicBezTo>
                    <a:cubicBezTo>
                      <a:pt x="130295" y="164755"/>
                      <a:pt x="148983" y="172484"/>
                      <a:pt x="164092" y="184605"/>
                    </a:cubicBezTo>
                    <a:cubicBezTo>
                      <a:pt x="139552" y="132670"/>
                      <a:pt x="120601" y="77522"/>
                      <a:pt x="107502" y="20112"/>
                    </a:cubicBezTo>
                    <a:lnTo>
                      <a:pt x="102961" y="0"/>
                    </a:lnTo>
                    <a:lnTo>
                      <a:pt x="115449" y="16418"/>
                    </a:lnTo>
                    <a:cubicBezTo>
                      <a:pt x="148023" y="59279"/>
                      <a:pt x="175269" y="106891"/>
                      <a:pt x="196665" y="158205"/>
                    </a:cubicBezTo>
                    <a:cubicBezTo>
                      <a:pt x="200944" y="111083"/>
                      <a:pt x="217973" y="64990"/>
                      <a:pt x="244783" y="29264"/>
                    </a:cubicBezTo>
                    <a:lnTo>
                      <a:pt x="255961" y="14331"/>
                    </a:lnTo>
                    <a:lnTo>
                      <a:pt x="252730" y="32705"/>
                    </a:lnTo>
                    <a:cubicBezTo>
                      <a:pt x="246093" y="70632"/>
                      <a:pt x="238670" y="108882"/>
                      <a:pt x="230549" y="146669"/>
                    </a:cubicBezTo>
                    <a:cubicBezTo>
                      <a:pt x="261900" y="106961"/>
                      <a:pt x="302508" y="76483"/>
                      <a:pt x="346609" y="59829"/>
                    </a:cubicBezTo>
                    <a:lnTo>
                      <a:pt x="361979" y="54022"/>
                    </a:lnTo>
                    <a:lnTo>
                      <a:pt x="276047" y="160275"/>
                    </a:lnTo>
                    <a:cubicBezTo>
                      <a:pt x="288535" y="154319"/>
                      <a:pt x="302333" y="151141"/>
                      <a:pt x="316742" y="151053"/>
                    </a:cubicBezTo>
                    <a:cubicBezTo>
                      <a:pt x="342591" y="150974"/>
                      <a:pt x="366869" y="160878"/>
                      <a:pt x="384946" y="179147"/>
                    </a:cubicBezTo>
                    <a:lnTo>
                      <a:pt x="390884" y="185102"/>
                    </a:lnTo>
                    <a:lnTo>
                      <a:pt x="382676" y="186666"/>
                    </a:lnTo>
                    <a:cubicBezTo>
                      <a:pt x="324514" y="197704"/>
                      <a:pt x="268362" y="218934"/>
                      <a:pt x="215703" y="249761"/>
                    </a:cubicBezTo>
                    <a:cubicBezTo>
                      <a:pt x="214131" y="250678"/>
                      <a:pt x="212733" y="251062"/>
                      <a:pt x="211423" y="251062"/>
                    </a:cubicBezTo>
                    <a:close/>
                    <a:moveTo>
                      <a:pt x="205136" y="234243"/>
                    </a:moveTo>
                    <a:cubicBezTo>
                      <a:pt x="207057" y="235841"/>
                      <a:pt x="208454" y="237780"/>
                      <a:pt x="209677" y="239500"/>
                    </a:cubicBezTo>
                    <a:cubicBezTo>
                      <a:pt x="210201" y="240251"/>
                      <a:pt x="210987" y="241290"/>
                      <a:pt x="211511" y="241866"/>
                    </a:cubicBezTo>
                    <a:cubicBezTo>
                      <a:pt x="262424" y="212131"/>
                      <a:pt x="316393" y="191242"/>
                      <a:pt x="372283" y="179636"/>
                    </a:cubicBezTo>
                    <a:cubicBezTo>
                      <a:pt x="356739" y="166790"/>
                      <a:pt x="337440" y="159769"/>
                      <a:pt x="316742" y="159987"/>
                    </a:cubicBezTo>
                    <a:cubicBezTo>
                      <a:pt x="293164" y="160127"/>
                      <a:pt x="271244" y="169462"/>
                      <a:pt x="255001" y="186282"/>
                    </a:cubicBezTo>
                    <a:lnTo>
                      <a:pt x="248276" y="180369"/>
                    </a:lnTo>
                    <a:lnTo>
                      <a:pt x="333510" y="75033"/>
                    </a:lnTo>
                    <a:cubicBezTo>
                      <a:pt x="291417" y="94691"/>
                      <a:pt x="253516" y="127465"/>
                      <a:pt x="225484" y="168755"/>
                    </a:cubicBezTo>
                    <a:lnTo>
                      <a:pt x="212384" y="187950"/>
                    </a:lnTo>
                    <a:lnTo>
                      <a:pt x="217449" y="165279"/>
                    </a:lnTo>
                    <a:cubicBezTo>
                      <a:pt x="225658" y="127824"/>
                      <a:pt x="233343" y="89783"/>
                      <a:pt x="240242" y="51908"/>
                    </a:cubicBezTo>
                    <a:cubicBezTo>
                      <a:pt x="217886" y="88752"/>
                      <a:pt x="205048" y="133919"/>
                      <a:pt x="204525" y="178841"/>
                    </a:cubicBezTo>
                    <a:lnTo>
                      <a:pt x="204350" y="202324"/>
                    </a:lnTo>
                    <a:lnTo>
                      <a:pt x="195967" y="180387"/>
                    </a:lnTo>
                    <a:cubicBezTo>
                      <a:pt x="176579" y="129780"/>
                      <a:pt x="151603" y="82578"/>
                      <a:pt x="121474" y="39787"/>
                    </a:cubicBezTo>
                    <a:cubicBezTo>
                      <a:pt x="136932" y="100254"/>
                      <a:pt x="159201" y="157987"/>
                      <a:pt x="187670" y="211799"/>
                    </a:cubicBezTo>
                    <a:cubicBezTo>
                      <a:pt x="188980" y="214000"/>
                      <a:pt x="190202" y="216262"/>
                      <a:pt x="191337" y="218576"/>
                    </a:cubicBezTo>
                    <a:lnTo>
                      <a:pt x="183391" y="222654"/>
                    </a:lnTo>
                    <a:cubicBezTo>
                      <a:pt x="182256" y="220497"/>
                      <a:pt x="181033" y="218322"/>
                      <a:pt x="179898" y="216148"/>
                    </a:cubicBezTo>
                    <a:cubicBezTo>
                      <a:pt x="165227" y="191224"/>
                      <a:pt x="138853" y="174475"/>
                      <a:pt x="109598" y="171864"/>
                    </a:cubicBezTo>
                    <a:cubicBezTo>
                      <a:pt x="84622" y="169646"/>
                      <a:pt x="61130" y="177313"/>
                      <a:pt x="42268" y="186928"/>
                    </a:cubicBezTo>
                    <a:cubicBezTo>
                      <a:pt x="95712" y="182361"/>
                      <a:pt x="150031" y="197835"/>
                      <a:pt x="195355" y="230846"/>
                    </a:cubicBezTo>
                    <a:lnTo>
                      <a:pt x="197625" y="230199"/>
                    </a:lnTo>
                    <a:cubicBezTo>
                      <a:pt x="200420" y="229413"/>
                      <a:pt x="202167" y="231029"/>
                      <a:pt x="205136" y="2342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567" name="Google Shape;567;p3"/>
          <p:cNvGrpSpPr/>
          <p:nvPr/>
        </p:nvGrpSpPr>
        <p:grpSpPr>
          <a:xfrm>
            <a:off x="7875282" y="2750538"/>
            <a:ext cx="1752591" cy="2570093"/>
            <a:chOff x="7674619" y="2750538"/>
            <a:chExt cx="1752591" cy="2570093"/>
          </a:xfrm>
        </p:grpSpPr>
        <p:grpSp>
          <p:nvGrpSpPr>
            <p:cNvPr id="568" name="Google Shape;568;p3"/>
            <p:cNvGrpSpPr/>
            <p:nvPr/>
          </p:nvGrpSpPr>
          <p:grpSpPr>
            <a:xfrm>
              <a:off x="7674619" y="3480025"/>
              <a:ext cx="938311" cy="1247185"/>
              <a:chOff x="3119733" y="3330466"/>
              <a:chExt cx="2464051" cy="3275172"/>
            </a:xfrm>
          </p:grpSpPr>
          <p:sp>
            <p:nvSpPr>
              <p:cNvPr id="569" name="Google Shape;569;p3"/>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0" name="Google Shape;570;p3"/>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1" name="Google Shape;571;p3"/>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2" name="Google Shape;572;p3"/>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3" name="Google Shape;573;p3"/>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4" name="Google Shape;574;p3"/>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5" name="Google Shape;575;p3"/>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6" name="Google Shape;576;p3"/>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7" name="Google Shape;577;p3"/>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8" name="Google Shape;578;p3"/>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9" name="Google Shape;579;p3"/>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0" name="Google Shape;580;p3"/>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1" name="Google Shape;581;p3"/>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2" name="Google Shape;582;p3"/>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3" name="Google Shape;583;p3"/>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4" name="Google Shape;584;p3"/>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5" name="Google Shape;585;p3"/>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6" name="Google Shape;586;p3"/>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7" name="Google Shape;587;p3"/>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8" name="Google Shape;588;p3"/>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9" name="Google Shape;589;p3"/>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0" name="Google Shape;590;p3"/>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1" name="Google Shape;591;p3"/>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2" name="Google Shape;592;p3"/>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3" name="Google Shape;593;p3"/>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4" name="Google Shape;594;p3"/>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5" name="Google Shape;595;p3"/>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6" name="Google Shape;596;p3"/>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7" name="Google Shape;597;p3"/>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8" name="Google Shape;598;p3"/>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9" name="Google Shape;599;p3"/>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0" name="Google Shape;600;p3"/>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1" name="Google Shape;601;p3"/>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2" name="Google Shape;602;p3"/>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3" name="Google Shape;603;p3"/>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4" name="Google Shape;604;p3"/>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5" name="Google Shape;605;p3"/>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6" name="Google Shape;606;p3"/>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7" name="Google Shape;607;p3"/>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8" name="Google Shape;608;p3"/>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9" name="Google Shape;609;p3"/>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0" name="Google Shape;610;p3"/>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1" name="Google Shape;611;p3"/>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2" name="Google Shape;612;p3"/>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13" name="Google Shape;613;p3"/>
            <p:cNvGrpSpPr/>
            <p:nvPr/>
          </p:nvGrpSpPr>
          <p:grpSpPr>
            <a:xfrm flipH="1" rot="773369">
              <a:off x="8089712" y="2846141"/>
              <a:ext cx="1105855" cy="2201763"/>
              <a:chOff x="3848399" y="539511"/>
              <a:chExt cx="2333817" cy="4646641"/>
            </a:xfrm>
          </p:grpSpPr>
          <p:sp>
            <p:nvSpPr>
              <p:cNvPr id="614" name="Google Shape;614;p3"/>
              <p:cNvSpPr/>
              <p:nvPr/>
            </p:nvSpPr>
            <p:spPr>
              <a:xfrm>
                <a:off x="3848399" y="910127"/>
                <a:ext cx="2153945" cy="4276025"/>
              </a:xfrm>
              <a:custGeom>
                <a:rect b="b" l="l" r="r" t="t"/>
                <a:pathLst>
                  <a:path extrusionOk="0" h="1117915" w="563123">
                    <a:moveTo>
                      <a:pt x="3955" y="1117907"/>
                    </a:moveTo>
                    <a:lnTo>
                      <a:pt x="0" y="1116562"/>
                    </a:lnTo>
                    <a:cubicBezTo>
                      <a:pt x="13676" y="1076417"/>
                      <a:pt x="27255" y="1036158"/>
                      <a:pt x="40861" y="995839"/>
                    </a:cubicBezTo>
                    <a:cubicBezTo>
                      <a:pt x="124321" y="748488"/>
                      <a:pt x="210620" y="492719"/>
                      <a:pt x="321938" y="253333"/>
                    </a:cubicBezTo>
                    <a:cubicBezTo>
                      <a:pt x="355385" y="181409"/>
                      <a:pt x="400831" y="119833"/>
                      <a:pt x="457009" y="70317"/>
                    </a:cubicBezTo>
                    <a:cubicBezTo>
                      <a:pt x="490003" y="41237"/>
                      <a:pt x="525048" y="17579"/>
                      <a:pt x="561289" y="0"/>
                    </a:cubicBezTo>
                    <a:lnTo>
                      <a:pt x="563124" y="3764"/>
                    </a:lnTo>
                    <a:cubicBezTo>
                      <a:pt x="527231" y="21177"/>
                      <a:pt x="492483" y="44625"/>
                      <a:pt x="459769" y="73461"/>
                    </a:cubicBezTo>
                    <a:cubicBezTo>
                      <a:pt x="404027" y="122592"/>
                      <a:pt x="358931" y="183705"/>
                      <a:pt x="325728" y="255105"/>
                    </a:cubicBezTo>
                    <a:cubicBezTo>
                      <a:pt x="214506" y="494282"/>
                      <a:pt x="128242" y="749938"/>
                      <a:pt x="44826" y="997183"/>
                    </a:cubicBezTo>
                    <a:cubicBezTo>
                      <a:pt x="31220" y="1037503"/>
                      <a:pt x="17640" y="1077771"/>
                      <a:pt x="3965" y="11179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5" name="Google Shape;615;p3"/>
              <p:cNvSpPr/>
              <p:nvPr/>
            </p:nvSpPr>
            <p:spPr>
              <a:xfrm>
                <a:off x="5009584" y="1613175"/>
                <a:ext cx="1047660" cy="429326"/>
              </a:xfrm>
              <a:custGeom>
                <a:rect b="b" l="l" r="r" t="t"/>
                <a:pathLst>
                  <a:path extrusionOk="0" h="112242" w="273898">
                    <a:moveTo>
                      <a:pt x="4183" y="110279"/>
                    </a:moveTo>
                    <a:cubicBezTo>
                      <a:pt x="19981" y="82849"/>
                      <a:pt x="50773" y="58082"/>
                      <a:pt x="82796" y="41962"/>
                    </a:cubicBezTo>
                    <a:cubicBezTo>
                      <a:pt x="114829" y="25841"/>
                      <a:pt x="148093" y="17422"/>
                      <a:pt x="179793" y="12270"/>
                    </a:cubicBezTo>
                    <a:cubicBezTo>
                      <a:pt x="211458" y="7117"/>
                      <a:pt x="242198" y="4986"/>
                      <a:pt x="273898" y="0"/>
                    </a:cubicBezTo>
                    <a:cubicBezTo>
                      <a:pt x="213118"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6" name="Google Shape;616;p3"/>
              <p:cNvSpPr/>
              <p:nvPr/>
            </p:nvSpPr>
            <p:spPr>
              <a:xfrm>
                <a:off x="5009118" y="1597307"/>
                <a:ext cx="1092890" cy="453848"/>
              </a:xfrm>
              <a:custGeom>
                <a:rect b="b" l="l" r="r" t="t"/>
                <a:pathLst>
                  <a:path extrusionOk="0" h="118653" w="285723">
                    <a:moveTo>
                      <a:pt x="5965" y="118654"/>
                    </a:moveTo>
                    <a:cubicBezTo>
                      <a:pt x="3939" y="118654"/>
                      <a:pt x="1948" y="118601"/>
                      <a:pt x="0" y="118497"/>
                    </a:cubicBezTo>
                    <a:lnTo>
                      <a:pt x="236" y="113982"/>
                    </a:lnTo>
                    <a:cubicBezTo>
                      <a:pt x="1389" y="114043"/>
                      <a:pt x="2559" y="114087"/>
                      <a:pt x="3746" y="114104"/>
                    </a:cubicBezTo>
                    <a:lnTo>
                      <a:pt x="2341" y="113292"/>
                    </a:lnTo>
                    <a:cubicBezTo>
                      <a:pt x="17152" y="87582"/>
                      <a:pt x="46887" y="61707"/>
                      <a:pt x="81897" y="44084"/>
                    </a:cubicBezTo>
                    <a:cubicBezTo>
                      <a:pt x="109991" y="29945"/>
                      <a:pt x="141028" y="20444"/>
                      <a:pt x="179549" y="14182"/>
                    </a:cubicBezTo>
                    <a:cubicBezTo>
                      <a:pt x="195888" y="11527"/>
                      <a:pt x="212192" y="9641"/>
                      <a:pt x="227999" y="7816"/>
                    </a:cubicBezTo>
                    <a:cubicBezTo>
                      <a:pt x="242932" y="6096"/>
                      <a:pt x="258302" y="4323"/>
                      <a:pt x="273672" y="1904"/>
                    </a:cubicBezTo>
                    <a:lnTo>
                      <a:pt x="285724" y="0"/>
                    </a:lnTo>
                    <a:lnTo>
                      <a:pt x="275156" y="6096"/>
                    </a:lnTo>
                    <a:cubicBezTo>
                      <a:pt x="209922" y="43612"/>
                      <a:pt x="150922" y="76561"/>
                      <a:pt x="88832" y="99756"/>
                    </a:cubicBezTo>
                    <a:cubicBezTo>
                      <a:pt x="54537" y="112567"/>
                      <a:pt x="27972" y="118636"/>
                      <a:pt x="5974" y="118645"/>
                    </a:cubicBezTo>
                    <a:close/>
                    <a:moveTo>
                      <a:pt x="262581" y="8130"/>
                    </a:moveTo>
                    <a:cubicBezTo>
                      <a:pt x="251054" y="9720"/>
                      <a:pt x="239701" y="11038"/>
                      <a:pt x="228523" y="12322"/>
                    </a:cubicBezTo>
                    <a:cubicBezTo>
                      <a:pt x="212804" y="14139"/>
                      <a:pt x="196525" y="16016"/>
                      <a:pt x="180282" y="18653"/>
                    </a:cubicBezTo>
                    <a:cubicBezTo>
                      <a:pt x="142224" y="24836"/>
                      <a:pt x="111616" y="34207"/>
                      <a:pt x="83941" y="48136"/>
                    </a:cubicBezTo>
                    <a:cubicBezTo>
                      <a:pt x="50346" y="65051"/>
                      <a:pt x="21763" y="89626"/>
                      <a:pt x="7109" y="114130"/>
                    </a:cubicBezTo>
                    <a:cubicBezTo>
                      <a:pt x="28330" y="113929"/>
                      <a:pt x="54057" y="107939"/>
                      <a:pt x="87251" y="95538"/>
                    </a:cubicBezTo>
                    <a:cubicBezTo>
                      <a:pt x="145726" y="73697"/>
                      <a:pt x="201626" y="43088"/>
                      <a:pt x="262581" y="81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7" name="Google Shape;617;p3"/>
              <p:cNvSpPr/>
              <p:nvPr/>
            </p:nvSpPr>
            <p:spPr>
              <a:xfrm>
                <a:off x="5398004" y="1231400"/>
                <a:ext cx="763168" cy="202878"/>
              </a:xfrm>
              <a:custGeom>
                <a:rect b="b" l="l" r="r" t="t"/>
                <a:pathLst>
                  <a:path extrusionOk="0" h="53040" w="199521">
                    <a:moveTo>
                      <a:pt x="3083" y="41604"/>
                    </a:moveTo>
                    <a:cubicBezTo>
                      <a:pt x="19824" y="20802"/>
                      <a:pt x="45289" y="7380"/>
                      <a:pt x="69375" y="2507"/>
                    </a:cubicBezTo>
                    <a:cubicBezTo>
                      <a:pt x="93460" y="-2357"/>
                      <a:pt x="116384" y="455"/>
                      <a:pt x="137518" y="5843"/>
                    </a:cubicBezTo>
                    <a:cubicBezTo>
                      <a:pt x="158651" y="11231"/>
                      <a:pt x="178474" y="19160"/>
                      <a:pt x="199521" y="24697"/>
                    </a:cubicBezTo>
                    <a:cubicBezTo>
                      <a:pt x="152712" y="38076"/>
                      <a:pt x="105293" y="50983"/>
                      <a:pt x="59707" y="52843"/>
                    </a:cubicBezTo>
                    <a:cubicBezTo>
                      <a:pt x="38041" y="53725"/>
                      <a:pt x="16349" y="51909"/>
                      <a:pt x="0" y="4196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8" name="Google Shape;618;p3"/>
              <p:cNvSpPr/>
              <p:nvPr/>
            </p:nvSpPr>
            <p:spPr>
              <a:xfrm>
                <a:off x="5395200" y="1225818"/>
                <a:ext cx="787017" cy="214016"/>
              </a:xfrm>
              <a:custGeom>
                <a:rect b="b" l="l" r="r" t="t"/>
                <a:pathLst>
                  <a:path extrusionOk="0" h="55952" w="205756">
                    <a:moveTo>
                      <a:pt x="51219" y="55944"/>
                    </a:moveTo>
                    <a:cubicBezTo>
                      <a:pt x="28985" y="55944"/>
                      <a:pt x="12558" y="52302"/>
                      <a:pt x="0" y="44661"/>
                    </a:cubicBezTo>
                    <a:lnTo>
                      <a:pt x="1502" y="42189"/>
                    </a:lnTo>
                    <a:cubicBezTo>
                      <a:pt x="15239" y="50547"/>
                      <a:pt x="33963" y="53953"/>
                      <a:pt x="60397" y="52852"/>
                    </a:cubicBezTo>
                    <a:cubicBezTo>
                      <a:pt x="103319" y="51097"/>
                      <a:pt x="146809" y="39849"/>
                      <a:pt x="194927" y="26191"/>
                    </a:cubicBezTo>
                    <a:cubicBezTo>
                      <a:pt x="186369" y="23781"/>
                      <a:pt x="177898" y="21021"/>
                      <a:pt x="169689" y="18340"/>
                    </a:cubicBezTo>
                    <a:cubicBezTo>
                      <a:pt x="159384" y="14969"/>
                      <a:pt x="148730" y="11476"/>
                      <a:pt x="137901" y="8716"/>
                    </a:cubicBezTo>
                    <a:cubicBezTo>
                      <a:pt x="112576" y="2254"/>
                      <a:pt x="91163" y="1197"/>
                      <a:pt x="70405" y="5398"/>
                    </a:cubicBezTo>
                    <a:cubicBezTo>
                      <a:pt x="44686" y="10594"/>
                      <a:pt x="20217" y="25021"/>
                      <a:pt x="4951" y="43980"/>
                    </a:cubicBezTo>
                    <a:lnTo>
                      <a:pt x="2698" y="42163"/>
                    </a:lnTo>
                    <a:cubicBezTo>
                      <a:pt x="18374" y="22689"/>
                      <a:pt x="43473" y="7887"/>
                      <a:pt x="69837" y="2560"/>
                    </a:cubicBezTo>
                    <a:cubicBezTo>
                      <a:pt x="91032" y="-1720"/>
                      <a:pt x="112926" y="-654"/>
                      <a:pt x="138600" y="5913"/>
                    </a:cubicBezTo>
                    <a:cubicBezTo>
                      <a:pt x="149516" y="8699"/>
                      <a:pt x="160257" y="12201"/>
                      <a:pt x="170650" y="15598"/>
                    </a:cubicBezTo>
                    <a:cubicBezTo>
                      <a:pt x="180343" y="18785"/>
                      <a:pt x="190474" y="22095"/>
                      <a:pt x="200603" y="24767"/>
                    </a:cubicBezTo>
                    <a:lnTo>
                      <a:pt x="205756" y="26112"/>
                    </a:lnTo>
                    <a:lnTo>
                      <a:pt x="200691" y="27562"/>
                    </a:lnTo>
                    <a:cubicBezTo>
                      <a:pt x="150477" y="41910"/>
                      <a:pt x="105240" y="53935"/>
                      <a:pt x="60510" y="55760"/>
                    </a:cubicBezTo>
                    <a:cubicBezTo>
                      <a:pt x="57305" y="55891"/>
                      <a:pt x="54205" y="55953"/>
                      <a:pt x="51219" y="559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9" name="Google Shape;619;p3"/>
              <p:cNvSpPr/>
              <p:nvPr/>
            </p:nvSpPr>
            <p:spPr>
              <a:xfrm>
                <a:off x="5571631" y="565436"/>
                <a:ext cx="414190" cy="642879"/>
              </a:xfrm>
              <a:custGeom>
                <a:rect b="b" l="l" r="r" t="t"/>
                <a:pathLst>
                  <a:path extrusionOk="0" h="168073" w="108285">
                    <a:moveTo>
                      <a:pt x="3045" y="165436"/>
                    </a:moveTo>
                    <a:cubicBezTo>
                      <a:pt x="-3530" y="139630"/>
                      <a:pt x="1080" y="111397"/>
                      <a:pt x="11734" y="89425"/>
                    </a:cubicBezTo>
                    <a:cubicBezTo>
                      <a:pt x="22388" y="67453"/>
                      <a:pt x="38509" y="51035"/>
                      <a:pt x="55626" y="37586"/>
                    </a:cubicBezTo>
                    <a:cubicBezTo>
                      <a:pt x="72743" y="24138"/>
                      <a:pt x="91082" y="13300"/>
                      <a:pt x="108286" y="0"/>
                    </a:cubicBezTo>
                    <a:cubicBezTo>
                      <a:pt x="90645" y="45088"/>
                      <a:pt x="72393" y="90351"/>
                      <a:pt x="46308" y="127483"/>
                    </a:cubicBezTo>
                    <a:cubicBezTo>
                      <a:pt x="33916" y="145141"/>
                      <a:pt x="19340" y="161174"/>
                      <a:pt x="1473" y="16807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0" name="Google Shape;620;p3"/>
              <p:cNvSpPr/>
              <p:nvPr/>
            </p:nvSpPr>
            <p:spPr>
              <a:xfrm>
                <a:off x="5563120" y="539511"/>
                <a:ext cx="442074" cy="676918"/>
              </a:xfrm>
              <a:custGeom>
                <a:rect b="b" l="l" r="r" t="t"/>
                <a:pathLst>
                  <a:path extrusionOk="0" h="176972" w="115575">
                    <a:moveTo>
                      <a:pt x="4520" y="176963"/>
                    </a:moveTo>
                    <a:lnTo>
                      <a:pt x="2887" y="172745"/>
                    </a:lnTo>
                    <a:cubicBezTo>
                      <a:pt x="2939" y="172728"/>
                      <a:pt x="3000" y="172702"/>
                      <a:pt x="3052" y="172684"/>
                    </a:cubicBezTo>
                    <a:cubicBezTo>
                      <a:pt x="-3122" y="148354"/>
                      <a:pt x="188" y="119405"/>
                      <a:pt x="11916" y="95215"/>
                    </a:cubicBezTo>
                    <a:cubicBezTo>
                      <a:pt x="21348" y="75767"/>
                      <a:pt x="35495" y="59052"/>
                      <a:pt x="56454" y="42590"/>
                    </a:cubicBezTo>
                    <a:cubicBezTo>
                      <a:pt x="65274" y="35630"/>
                      <a:pt x="74618" y="29281"/>
                      <a:pt x="83613" y="23142"/>
                    </a:cubicBezTo>
                    <a:cubicBezTo>
                      <a:pt x="92084" y="17378"/>
                      <a:pt x="100817" y="11414"/>
                      <a:pt x="109113" y="4995"/>
                    </a:cubicBezTo>
                    <a:lnTo>
                      <a:pt x="115576" y="0"/>
                    </a:lnTo>
                    <a:lnTo>
                      <a:pt x="112606" y="7606"/>
                    </a:lnTo>
                    <a:cubicBezTo>
                      <a:pt x="93744" y="56022"/>
                      <a:pt x="76016" y="99066"/>
                      <a:pt x="50376" y="135570"/>
                    </a:cubicBezTo>
                    <a:cubicBezTo>
                      <a:pt x="34823" y="157742"/>
                      <a:pt x="20247" y="170894"/>
                      <a:pt x="4510" y="176972"/>
                    </a:cubicBezTo>
                    <a:close/>
                    <a:moveTo>
                      <a:pt x="105445" y="13370"/>
                    </a:moveTo>
                    <a:cubicBezTo>
                      <a:pt x="99070" y="18068"/>
                      <a:pt x="92521" y="22522"/>
                      <a:pt x="86146" y="26871"/>
                    </a:cubicBezTo>
                    <a:cubicBezTo>
                      <a:pt x="77238" y="32967"/>
                      <a:pt x="67982" y="39272"/>
                      <a:pt x="59249" y="46136"/>
                    </a:cubicBezTo>
                    <a:cubicBezTo>
                      <a:pt x="38857" y="62152"/>
                      <a:pt x="25120" y="78369"/>
                      <a:pt x="15994" y="97180"/>
                    </a:cubicBezTo>
                    <a:cubicBezTo>
                      <a:pt x="4834" y="120200"/>
                      <a:pt x="1585" y="147665"/>
                      <a:pt x="7262" y="170833"/>
                    </a:cubicBezTo>
                    <a:cubicBezTo>
                      <a:pt x="20509" y="164414"/>
                      <a:pt x="33146" y="152241"/>
                      <a:pt x="46682" y="132958"/>
                    </a:cubicBezTo>
                    <a:cubicBezTo>
                      <a:pt x="70688" y="98734"/>
                      <a:pt x="87805" y="58484"/>
                      <a:pt x="105445" y="133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1" name="Google Shape;621;p3"/>
              <p:cNvSpPr/>
              <p:nvPr/>
            </p:nvSpPr>
            <p:spPr>
              <a:xfrm>
                <a:off x="4752888" y="2247969"/>
                <a:ext cx="1047794" cy="429326"/>
              </a:xfrm>
              <a:custGeom>
                <a:rect b="b" l="l" r="r" t="t"/>
                <a:pathLst>
                  <a:path extrusionOk="0" h="112242" w="273933">
                    <a:moveTo>
                      <a:pt x="4183" y="110279"/>
                    </a:moveTo>
                    <a:cubicBezTo>
                      <a:pt x="19981" y="82849"/>
                      <a:pt x="50773" y="58083"/>
                      <a:pt x="82796" y="41962"/>
                    </a:cubicBezTo>
                    <a:cubicBezTo>
                      <a:pt x="114828" y="25841"/>
                      <a:pt x="148093" y="17422"/>
                      <a:pt x="179793" y="12270"/>
                    </a:cubicBezTo>
                    <a:cubicBezTo>
                      <a:pt x="211493" y="7117"/>
                      <a:pt x="242242" y="4987"/>
                      <a:pt x="273933" y="0"/>
                    </a:cubicBezTo>
                    <a:cubicBezTo>
                      <a:pt x="213073"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2" name="Google Shape;622;p3"/>
              <p:cNvSpPr/>
              <p:nvPr/>
            </p:nvSpPr>
            <p:spPr>
              <a:xfrm>
                <a:off x="4752452" y="2232170"/>
                <a:ext cx="1092990" cy="453783"/>
              </a:xfrm>
              <a:custGeom>
                <a:rect b="b" l="l" r="r" t="t"/>
                <a:pathLst>
                  <a:path extrusionOk="0" h="118636" w="285749">
                    <a:moveTo>
                      <a:pt x="5955" y="118636"/>
                    </a:moveTo>
                    <a:cubicBezTo>
                      <a:pt x="3930" y="118636"/>
                      <a:pt x="1947" y="118584"/>
                      <a:pt x="0" y="118488"/>
                    </a:cubicBezTo>
                    <a:lnTo>
                      <a:pt x="235" y="113973"/>
                    </a:lnTo>
                    <a:cubicBezTo>
                      <a:pt x="1388" y="114034"/>
                      <a:pt x="2567" y="114078"/>
                      <a:pt x="3746" y="114095"/>
                    </a:cubicBezTo>
                    <a:lnTo>
                      <a:pt x="2340" y="113283"/>
                    </a:lnTo>
                    <a:cubicBezTo>
                      <a:pt x="17151" y="87574"/>
                      <a:pt x="46895" y="61698"/>
                      <a:pt x="81897" y="44075"/>
                    </a:cubicBezTo>
                    <a:cubicBezTo>
                      <a:pt x="109990" y="29936"/>
                      <a:pt x="141027" y="20435"/>
                      <a:pt x="179548" y="14174"/>
                    </a:cubicBezTo>
                    <a:cubicBezTo>
                      <a:pt x="195896" y="11519"/>
                      <a:pt x="212244" y="9632"/>
                      <a:pt x="228051" y="7807"/>
                    </a:cubicBezTo>
                    <a:cubicBezTo>
                      <a:pt x="242940" y="6087"/>
                      <a:pt x="258336" y="4314"/>
                      <a:pt x="273697" y="1904"/>
                    </a:cubicBezTo>
                    <a:lnTo>
                      <a:pt x="285749" y="0"/>
                    </a:lnTo>
                    <a:lnTo>
                      <a:pt x="275182" y="6096"/>
                    </a:lnTo>
                    <a:cubicBezTo>
                      <a:pt x="209921" y="43621"/>
                      <a:pt x="150886" y="76570"/>
                      <a:pt x="88822" y="99747"/>
                    </a:cubicBezTo>
                    <a:cubicBezTo>
                      <a:pt x="54519" y="112558"/>
                      <a:pt x="27954" y="118636"/>
                      <a:pt x="5947" y="118636"/>
                    </a:cubicBezTo>
                    <a:close/>
                    <a:moveTo>
                      <a:pt x="262554" y="8113"/>
                    </a:moveTo>
                    <a:cubicBezTo>
                      <a:pt x="251088" y="9702"/>
                      <a:pt x="239692" y="11021"/>
                      <a:pt x="228574" y="12296"/>
                    </a:cubicBezTo>
                    <a:cubicBezTo>
                      <a:pt x="212820" y="14112"/>
                      <a:pt x="196525" y="15999"/>
                      <a:pt x="180281" y="18636"/>
                    </a:cubicBezTo>
                    <a:cubicBezTo>
                      <a:pt x="142223" y="24819"/>
                      <a:pt x="111615" y="34189"/>
                      <a:pt x="83940" y="48118"/>
                    </a:cubicBezTo>
                    <a:cubicBezTo>
                      <a:pt x="50345" y="65034"/>
                      <a:pt x="21762" y="89608"/>
                      <a:pt x="7100" y="114113"/>
                    </a:cubicBezTo>
                    <a:cubicBezTo>
                      <a:pt x="28329" y="113903"/>
                      <a:pt x="54048" y="107921"/>
                      <a:pt x="87250" y="95512"/>
                    </a:cubicBezTo>
                    <a:cubicBezTo>
                      <a:pt x="145700" y="73679"/>
                      <a:pt x="201581" y="43071"/>
                      <a:pt x="262563" y="81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3" name="Google Shape;623;p3"/>
              <p:cNvSpPr/>
              <p:nvPr/>
            </p:nvSpPr>
            <p:spPr>
              <a:xfrm>
                <a:off x="5083460" y="582107"/>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5"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4" name="Google Shape;624;p3"/>
              <p:cNvSpPr/>
              <p:nvPr/>
            </p:nvSpPr>
            <p:spPr>
              <a:xfrm>
                <a:off x="5076712" y="545861"/>
                <a:ext cx="219785" cy="1159361"/>
              </a:xfrm>
              <a:custGeom>
                <a:rect b="b" l="l" r="r" t="t"/>
                <a:pathLst>
                  <a:path extrusionOk="0" h="303101" w="57460">
                    <a:moveTo>
                      <a:pt x="27698" y="303093"/>
                    </a:moveTo>
                    <a:lnTo>
                      <a:pt x="24667" y="301285"/>
                    </a:lnTo>
                    <a:cubicBezTo>
                      <a:pt x="25409" y="300036"/>
                      <a:pt x="26134" y="298761"/>
                      <a:pt x="26842" y="297451"/>
                    </a:cubicBezTo>
                    <a:lnTo>
                      <a:pt x="25017" y="298639"/>
                    </a:lnTo>
                    <a:cubicBezTo>
                      <a:pt x="8931" y="273803"/>
                      <a:pt x="-413" y="235780"/>
                      <a:pt x="14" y="196927"/>
                    </a:cubicBezTo>
                    <a:cubicBezTo>
                      <a:pt x="364" y="165724"/>
                      <a:pt x="6215" y="134085"/>
                      <a:pt x="18423" y="97354"/>
                    </a:cubicBezTo>
                    <a:cubicBezTo>
                      <a:pt x="23602" y="81766"/>
                      <a:pt x="29471" y="66536"/>
                      <a:pt x="35147" y="51812"/>
                    </a:cubicBezTo>
                    <a:cubicBezTo>
                      <a:pt x="40500" y="37910"/>
                      <a:pt x="46037" y="23535"/>
                      <a:pt x="50980" y="8916"/>
                    </a:cubicBezTo>
                    <a:lnTo>
                      <a:pt x="53993" y="0"/>
                    </a:lnTo>
                    <a:lnTo>
                      <a:pt x="54421" y="9397"/>
                    </a:lnTo>
                    <a:cubicBezTo>
                      <a:pt x="57800" y="84080"/>
                      <a:pt x="59957" y="151210"/>
                      <a:pt x="51984" y="216497"/>
                    </a:cubicBezTo>
                    <a:cubicBezTo>
                      <a:pt x="47181" y="255848"/>
                      <a:pt x="39470" y="283365"/>
                      <a:pt x="27715" y="303101"/>
                    </a:cubicBezTo>
                    <a:close/>
                    <a:moveTo>
                      <a:pt x="51294" y="18767"/>
                    </a:moveTo>
                    <a:cubicBezTo>
                      <a:pt x="47155" y="30443"/>
                      <a:pt x="42736" y="41909"/>
                      <a:pt x="38439" y="53070"/>
                    </a:cubicBezTo>
                    <a:cubicBezTo>
                      <a:pt x="32780" y="67759"/>
                      <a:pt x="26929" y="82954"/>
                      <a:pt x="21777" y="98463"/>
                    </a:cubicBezTo>
                    <a:cubicBezTo>
                      <a:pt x="9690" y="134836"/>
                      <a:pt x="3892" y="166135"/>
                      <a:pt x="3552" y="196962"/>
                    </a:cubicBezTo>
                    <a:cubicBezTo>
                      <a:pt x="3123" y="234819"/>
                      <a:pt x="12101" y="271794"/>
                      <a:pt x="27576" y="296080"/>
                    </a:cubicBezTo>
                    <a:cubicBezTo>
                      <a:pt x="37452" y="277200"/>
                      <a:pt x="44142" y="251534"/>
                      <a:pt x="48473" y="216061"/>
                    </a:cubicBezTo>
                    <a:cubicBezTo>
                      <a:pt x="56079" y="153743"/>
                      <a:pt x="54421" y="89617"/>
                      <a:pt x="51303" y="187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5" name="Google Shape;625;p3"/>
              <p:cNvSpPr/>
              <p:nvPr/>
            </p:nvSpPr>
            <p:spPr>
              <a:xfrm>
                <a:off x="4779054" y="1269619"/>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6"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6" name="Google Shape;626;p3"/>
              <p:cNvSpPr/>
              <p:nvPr/>
            </p:nvSpPr>
            <p:spPr>
              <a:xfrm>
                <a:off x="4772310" y="1233374"/>
                <a:ext cx="219781" cy="1159361"/>
              </a:xfrm>
              <a:custGeom>
                <a:rect b="b" l="l" r="r" t="t"/>
                <a:pathLst>
                  <a:path extrusionOk="0" h="303101" w="57459">
                    <a:moveTo>
                      <a:pt x="27697" y="303093"/>
                    </a:moveTo>
                    <a:lnTo>
                      <a:pt x="24667" y="301285"/>
                    </a:lnTo>
                    <a:cubicBezTo>
                      <a:pt x="25409" y="300036"/>
                      <a:pt x="26133" y="298761"/>
                      <a:pt x="26841" y="297451"/>
                    </a:cubicBezTo>
                    <a:lnTo>
                      <a:pt x="25016" y="298639"/>
                    </a:lnTo>
                    <a:cubicBezTo>
                      <a:pt x="8930" y="273803"/>
                      <a:pt x="-414" y="235780"/>
                      <a:pt x="14" y="196927"/>
                    </a:cubicBezTo>
                    <a:cubicBezTo>
                      <a:pt x="363" y="165724"/>
                      <a:pt x="6214" y="134085"/>
                      <a:pt x="18423" y="97354"/>
                    </a:cubicBezTo>
                    <a:cubicBezTo>
                      <a:pt x="23610" y="81757"/>
                      <a:pt x="29478" y="66518"/>
                      <a:pt x="35155" y="51786"/>
                    </a:cubicBezTo>
                    <a:cubicBezTo>
                      <a:pt x="40508" y="37892"/>
                      <a:pt x="46045" y="23526"/>
                      <a:pt x="50979" y="8916"/>
                    </a:cubicBezTo>
                    <a:lnTo>
                      <a:pt x="53992" y="0"/>
                    </a:lnTo>
                    <a:lnTo>
                      <a:pt x="54420" y="9397"/>
                    </a:lnTo>
                    <a:cubicBezTo>
                      <a:pt x="57800" y="84089"/>
                      <a:pt x="59956" y="151219"/>
                      <a:pt x="51983" y="216497"/>
                    </a:cubicBezTo>
                    <a:cubicBezTo>
                      <a:pt x="47172" y="255856"/>
                      <a:pt x="39461" y="283374"/>
                      <a:pt x="27715" y="303101"/>
                    </a:cubicBezTo>
                    <a:close/>
                    <a:moveTo>
                      <a:pt x="51293" y="18767"/>
                    </a:moveTo>
                    <a:cubicBezTo>
                      <a:pt x="47154" y="30434"/>
                      <a:pt x="42744" y="41892"/>
                      <a:pt x="38447" y="53052"/>
                    </a:cubicBezTo>
                    <a:cubicBezTo>
                      <a:pt x="32788" y="67750"/>
                      <a:pt x="26928" y="82954"/>
                      <a:pt x="21776" y="98472"/>
                    </a:cubicBezTo>
                    <a:cubicBezTo>
                      <a:pt x="9690" y="134845"/>
                      <a:pt x="3891" y="166135"/>
                      <a:pt x="3551" y="196971"/>
                    </a:cubicBezTo>
                    <a:cubicBezTo>
                      <a:pt x="3123" y="234828"/>
                      <a:pt x="12100" y="271803"/>
                      <a:pt x="27575" y="296089"/>
                    </a:cubicBezTo>
                    <a:cubicBezTo>
                      <a:pt x="37451" y="277208"/>
                      <a:pt x="44141" y="251542"/>
                      <a:pt x="48472" y="216069"/>
                    </a:cubicBezTo>
                    <a:cubicBezTo>
                      <a:pt x="56079" y="153751"/>
                      <a:pt x="54420" y="89626"/>
                      <a:pt x="51302" y="187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7" name="Google Shape;627;p3"/>
              <p:cNvSpPr/>
              <p:nvPr/>
            </p:nvSpPr>
            <p:spPr>
              <a:xfrm>
                <a:off x="5384106" y="1315386"/>
                <a:ext cx="791427" cy="121604"/>
              </a:xfrm>
              <a:custGeom>
                <a:rect b="b" l="l" r="r" t="t"/>
                <a:pathLst>
                  <a:path extrusionOk="0" h="31792" w="206909">
                    <a:moveTo>
                      <a:pt x="3694" y="23762"/>
                    </a:moveTo>
                    <a:cubicBezTo>
                      <a:pt x="18689" y="11327"/>
                      <a:pt x="38346" y="5598"/>
                      <a:pt x="57803" y="3720"/>
                    </a:cubicBezTo>
                    <a:cubicBezTo>
                      <a:pt x="77261" y="1843"/>
                      <a:pt x="96857" y="3493"/>
                      <a:pt x="116349" y="4148"/>
                    </a:cubicBezTo>
                    <a:cubicBezTo>
                      <a:pt x="146652" y="5161"/>
                      <a:pt x="176955" y="3773"/>
                      <a:pt x="206909" y="0"/>
                    </a:cubicBezTo>
                    <a:cubicBezTo>
                      <a:pt x="163506" y="15737"/>
                      <a:pt x="118008" y="26024"/>
                      <a:pt x="71994" y="30548"/>
                    </a:cubicBezTo>
                    <a:cubicBezTo>
                      <a:pt x="56957" y="32024"/>
                      <a:pt x="41561" y="32862"/>
                      <a:pt x="26942" y="29081"/>
                    </a:cubicBezTo>
                    <a:cubicBezTo>
                      <a:pt x="17536" y="26644"/>
                      <a:pt x="8733" y="22365"/>
                      <a:pt x="0" y="181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8" name="Google Shape;628;p3"/>
              <p:cNvSpPr/>
              <p:nvPr/>
            </p:nvSpPr>
            <p:spPr>
              <a:xfrm>
                <a:off x="5002236" y="1617650"/>
                <a:ext cx="1047660" cy="436245"/>
              </a:xfrm>
              <a:custGeom>
                <a:rect b="b" l="l" r="r" t="t"/>
                <a:pathLst>
                  <a:path extrusionOk="0" h="114051" w="273898">
                    <a:moveTo>
                      <a:pt x="1878" y="112480"/>
                    </a:moveTo>
                    <a:cubicBezTo>
                      <a:pt x="83967" y="58292"/>
                      <a:pt x="179679" y="28801"/>
                      <a:pt x="273898" y="0"/>
                    </a:cubicBezTo>
                    <a:cubicBezTo>
                      <a:pt x="250844" y="12575"/>
                      <a:pt x="227789" y="25159"/>
                      <a:pt x="204647" y="37735"/>
                    </a:cubicBezTo>
                    <a:cubicBezTo>
                      <a:pt x="140268" y="72832"/>
                      <a:pt x="73286" y="108716"/>
                      <a:pt x="0" y="11405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9" name="Google Shape;629;p3"/>
              <p:cNvSpPr/>
              <p:nvPr/>
            </p:nvSpPr>
            <p:spPr>
              <a:xfrm>
                <a:off x="4739859" y="2239217"/>
                <a:ext cx="1072178" cy="444798"/>
              </a:xfrm>
              <a:custGeom>
                <a:rect b="b" l="l" r="r" t="t"/>
                <a:pathLst>
                  <a:path extrusionOk="0" h="116287" w="280308">
                    <a:moveTo>
                      <a:pt x="1747" y="116148"/>
                    </a:moveTo>
                    <a:cubicBezTo>
                      <a:pt x="87757" y="62763"/>
                      <a:pt x="179941" y="14759"/>
                      <a:pt x="280309" y="0"/>
                    </a:cubicBezTo>
                    <a:cubicBezTo>
                      <a:pt x="219134" y="35578"/>
                      <a:pt x="156171" y="68134"/>
                      <a:pt x="91748" y="97529"/>
                    </a:cubicBezTo>
                    <a:cubicBezTo>
                      <a:pt x="62790" y="110742"/>
                      <a:pt x="29535" y="123439"/>
                      <a:pt x="0" y="11156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0" name="Google Shape;630;p3"/>
              <p:cNvSpPr/>
              <p:nvPr/>
            </p:nvSpPr>
            <p:spPr>
              <a:xfrm>
                <a:off x="5585383" y="565669"/>
                <a:ext cx="401441" cy="641942"/>
              </a:xfrm>
              <a:custGeom>
                <a:rect b="b" l="l" r="r" t="t"/>
                <a:pathLst>
                  <a:path extrusionOk="0" h="167828" w="104952">
                    <a:moveTo>
                      <a:pt x="104953" y="0"/>
                    </a:moveTo>
                    <a:cubicBezTo>
                      <a:pt x="92115" y="23858"/>
                      <a:pt x="69846" y="41080"/>
                      <a:pt x="52642" y="62021"/>
                    </a:cubicBezTo>
                    <a:cubicBezTo>
                      <a:pt x="27475" y="92656"/>
                      <a:pt x="13510" y="130635"/>
                      <a:pt x="0" y="167829"/>
                    </a:cubicBezTo>
                    <a:cubicBezTo>
                      <a:pt x="10427" y="158668"/>
                      <a:pt x="20855" y="149507"/>
                      <a:pt x="31282" y="140346"/>
                    </a:cubicBezTo>
                    <a:cubicBezTo>
                      <a:pt x="37893" y="134539"/>
                      <a:pt x="44538" y="128697"/>
                      <a:pt x="49935" y="121772"/>
                    </a:cubicBezTo>
                    <a:cubicBezTo>
                      <a:pt x="54302" y="116156"/>
                      <a:pt x="57795" y="109912"/>
                      <a:pt x="61113" y="103642"/>
                    </a:cubicBezTo>
                    <a:cubicBezTo>
                      <a:pt x="78579" y="70937"/>
                      <a:pt x="92813" y="36521"/>
                      <a:pt x="103468" y="104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1" name="Google Shape;631;p3"/>
              <p:cNvSpPr/>
              <p:nvPr/>
            </p:nvSpPr>
            <p:spPr>
              <a:xfrm>
                <a:off x="5151683" y="542051"/>
                <a:ext cx="140833" cy="1150411"/>
              </a:xfrm>
              <a:custGeom>
                <a:rect b="b" l="l" r="r" t="t"/>
                <a:pathLst>
                  <a:path extrusionOk="0" h="300761" w="36819">
                    <a:moveTo>
                      <a:pt x="35311" y="9405"/>
                    </a:moveTo>
                    <a:cubicBezTo>
                      <a:pt x="25976" y="57759"/>
                      <a:pt x="13121" y="105458"/>
                      <a:pt x="5741" y="154144"/>
                    </a:cubicBezTo>
                    <a:cubicBezTo>
                      <a:pt x="-1629" y="202830"/>
                      <a:pt x="-3375" y="253184"/>
                      <a:pt x="9409" y="300761"/>
                    </a:cubicBezTo>
                    <a:cubicBezTo>
                      <a:pt x="42594" y="205048"/>
                      <a:pt x="38316" y="101110"/>
                      <a:pt x="33652"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2" name="Google Shape;632;p3"/>
              <p:cNvSpPr/>
              <p:nvPr/>
            </p:nvSpPr>
            <p:spPr>
              <a:xfrm>
                <a:off x="4875183" y="1230367"/>
                <a:ext cx="121777" cy="1125357"/>
              </a:xfrm>
              <a:custGeom>
                <a:rect b="b" l="l" r="r" t="t"/>
                <a:pathLst>
                  <a:path extrusionOk="0" h="294211" w="31837">
                    <a:moveTo>
                      <a:pt x="27816" y="0"/>
                    </a:moveTo>
                    <a:cubicBezTo>
                      <a:pt x="709" y="90892"/>
                      <a:pt x="-4749" y="199783"/>
                      <a:pt x="3582" y="294211"/>
                    </a:cubicBezTo>
                    <a:cubicBezTo>
                      <a:pt x="24900" y="251778"/>
                      <a:pt x="29126" y="203092"/>
                      <a:pt x="30829" y="155708"/>
                    </a:cubicBezTo>
                    <a:cubicBezTo>
                      <a:pt x="32069" y="121178"/>
                      <a:pt x="32165" y="86613"/>
                      <a:pt x="31117" y="52074"/>
                    </a:cubicBezTo>
                    <a:cubicBezTo>
                      <a:pt x="30663" y="37185"/>
                      <a:pt x="29903" y="21893"/>
                      <a:pt x="23799" y="828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33" name="Google Shape;633;p3"/>
            <p:cNvGrpSpPr/>
            <p:nvPr/>
          </p:nvGrpSpPr>
          <p:grpSpPr>
            <a:xfrm flipH="1">
              <a:off x="7892335" y="4059625"/>
              <a:ext cx="1305113" cy="1261006"/>
              <a:chOff x="3099958" y="473053"/>
              <a:chExt cx="4227771" cy="4084890"/>
            </a:xfrm>
          </p:grpSpPr>
          <p:sp>
            <p:nvSpPr>
              <p:cNvPr id="634" name="Google Shape;634;p3"/>
              <p:cNvSpPr/>
              <p:nvPr/>
            </p:nvSpPr>
            <p:spPr>
              <a:xfrm>
                <a:off x="3124853" y="1161164"/>
                <a:ext cx="3433893" cy="3365678"/>
              </a:xfrm>
              <a:custGeom>
                <a:rect b="b" l="l" r="r" t="t"/>
                <a:pathLst>
                  <a:path extrusionOk="0" h="531283" w="542051">
                    <a:moveTo>
                      <a:pt x="8471" y="523284"/>
                    </a:moveTo>
                    <a:cubicBezTo>
                      <a:pt x="74841" y="514429"/>
                      <a:pt x="156144" y="467341"/>
                      <a:pt x="224610" y="408350"/>
                    </a:cubicBezTo>
                    <a:cubicBezTo>
                      <a:pt x="292989" y="349360"/>
                      <a:pt x="350189" y="279427"/>
                      <a:pt x="399792" y="209808"/>
                    </a:cubicBezTo>
                    <a:cubicBezTo>
                      <a:pt x="449395" y="140181"/>
                      <a:pt x="492710" y="69680"/>
                      <a:pt x="542051" y="0"/>
                    </a:cubicBezTo>
                    <a:cubicBezTo>
                      <a:pt x="404770" y="107485"/>
                      <a:pt x="266440" y="217467"/>
                      <a:pt x="144879" y="342688"/>
                    </a:cubicBezTo>
                    <a:cubicBezTo>
                      <a:pt x="87067" y="402220"/>
                      <a:pt x="32137" y="466808"/>
                      <a:pt x="0" y="531283"/>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5" name="Google Shape;635;p3"/>
              <p:cNvSpPr/>
              <p:nvPr/>
            </p:nvSpPr>
            <p:spPr>
              <a:xfrm>
                <a:off x="3109365" y="1073760"/>
                <a:ext cx="3532364" cy="3460887"/>
              </a:xfrm>
              <a:custGeom>
                <a:rect b="b" l="l" r="r" t="t"/>
                <a:pathLst>
                  <a:path extrusionOk="0" h="546312" w="557595">
                    <a:moveTo>
                      <a:pt x="4978" y="546313"/>
                    </a:moveTo>
                    <a:lnTo>
                      <a:pt x="0" y="543850"/>
                    </a:lnTo>
                    <a:cubicBezTo>
                      <a:pt x="27683" y="488370"/>
                      <a:pt x="73880" y="428227"/>
                      <a:pt x="145403" y="354564"/>
                    </a:cubicBezTo>
                    <a:cubicBezTo>
                      <a:pt x="264257" y="232042"/>
                      <a:pt x="395687" y="126767"/>
                      <a:pt x="542750" y="11624"/>
                    </a:cubicBezTo>
                    <a:lnTo>
                      <a:pt x="557596" y="0"/>
                    </a:lnTo>
                    <a:lnTo>
                      <a:pt x="546766" y="15387"/>
                    </a:lnTo>
                    <a:cubicBezTo>
                      <a:pt x="522751" y="49219"/>
                      <a:pt x="499871" y="83836"/>
                      <a:pt x="477690" y="117309"/>
                    </a:cubicBezTo>
                    <a:cubicBezTo>
                      <a:pt x="454286" y="152739"/>
                      <a:pt x="430007" y="189382"/>
                      <a:pt x="404420" y="225195"/>
                    </a:cubicBezTo>
                    <a:cubicBezTo>
                      <a:pt x="344338" y="309485"/>
                      <a:pt x="288622" y="372729"/>
                      <a:pt x="228802" y="424227"/>
                    </a:cubicBezTo>
                    <a:cubicBezTo>
                      <a:pt x="154484" y="488353"/>
                      <a:pt x="73095" y="531554"/>
                      <a:pt x="11265" y="539807"/>
                    </a:cubicBezTo>
                    <a:lnTo>
                      <a:pt x="10654" y="535239"/>
                    </a:lnTo>
                    <a:cubicBezTo>
                      <a:pt x="8733" y="538951"/>
                      <a:pt x="6811" y="542636"/>
                      <a:pt x="4978" y="546304"/>
                    </a:cubicBezTo>
                    <a:close/>
                    <a:moveTo>
                      <a:pt x="531572" y="27439"/>
                    </a:moveTo>
                    <a:cubicBezTo>
                      <a:pt x="390535" y="138015"/>
                      <a:pt x="264082" y="240216"/>
                      <a:pt x="149333" y="358416"/>
                    </a:cubicBezTo>
                    <a:cubicBezTo>
                      <a:pt x="83399" y="426332"/>
                      <a:pt x="39123" y="482615"/>
                      <a:pt x="11265" y="534261"/>
                    </a:cubicBezTo>
                    <a:cubicBezTo>
                      <a:pt x="71959" y="525930"/>
                      <a:pt x="151952" y="483279"/>
                      <a:pt x="225221" y="420061"/>
                    </a:cubicBezTo>
                    <a:cubicBezTo>
                      <a:pt x="284693" y="368860"/>
                      <a:pt x="340146" y="305922"/>
                      <a:pt x="399967" y="222008"/>
                    </a:cubicBezTo>
                    <a:cubicBezTo>
                      <a:pt x="425467" y="186264"/>
                      <a:pt x="449656" y="149665"/>
                      <a:pt x="473148" y="114279"/>
                    </a:cubicBezTo>
                    <a:cubicBezTo>
                      <a:pt x="492011" y="85775"/>
                      <a:pt x="511398" y="56441"/>
                      <a:pt x="531572" y="274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6" name="Google Shape;636;p3"/>
              <p:cNvSpPr/>
              <p:nvPr/>
            </p:nvSpPr>
            <p:spPr>
              <a:xfrm>
                <a:off x="3134259" y="1666606"/>
                <a:ext cx="2965306" cy="2869761"/>
              </a:xfrm>
              <a:custGeom>
                <a:rect b="b" l="l" r="r" t="t"/>
                <a:pathLst>
                  <a:path extrusionOk="0" h="453001" w="468083">
                    <a:moveTo>
                      <a:pt x="7248" y="446155"/>
                    </a:moveTo>
                    <a:cubicBezTo>
                      <a:pt x="60344" y="434374"/>
                      <a:pt x="128112" y="391784"/>
                      <a:pt x="186622" y="340871"/>
                    </a:cubicBezTo>
                    <a:cubicBezTo>
                      <a:pt x="245133" y="289967"/>
                      <a:pt x="295521" y="231387"/>
                      <a:pt x="339972" y="173601"/>
                    </a:cubicBezTo>
                    <a:cubicBezTo>
                      <a:pt x="384422" y="115816"/>
                      <a:pt x="423894" y="57812"/>
                      <a:pt x="468083" y="0"/>
                    </a:cubicBezTo>
                    <a:cubicBezTo>
                      <a:pt x="351586" y="93687"/>
                      <a:pt x="234042" y="189382"/>
                      <a:pt x="128548" y="295696"/>
                    </a:cubicBezTo>
                    <a:cubicBezTo>
                      <a:pt x="78421" y="346242"/>
                      <a:pt x="30215" y="400508"/>
                      <a:pt x="0" y="45300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7" name="Google Shape;637;p3"/>
              <p:cNvSpPr/>
              <p:nvPr/>
            </p:nvSpPr>
            <p:spPr>
              <a:xfrm>
                <a:off x="3116554" y="1547175"/>
                <a:ext cx="3099741" cy="2999274"/>
              </a:xfrm>
              <a:custGeom>
                <a:rect b="b" l="l" r="r" t="t"/>
                <a:pathLst>
                  <a:path extrusionOk="0" h="473445" w="489304">
                    <a:moveTo>
                      <a:pt x="5502" y="473437"/>
                    </a:moveTo>
                    <a:lnTo>
                      <a:pt x="0" y="470275"/>
                    </a:lnTo>
                    <a:cubicBezTo>
                      <a:pt x="26024" y="425083"/>
                      <a:pt x="67068" y="374895"/>
                      <a:pt x="129072" y="312324"/>
                    </a:cubicBezTo>
                    <a:cubicBezTo>
                      <a:pt x="232295" y="208288"/>
                      <a:pt x="344076" y="116750"/>
                      <a:pt x="468870" y="16392"/>
                    </a:cubicBezTo>
                    <a:lnTo>
                      <a:pt x="489304" y="0"/>
                    </a:lnTo>
                    <a:lnTo>
                      <a:pt x="473410" y="20793"/>
                    </a:lnTo>
                    <a:cubicBezTo>
                      <a:pt x="451928" y="48861"/>
                      <a:pt x="431230" y="77461"/>
                      <a:pt x="411233" y="105118"/>
                    </a:cubicBezTo>
                    <a:cubicBezTo>
                      <a:pt x="390011" y="134399"/>
                      <a:pt x="368092" y="164668"/>
                      <a:pt x="345299" y="194403"/>
                    </a:cubicBezTo>
                    <a:cubicBezTo>
                      <a:pt x="291417" y="264389"/>
                      <a:pt x="242600" y="317685"/>
                      <a:pt x="191512" y="362136"/>
                    </a:cubicBezTo>
                    <a:cubicBezTo>
                      <a:pt x="127850" y="417511"/>
                      <a:pt x="60257" y="457132"/>
                      <a:pt x="10741" y="468118"/>
                    </a:cubicBezTo>
                    <a:lnTo>
                      <a:pt x="10130" y="465586"/>
                    </a:lnTo>
                    <a:cubicBezTo>
                      <a:pt x="8558" y="468223"/>
                      <a:pt x="6986" y="470843"/>
                      <a:pt x="5502" y="473445"/>
                    </a:cubicBezTo>
                    <a:close/>
                    <a:moveTo>
                      <a:pt x="452976" y="37386"/>
                    </a:moveTo>
                    <a:cubicBezTo>
                      <a:pt x="336217" y="131413"/>
                      <a:pt x="231072" y="218558"/>
                      <a:pt x="133613" y="316786"/>
                    </a:cubicBezTo>
                    <a:cubicBezTo>
                      <a:pt x="77548" y="373288"/>
                      <a:pt x="38861" y="419555"/>
                      <a:pt x="12925" y="461071"/>
                    </a:cubicBezTo>
                    <a:cubicBezTo>
                      <a:pt x="61130" y="449220"/>
                      <a:pt x="126016" y="410708"/>
                      <a:pt x="187321" y="357324"/>
                    </a:cubicBezTo>
                    <a:cubicBezTo>
                      <a:pt x="238146" y="313162"/>
                      <a:pt x="286701" y="260153"/>
                      <a:pt x="340233" y="190517"/>
                    </a:cubicBezTo>
                    <a:cubicBezTo>
                      <a:pt x="363027" y="160860"/>
                      <a:pt x="384946" y="130618"/>
                      <a:pt x="406080" y="101380"/>
                    </a:cubicBezTo>
                    <a:cubicBezTo>
                      <a:pt x="421275" y="80378"/>
                      <a:pt x="436907" y="58834"/>
                      <a:pt x="452976" y="373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8" name="Google Shape;638;p3"/>
              <p:cNvSpPr/>
              <p:nvPr/>
            </p:nvSpPr>
            <p:spPr>
              <a:xfrm>
                <a:off x="3176295" y="2103788"/>
                <a:ext cx="4051847" cy="2427122"/>
              </a:xfrm>
              <a:custGeom>
                <a:rect b="b" l="l" r="r" t="t"/>
                <a:pathLst>
                  <a:path extrusionOk="0" h="383129" w="639597">
                    <a:moveTo>
                      <a:pt x="9781" y="377445"/>
                    </a:moveTo>
                    <a:cubicBezTo>
                      <a:pt x="67680" y="390422"/>
                      <a:pt x="151778" y="367699"/>
                      <a:pt x="229588" y="327938"/>
                    </a:cubicBezTo>
                    <a:cubicBezTo>
                      <a:pt x="307398" y="288177"/>
                      <a:pt x="379881" y="232959"/>
                      <a:pt x="446076" y="175523"/>
                    </a:cubicBezTo>
                    <a:cubicBezTo>
                      <a:pt x="512272" y="118086"/>
                      <a:pt x="573664" y="57602"/>
                      <a:pt x="639598" y="0"/>
                    </a:cubicBezTo>
                    <a:cubicBezTo>
                      <a:pt x="487471" y="68178"/>
                      <a:pt x="333597" y="138678"/>
                      <a:pt x="187845" y="231072"/>
                    </a:cubicBezTo>
                    <a:cubicBezTo>
                      <a:pt x="118593" y="274990"/>
                      <a:pt x="49865" y="325274"/>
                      <a:pt x="0" y="38313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9" name="Google Shape;639;p3"/>
              <p:cNvSpPr/>
              <p:nvPr/>
            </p:nvSpPr>
            <p:spPr>
              <a:xfrm>
                <a:off x="3162467" y="2039898"/>
                <a:ext cx="4165263" cy="2502363"/>
              </a:xfrm>
              <a:custGeom>
                <a:rect b="b" l="l" r="r" t="t"/>
                <a:pathLst>
                  <a:path extrusionOk="0" h="395006" w="657500">
                    <a:moveTo>
                      <a:pt x="4192" y="395007"/>
                    </a:moveTo>
                    <a:lnTo>
                      <a:pt x="0" y="391400"/>
                    </a:lnTo>
                    <a:cubicBezTo>
                      <a:pt x="42966" y="341640"/>
                      <a:pt x="102873" y="293155"/>
                      <a:pt x="188544" y="238810"/>
                    </a:cubicBezTo>
                    <a:cubicBezTo>
                      <a:pt x="331152" y="148416"/>
                      <a:pt x="477603" y="80596"/>
                      <a:pt x="640646" y="7554"/>
                    </a:cubicBezTo>
                    <a:lnTo>
                      <a:pt x="657500" y="0"/>
                    </a:lnTo>
                    <a:lnTo>
                      <a:pt x="643615" y="12156"/>
                    </a:lnTo>
                    <a:cubicBezTo>
                      <a:pt x="611565" y="40128"/>
                      <a:pt x="580126" y="69269"/>
                      <a:pt x="549649" y="97442"/>
                    </a:cubicBezTo>
                    <a:cubicBezTo>
                      <a:pt x="517424" y="127282"/>
                      <a:pt x="484152" y="158135"/>
                      <a:pt x="450094" y="187687"/>
                    </a:cubicBezTo>
                    <a:cubicBezTo>
                      <a:pt x="369926" y="257210"/>
                      <a:pt x="300936" y="305765"/>
                      <a:pt x="232994" y="340478"/>
                    </a:cubicBezTo>
                    <a:cubicBezTo>
                      <a:pt x="148284" y="383750"/>
                      <a:pt x="65497" y="402342"/>
                      <a:pt x="11353" y="390221"/>
                    </a:cubicBezTo>
                    <a:lnTo>
                      <a:pt x="12401" y="385793"/>
                    </a:lnTo>
                    <a:cubicBezTo>
                      <a:pt x="9606" y="388867"/>
                      <a:pt x="6899" y="391933"/>
                      <a:pt x="4192" y="395007"/>
                    </a:cubicBezTo>
                    <a:close/>
                    <a:moveTo>
                      <a:pt x="13187" y="384955"/>
                    </a:moveTo>
                    <a:cubicBezTo>
                      <a:pt x="66021" y="396552"/>
                      <a:pt x="147149" y="378117"/>
                      <a:pt x="230462" y="335562"/>
                    </a:cubicBezTo>
                    <a:cubicBezTo>
                      <a:pt x="298054" y="301058"/>
                      <a:pt x="366607" y="252747"/>
                      <a:pt x="446426" y="183522"/>
                    </a:cubicBezTo>
                    <a:cubicBezTo>
                      <a:pt x="480484" y="154031"/>
                      <a:pt x="513756" y="123204"/>
                      <a:pt x="545894" y="93398"/>
                    </a:cubicBezTo>
                    <a:cubicBezTo>
                      <a:pt x="572005" y="69217"/>
                      <a:pt x="598902" y="44337"/>
                      <a:pt x="626237" y="20077"/>
                    </a:cubicBezTo>
                    <a:cubicBezTo>
                      <a:pt x="470092" y="90220"/>
                      <a:pt x="328881" y="156371"/>
                      <a:pt x="191512" y="243482"/>
                    </a:cubicBezTo>
                    <a:cubicBezTo>
                      <a:pt x="112131" y="293853"/>
                      <a:pt x="55017" y="339098"/>
                      <a:pt x="13187" y="3849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0" name="Google Shape;640;p3"/>
              <p:cNvSpPr/>
              <p:nvPr/>
            </p:nvSpPr>
            <p:spPr>
              <a:xfrm>
                <a:off x="3179621" y="2487424"/>
                <a:ext cx="3486442" cy="2056569"/>
              </a:xfrm>
              <a:custGeom>
                <a:rect b="b" l="l" r="r" t="t"/>
                <a:pathLst>
                  <a:path extrusionOk="0" h="324636" w="550346">
                    <a:moveTo>
                      <a:pt x="8470" y="319799"/>
                    </a:moveTo>
                    <a:cubicBezTo>
                      <a:pt x="56501" y="325187"/>
                      <a:pt x="127849" y="302682"/>
                      <a:pt x="194569" y="268187"/>
                    </a:cubicBezTo>
                    <a:cubicBezTo>
                      <a:pt x="261201" y="233692"/>
                      <a:pt x="324078" y="188290"/>
                      <a:pt x="381628" y="141718"/>
                    </a:cubicBezTo>
                    <a:cubicBezTo>
                      <a:pt x="439265" y="95145"/>
                      <a:pt x="492972" y="46686"/>
                      <a:pt x="550347" y="0"/>
                    </a:cubicBezTo>
                    <a:cubicBezTo>
                      <a:pt x="420314" y="60475"/>
                      <a:pt x="288709" y="122758"/>
                      <a:pt x="163217" y="200438"/>
                    </a:cubicBezTo>
                    <a:cubicBezTo>
                      <a:pt x="103485" y="237369"/>
                      <a:pt x="44013" y="278903"/>
                      <a:pt x="0" y="3246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1" name="Google Shape;641;p3"/>
              <p:cNvSpPr/>
              <p:nvPr/>
            </p:nvSpPr>
            <p:spPr>
              <a:xfrm>
                <a:off x="3165235" y="2401015"/>
                <a:ext cx="3639134" cy="2156928"/>
              </a:xfrm>
              <a:custGeom>
                <a:rect b="b" l="l" r="r" t="t"/>
                <a:pathLst>
                  <a:path extrusionOk="0" h="340478" w="574449">
                    <a:moveTo>
                      <a:pt x="4541" y="340478"/>
                    </a:moveTo>
                    <a:lnTo>
                      <a:pt x="0" y="336077"/>
                    </a:lnTo>
                    <a:cubicBezTo>
                      <a:pt x="37901" y="296718"/>
                      <a:pt x="89949" y="257096"/>
                      <a:pt x="163742" y="211380"/>
                    </a:cubicBezTo>
                    <a:cubicBezTo>
                      <a:pt x="286614" y="135360"/>
                      <a:pt x="411931" y="75548"/>
                      <a:pt x="551308" y="10759"/>
                    </a:cubicBezTo>
                    <a:lnTo>
                      <a:pt x="574450" y="0"/>
                    </a:lnTo>
                    <a:lnTo>
                      <a:pt x="554627" y="16095"/>
                    </a:lnTo>
                    <a:cubicBezTo>
                      <a:pt x="526769" y="38757"/>
                      <a:pt x="499347" y="62239"/>
                      <a:pt x="472712" y="84954"/>
                    </a:cubicBezTo>
                    <a:cubicBezTo>
                      <a:pt x="444679" y="108995"/>
                      <a:pt x="415599" y="133849"/>
                      <a:pt x="385907" y="157821"/>
                    </a:cubicBezTo>
                    <a:cubicBezTo>
                      <a:pt x="316131" y="214218"/>
                      <a:pt x="256485" y="254520"/>
                      <a:pt x="198237" y="284640"/>
                    </a:cubicBezTo>
                    <a:cubicBezTo>
                      <a:pt x="125579" y="322209"/>
                      <a:pt x="55367" y="341622"/>
                      <a:pt x="10392" y="336583"/>
                    </a:cubicBezTo>
                    <a:lnTo>
                      <a:pt x="10654" y="334252"/>
                    </a:lnTo>
                    <a:cubicBezTo>
                      <a:pt x="8558" y="336330"/>
                      <a:pt x="6550" y="338400"/>
                      <a:pt x="4541" y="340469"/>
                    </a:cubicBezTo>
                    <a:close/>
                    <a:moveTo>
                      <a:pt x="14409" y="330601"/>
                    </a:moveTo>
                    <a:cubicBezTo>
                      <a:pt x="58249" y="334269"/>
                      <a:pt x="125492" y="315127"/>
                      <a:pt x="195355" y="279007"/>
                    </a:cubicBezTo>
                    <a:cubicBezTo>
                      <a:pt x="253167" y="249088"/>
                      <a:pt x="312463" y="209004"/>
                      <a:pt x="381890" y="152887"/>
                    </a:cubicBezTo>
                    <a:cubicBezTo>
                      <a:pt x="411494" y="128976"/>
                      <a:pt x="440575" y="104149"/>
                      <a:pt x="468608" y="80133"/>
                    </a:cubicBezTo>
                    <a:cubicBezTo>
                      <a:pt x="489042" y="62667"/>
                      <a:pt x="510001" y="44747"/>
                      <a:pt x="531310" y="27081"/>
                    </a:cubicBezTo>
                    <a:cubicBezTo>
                      <a:pt x="401190" y="87792"/>
                      <a:pt x="282946" y="145088"/>
                      <a:pt x="167148" y="216777"/>
                    </a:cubicBezTo>
                    <a:cubicBezTo>
                      <a:pt x="99905" y="258371"/>
                      <a:pt x="50913" y="294831"/>
                      <a:pt x="14409" y="3306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2" name="Google Shape;642;p3"/>
              <p:cNvSpPr/>
              <p:nvPr/>
            </p:nvSpPr>
            <p:spPr>
              <a:xfrm>
                <a:off x="3117663" y="568755"/>
                <a:ext cx="2379432" cy="3944684"/>
              </a:xfrm>
              <a:custGeom>
                <a:rect b="b" l="l" r="r" t="t"/>
                <a:pathLst>
                  <a:path extrusionOk="0" h="622681" w="375601">
                    <a:moveTo>
                      <a:pt x="5938" y="613215"/>
                    </a:moveTo>
                    <a:cubicBezTo>
                      <a:pt x="73269" y="582633"/>
                      <a:pt x="141997" y="515739"/>
                      <a:pt x="192560" y="443683"/>
                    </a:cubicBezTo>
                    <a:cubicBezTo>
                      <a:pt x="243036" y="371637"/>
                      <a:pt x="277357" y="294683"/>
                      <a:pt x="303730" y="220619"/>
                    </a:cubicBezTo>
                    <a:cubicBezTo>
                      <a:pt x="330191" y="146555"/>
                      <a:pt x="349578" y="73994"/>
                      <a:pt x="375602" y="0"/>
                    </a:cubicBezTo>
                    <a:cubicBezTo>
                      <a:pt x="270195" y="135709"/>
                      <a:pt x="164615" y="273803"/>
                      <a:pt x="82613" y="418393"/>
                    </a:cubicBezTo>
                    <a:cubicBezTo>
                      <a:pt x="43664" y="487130"/>
                      <a:pt x="9693" y="558975"/>
                      <a:pt x="0" y="622682"/>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3" name="Google Shape;643;p3"/>
              <p:cNvSpPr/>
              <p:nvPr/>
            </p:nvSpPr>
            <p:spPr>
              <a:xfrm>
                <a:off x="3099958" y="473053"/>
                <a:ext cx="2449694" cy="4043105"/>
              </a:xfrm>
              <a:custGeom>
                <a:rect b="b" l="l" r="r" t="t"/>
                <a:pathLst>
                  <a:path extrusionOk="0" h="638217" w="386692">
                    <a:moveTo>
                      <a:pt x="5502" y="638218"/>
                    </a:moveTo>
                    <a:lnTo>
                      <a:pt x="0" y="637388"/>
                    </a:lnTo>
                    <a:cubicBezTo>
                      <a:pt x="8383" y="582493"/>
                      <a:pt x="34757" y="517276"/>
                      <a:pt x="83050" y="432147"/>
                    </a:cubicBezTo>
                    <a:cubicBezTo>
                      <a:pt x="163218" y="290683"/>
                      <a:pt x="263297" y="158816"/>
                      <a:pt x="376213" y="13422"/>
                    </a:cubicBezTo>
                    <a:lnTo>
                      <a:pt x="386693" y="0"/>
                    </a:lnTo>
                    <a:lnTo>
                      <a:pt x="381016" y="16033"/>
                    </a:lnTo>
                    <a:cubicBezTo>
                      <a:pt x="368354" y="51952"/>
                      <a:pt x="357089" y="88141"/>
                      <a:pt x="346259" y="123143"/>
                    </a:cubicBezTo>
                    <a:cubicBezTo>
                      <a:pt x="334645" y="160214"/>
                      <a:pt x="322768" y="198542"/>
                      <a:pt x="309145" y="236662"/>
                    </a:cubicBezTo>
                    <a:cubicBezTo>
                      <a:pt x="277183" y="326366"/>
                      <a:pt x="241726" y="397452"/>
                      <a:pt x="197625" y="460381"/>
                    </a:cubicBezTo>
                    <a:cubicBezTo>
                      <a:pt x="142696" y="538671"/>
                      <a:pt x="72570" y="602387"/>
                      <a:pt x="9868" y="630838"/>
                    </a:cubicBezTo>
                    <a:lnTo>
                      <a:pt x="7685" y="625948"/>
                    </a:lnTo>
                    <a:cubicBezTo>
                      <a:pt x="6811" y="630105"/>
                      <a:pt x="6113" y="634192"/>
                      <a:pt x="5502" y="638218"/>
                    </a:cubicBezTo>
                    <a:close/>
                    <a:moveTo>
                      <a:pt x="370362" y="30032"/>
                    </a:moveTo>
                    <a:cubicBezTo>
                      <a:pt x="261725" y="170056"/>
                      <a:pt x="165401" y="298028"/>
                      <a:pt x="87853" y="434872"/>
                    </a:cubicBezTo>
                    <a:cubicBezTo>
                      <a:pt x="43578" y="513014"/>
                      <a:pt x="17815" y="574144"/>
                      <a:pt x="7685" y="625765"/>
                    </a:cubicBezTo>
                    <a:cubicBezTo>
                      <a:pt x="69427" y="597688"/>
                      <a:pt x="138766" y="534680"/>
                      <a:pt x="193084" y="457211"/>
                    </a:cubicBezTo>
                    <a:cubicBezTo>
                      <a:pt x="236923" y="394701"/>
                      <a:pt x="272117" y="324034"/>
                      <a:pt x="303992" y="234810"/>
                    </a:cubicBezTo>
                    <a:cubicBezTo>
                      <a:pt x="317528" y="196796"/>
                      <a:pt x="329405" y="158520"/>
                      <a:pt x="340933" y="121509"/>
                    </a:cubicBezTo>
                    <a:cubicBezTo>
                      <a:pt x="350276" y="91591"/>
                      <a:pt x="359882" y="60807"/>
                      <a:pt x="370362" y="3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4" name="Google Shape;644;p3"/>
              <p:cNvSpPr/>
              <p:nvPr/>
            </p:nvSpPr>
            <p:spPr>
              <a:xfrm>
                <a:off x="3130383" y="1141248"/>
                <a:ext cx="2070183" cy="3376853"/>
              </a:xfrm>
              <a:custGeom>
                <a:rect b="b" l="l" r="r" t="t"/>
                <a:pathLst>
                  <a:path extrusionOk="0" h="533047" w="326785">
                    <a:moveTo>
                      <a:pt x="5153" y="524926"/>
                    </a:moveTo>
                    <a:cubicBezTo>
                      <a:pt x="57287" y="496640"/>
                      <a:pt x="113353" y="438147"/>
                      <a:pt x="156319" y="376170"/>
                    </a:cubicBezTo>
                    <a:cubicBezTo>
                      <a:pt x="199372" y="314192"/>
                      <a:pt x="230810" y="248835"/>
                      <a:pt x="256136" y="186220"/>
                    </a:cubicBezTo>
                    <a:cubicBezTo>
                      <a:pt x="281549" y="123605"/>
                      <a:pt x="301635" y="62536"/>
                      <a:pt x="326785" y="0"/>
                    </a:cubicBezTo>
                    <a:cubicBezTo>
                      <a:pt x="238146" y="117195"/>
                      <a:pt x="149246" y="236365"/>
                      <a:pt x="77286" y="359909"/>
                    </a:cubicBezTo>
                    <a:cubicBezTo>
                      <a:pt x="43053" y="418646"/>
                      <a:pt x="12226" y="479742"/>
                      <a:pt x="0" y="53304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5" name="Google Shape;645;p3"/>
              <p:cNvSpPr/>
              <p:nvPr/>
            </p:nvSpPr>
            <p:spPr>
              <a:xfrm>
                <a:off x="3111024" y="1009199"/>
                <a:ext cx="2164232" cy="3513442"/>
              </a:xfrm>
              <a:custGeom>
                <a:rect b="b" l="l" r="r" t="t"/>
                <a:pathLst>
                  <a:path extrusionOk="0" h="554608" w="341631">
                    <a:moveTo>
                      <a:pt x="6200" y="554609"/>
                    </a:moveTo>
                    <a:lnTo>
                      <a:pt x="0" y="553185"/>
                    </a:lnTo>
                    <a:cubicBezTo>
                      <a:pt x="10566" y="507216"/>
                      <a:pt x="35193" y="451919"/>
                      <a:pt x="77636" y="379165"/>
                    </a:cubicBezTo>
                    <a:cubicBezTo>
                      <a:pt x="148023" y="258241"/>
                      <a:pt x="232382" y="144477"/>
                      <a:pt x="327309" y="18942"/>
                    </a:cubicBezTo>
                    <a:lnTo>
                      <a:pt x="341631" y="0"/>
                    </a:lnTo>
                    <a:lnTo>
                      <a:pt x="332723" y="22033"/>
                    </a:lnTo>
                    <a:cubicBezTo>
                      <a:pt x="320584" y="52389"/>
                      <a:pt x="309406" y="82919"/>
                      <a:pt x="298578" y="112445"/>
                    </a:cubicBezTo>
                    <a:cubicBezTo>
                      <a:pt x="287051" y="143709"/>
                      <a:pt x="275261" y="176038"/>
                      <a:pt x="262162" y="208262"/>
                    </a:cubicBezTo>
                    <a:cubicBezTo>
                      <a:pt x="231422" y="284116"/>
                      <a:pt x="199547" y="344670"/>
                      <a:pt x="161995" y="398823"/>
                    </a:cubicBezTo>
                    <a:cubicBezTo>
                      <a:pt x="115274" y="466223"/>
                      <a:pt x="58336" y="522201"/>
                      <a:pt x="9781" y="548557"/>
                    </a:cubicBezTo>
                    <a:lnTo>
                      <a:pt x="8296" y="545911"/>
                    </a:lnTo>
                    <a:cubicBezTo>
                      <a:pt x="7510" y="548845"/>
                      <a:pt x="6811" y="551736"/>
                      <a:pt x="6200" y="554600"/>
                    </a:cubicBezTo>
                    <a:close/>
                    <a:moveTo>
                      <a:pt x="318314" y="41280"/>
                    </a:moveTo>
                    <a:cubicBezTo>
                      <a:pt x="229239" y="159393"/>
                      <a:pt x="149856" y="267698"/>
                      <a:pt x="83050" y="382361"/>
                    </a:cubicBezTo>
                    <a:cubicBezTo>
                      <a:pt x="44974" y="447701"/>
                      <a:pt x="21396" y="498736"/>
                      <a:pt x="9519" y="541440"/>
                    </a:cubicBezTo>
                    <a:cubicBezTo>
                      <a:pt x="56677" y="514927"/>
                      <a:pt x="111519" y="460538"/>
                      <a:pt x="156843" y="395216"/>
                    </a:cubicBezTo>
                    <a:cubicBezTo>
                      <a:pt x="194132" y="341456"/>
                      <a:pt x="225745" y="281295"/>
                      <a:pt x="256311" y="205887"/>
                    </a:cubicBezTo>
                    <a:cubicBezTo>
                      <a:pt x="269323" y="173758"/>
                      <a:pt x="281112" y="141482"/>
                      <a:pt x="292552" y="110270"/>
                    </a:cubicBezTo>
                    <a:cubicBezTo>
                      <a:pt x="300848" y="87696"/>
                      <a:pt x="309319" y="64528"/>
                      <a:pt x="318314" y="412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6" name="Google Shape;646;p3"/>
              <p:cNvSpPr/>
              <p:nvPr/>
            </p:nvSpPr>
            <p:spPr>
              <a:xfrm>
                <a:off x="3158210" y="2538936"/>
                <a:ext cx="3437700" cy="1984591"/>
              </a:xfrm>
              <a:custGeom>
                <a:rect b="b" l="l" r="r" t="t"/>
                <a:pathLst>
                  <a:path extrusionOk="0" h="313274" w="542652">
                    <a:moveTo>
                      <a:pt x="2157" y="313204"/>
                    </a:moveTo>
                    <a:cubicBezTo>
                      <a:pt x="80054" y="291581"/>
                      <a:pt x="152276" y="253943"/>
                      <a:pt x="220479" y="211038"/>
                    </a:cubicBezTo>
                    <a:cubicBezTo>
                      <a:pt x="289469" y="167600"/>
                      <a:pt x="355053" y="118923"/>
                      <a:pt x="423082" y="73992"/>
                    </a:cubicBezTo>
                    <a:cubicBezTo>
                      <a:pt x="461594" y="48597"/>
                      <a:pt x="500892" y="24407"/>
                      <a:pt x="541763" y="3169"/>
                    </a:cubicBezTo>
                    <a:cubicBezTo>
                      <a:pt x="543771" y="2156"/>
                      <a:pt x="542025" y="-805"/>
                      <a:pt x="540016" y="208"/>
                    </a:cubicBezTo>
                    <a:cubicBezTo>
                      <a:pt x="467620" y="37812"/>
                      <a:pt x="400552" y="84551"/>
                      <a:pt x="333570" y="130975"/>
                    </a:cubicBezTo>
                    <a:cubicBezTo>
                      <a:pt x="267025" y="177119"/>
                      <a:pt x="200219" y="223465"/>
                      <a:pt x="127736" y="260056"/>
                    </a:cubicBezTo>
                    <a:cubicBezTo>
                      <a:pt x="87215" y="280543"/>
                      <a:pt x="45035" y="297747"/>
                      <a:pt x="1196" y="309903"/>
                    </a:cubicBezTo>
                    <a:cubicBezTo>
                      <a:pt x="-900" y="310488"/>
                      <a:pt x="-27" y="313798"/>
                      <a:pt x="2157" y="313204"/>
                    </a:cubicBezTo>
                    <a:lnTo>
                      <a:pt x="2157" y="3132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7" name="Google Shape;647;p3"/>
              <p:cNvSpPr/>
              <p:nvPr/>
            </p:nvSpPr>
            <p:spPr>
              <a:xfrm>
                <a:off x="3181952" y="1139772"/>
                <a:ext cx="2022100" cy="3315714"/>
              </a:xfrm>
              <a:custGeom>
                <a:rect b="b" l="l" r="r" t="t"/>
                <a:pathLst>
                  <a:path extrusionOk="0" h="523396" w="319195">
                    <a:moveTo>
                      <a:pt x="2862" y="522836"/>
                    </a:moveTo>
                    <a:cubicBezTo>
                      <a:pt x="52814" y="465356"/>
                      <a:pt x="88532" y="397658"/>
                      <a:pt x="123813" y="330633"/>
                    </a:cubicBezTo>
                    <a:cubicBezTo>
                      <a:pt x="161452" y="258997"/>
                      <a:pt x="201099" y="188462"/>
                      <a:pt x="243541" y="119515"/>
                    </a:cubicBezTo>
                    <a:cubicBezTo>
                      <a:pt x="267819" y="79999"/>
                      <a:pt x="292969" y="40989"/>
                      <a:pt x="318906" y="2503"/>
                    </a:cubicBezTo>
                    <a:cubicBezTo>
                      <a:pt x="320129" y="669"/>
                      <a:pt x="317159" y="-1042"/>
                      <a:pt x="315937" y="774"/>
                    </a:cubicBezTo>
                    <a:cubicBezTo>
                      <a:pt x="270264" y="68576"/>
                      <a:pt x="227036" y="138020"/>
                      <a:pt x="186428" y="208949"/>
                    </a:cubicBezTo>
                    <a:cubicBezTo>
                      <a:pt x="166342" y="244055"/>
                      <a:pt x="146868" y="279528"/>
                      <a:pt x="128005" y="315307"/>
                    </a:cubicBezTo>
                    <a:cubicBezTo>
                      <a:pt x="110277" y="348859"/>
                      <a:pt x="92899" y="382576"/>
                      <a:pt x="73773" y="415377"/>
                    </a:cubicBezTo>
                    <a:cubicBezTo>
                      <a:pt x="52291" y="452335"/>
                      <a:pt x="28537" y="488105"/>
                      <a:pt x="417" y="520417"/>
                    </a:cubicBezTo>
                    <a:cubicBezTo>
                      <a:pt x="-980" y="522076"/>
                      <a:pt x="1465" y="524503"/>
                      <a:pt x="2862" y="522836"/>
                    </a:cubicBezTo>
                    <a:lnTo>
                      <a:pt x="2862" y="5228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8" name="Google Shape;648;p3"/>
              <p:cNvSpPr/>
              <p:nvPr/>
            </p:nvSpPr>
            <p:spPr>
              <a:xfrm>
                <a:off x="4006412" y="1651511"/>
                <a:ext cx="2112336" cy="2196801"/>
              </a:xfrm>
              <a:custGeom>
                <a:rect b="b" l="l" r="r" t="t"/>
                <a:pathLst>
                  <a:path extrusionOk="0" h="346772" w="333439">
                    <a:moveTo>
                      <a:pt x="330487" y="523"/>
                    </a:moveTo>
                    <a:cubicBezTo>
                      <a:pt x="287696" y="45096"/>
                      <a:pt x="244818" y="89668"/>
                      <a:pt x="202026" y="134241"/>
                    </a:cubicBezTo>
                    <a:cubicBezTo>
                      <a:pt x="159147" y="178814"/>
                      <a:pt x="116269" y="223387"/>
                      <a:pt x="73478" y="267959"/>
                    </a:cubicBezTo>
                    <a:cubicBezTo>
                      <a:pt x="49113" y="293250"/>
                      <a:pt x="24836" y="318540"/>
                      <a:pt x="471" y="343831"/>
                    </a:cubicBezTo>
                    <a:cubicBezTo>
                      <a:pt x="-1013" y="345420"/>
                      <a:pt x="1345" y="347848"/>
                      <a:pt x="2916" y="346250"/>
                    </a:cubicBezTo>
                    <a:cubicBezTo>
                      <a:pt x="45795" y="301677"/>
                      <a:pt x="88586" y="257104"/>
                      <a:pt x="131465" y="212531"/>
                    </a:cubicBezTo>
                    <a:cubicBezTo>
                      <a:pt x="174343" y="167959"/>
                      <a:pt x="217134" y="123386"/>
                      <a:pt x="260012" y="78813"/>
                    </a:cubicBezTo>
                    <a:cubicBezTo>
                      <a:pt x="284291" y="53523"/>
                      <a:pt x="308655" y="28232"/>
                      <a:pt x="332932" y="2942"/>
                    </a:cubicBezTo>
                    <a:cubicBezTo>
                      <a:pt x="334505" y="1353"/>
                      <a:pt x="332059" y="-1075"/>
                      <a:pt x="330487" y="523"/>
                    </a:cubicBezTo>
                    <a:lnTo>
                      <a:pt x="330487" y="5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649" name="Google Shape;649;p3"/>
          <p:cNvGrpSpPr/>
          <p:nvPr/>
        </p:nvGrpSpPr>
        <p:grpSpPr>
          <a:xfrm flipH="1">
            <a:off x="-483868" y="2750538"/>
            <a:ext cx="1752591" cy="2570093"/>
            <a:chOff x="7674619" y="2750538"/>
            <a:chExt cx="1752591" cy="2570093"/>
          </a:xfrm>
        </p:grpSpPr>
        <p:grpSp>
          <p:nvGrpSpPr>
            <p:cNvPr id="650" name="Google Shape;650;p3"/>
            <p:cNvGrpSpPr/>
            <p:nvPr/>
          </p:nvGrpSpPr>
          <p:grpSpPr>
            <a:xfrm>
              <a:off x="7674619" y="3480025"/>
              <a:ext cx="938311" cy="1247185"/>
              <a:chOff x="3119733" y="3330466"/>
              <a:chExt cx="2464051" cy="3275172"/>
            </a:xfrm>
          </p:grpSpPr>
          <p:sp>
            <p:nvSpPr>
              <p:cNvPr id="651" name="Google Shape;651;p3"/>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2" name="Google Shape;652;p3"/>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3" name="Google Shape;653;p3"/>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4" name="Google Shape;654;p3"/>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5" name="Google Shape;655;p3"/>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6" name="Google Shape;656;p3"/>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7" name="Google Shape;657;p3"/>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8" name="Google Shape;658;p3"/>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9" name="Google Shape;659;p3"/>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0" name="Google Shape;660;p3"/>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1" name="Google Shape;661;p3"/>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2" name="Google Shape;662;p3"/>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3" name="Google Shape;663;p3"/>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4" name="Google Shape;664;p3"/>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5" name="Google Shape;665;p3"/>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6" name="Google Shape;666;p3"/>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7" name="Google Shape;667;p3"/>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8" name="Google Shape;668;p3"/>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9" name="Google Shape;669;p3"/>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0" name="Google Shape;670;p3"/>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1" name="Google Shape;671;p3"/>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2" name="Google Shape;672;p3"/>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3" name="Google Shape;673;p3"/>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4" name="Google Shape;674;p3"/>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5" name="Google Shape;675;p3"/>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6" name="Google Shape;676;p3"/>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7" name="Google Shape;677;p3"/>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8" name="Google Shape;678;p3"/>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9" name="Google Shape;679;p3"/>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0" name="Google Shape;680;p3"/>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1" name="Google Shape;681;p3"/>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2" name="Google Shape;682;p3"/>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3" name="Google Shape;683;p3"/>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4" name="Google Shape;684;p3"/>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5" name="Google Shape;685;p3"/>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6" name="Google Shape;686;p3"/>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7" name="Google Shape;687;p3"/>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8" name="Google Shape;688;p3"/>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9" name="Google Shape;689;p3"/>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0" name="Google Shape;690;p3"/>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1" name="Google Shape;691;p3"/>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2" name="Google Shape;692;p3"/>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3" name="Google Shape;693;p3"/>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4" name="Google Shape;694;p3"/>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95" name="Google Shape;695;p3"/>
            <p:cNvGrpSpPr/>
            <p:nvPr/>
          </p:nvGrpSpPr>
          <p:grpSpPr>
            <a:xfrm flipH="1" rot="773369">
              <a:off x="8089712" y="2846141"/>
              <a:ext cx="1105855" cy="2201763"/>
              <a:chOff x="3848399" y="539511"/>
              <a:chExt cx="2333817" cy="4646641"/>
            </a:xfrm>
          </p:grpSpPr>
          <p:sp>
            <p:nvSpPr>
              <p:cNvPr id="696" name="Google Shape;696;p3"/>
              <p:cNvSpPr/>
              <p:nvPr/>
            </p:nvSpPr>
            <p:spPr>
              <a:xfrm>
                <a:off x="3848399" y="910127"/>
                <a:ext cx="2153945" cy="4276025"/>
              </a:xfrm>
              <a:custGeom>
                <a:rect b="b" l="l" r="r" t="t"/>
                <a:pathLst>
                  <a:path extrusionOk="0" h="1117915" w="563123">
                    <a:moveTo>
                      <a:pt x="3955" y="1117907"/>
                    </a:moveTo>
                    <a:lnTo>
                      <a:pt x="0" y="1116562"/>
                    </a:lnTo>
                    <a:cubicBezTo>
                      <a:pt x="13676" y="1076417"/>
                      <a:pt x="27255" y="1036158"/>
                      <a:pt x="40861" y="995839"/>
                    </a:cubicBezTo>
                    <a:cubicBezTo>
                      <a:pt x="124321" y="748488"/>
                      <a:pt x="210620" y="492719"/>
                      <a:pt x="321938" y="253333"/>
                    </a:cubicBezTo>
                    <a:cubicBezTo>
                      <a:pt x="355385" y="181409"/>
                      <a:pt x="400831" y="119833"/>
                      <a:pt x="457009" y="70317"/>
                    </a:cubicBezTo>
                    <a:cubicBezTo>
                      <a:pt x="490003" y="41237"/>
                      <a:pt x="525048" y="17579"/>
                      <a:pt x="561289" y="0"/>
                    </a:cubicBezTo>
                    <a:lnTo>
                      <a:pt x="563124" y="3764"/>
                    </a:lnTo>
                    <a:cubicBezTo>
                      <a:pt x="527231" y="21177"/>
                      <a:pt x="492483" y="44625"/>
                      <a:pt x="459769" y="73461"/>
                    </a:cubicBezTo>
                    <a:cubicBezTo>
                      <a:pt x="404027" y="122592"/>
                      <a:pt x="358931" y="183705"/>
                      <a:pt x="325728" y="255105"/>
                    </a:cubicBezTo>
                    <a:cubicBezTo>
                      <a:pt x="214506" y="494282"/>
                      <a:pt x="128242" y="749938"/>
                      <a:pt x="44826" y="997183"/>
                    </a:cubicBezTo>
                    <a:cubicBezTo>
                      <a:pt x="31220" y="1037503"/>
                      <a:pt x="17640" y="1077771"/>
                      <a:pt x="3965" y="11179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7" name="Google Shape;697;p3"/>
              <p:cNvSpPr/>
              <p:nvPr/>
            </p:nvSpPr>
            <p:spPr>
              <a:xfrm>
                <a:off x="5009584" y="1613175"/>
                <a:ext cx="1047660" cy="429326"/>
              </a:xfrm>
              <a:custGeom>
                <a:rect b="b" l="l" r="r" t="t"/>
                <a:pathLst>
                  <a:path extrusionOk="0" h="112242" w="273898">
                    <a:moveTo>
                      <a:pt x="4183" y="110279"/>
                    </a:moveTo>
                    <a:cubicBezTo>
                      <a:pt x="19981" y="82849"/>
                      <a:pt x="50773" y="58082"/>
                      <a:pt x="82796" y="41962"/>
                    </a:cubicBezTo>
                    <a:cubicBezTo>
                      <a:pt x="114829" y="25841"/>
                      <a:pt x="148093" y="17422"/>
                      <a:pt x="179793" y="12270"/>
                    </a:cubicBezTo>
                    <a:cubicBezTo>
                      <a:pt x="211458" y="7117"/>
                      <a:pt x="242198" y="4986"/>
                      <a:pt x="273898" y="0"/>
                    </a:cubicBezTo>
                    <a:cubicBezTo>
                      <a:pt x="213118"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8" name="Google Shape;698;p3"/>
              <p:cNvSpPr/>
              <p:nvPr/>
            </p:nvSpPr>
            <p:spPr>
              <a:xfrm>
                <a:off x="5009118" y="1597307"/>
                <a:ext cx="1092890" cy="453848"/>
              </a:xfrm>
              <a:custGeom>
                <a:rect b="b" l="l" r="r" t="t"/>
                <a:pathLst>
                  <a:path extrusionOk="0" h="118653" w="285723">
                    <a:moveTo>
                      <a:pt x="5965" y="118654"/>
                    </a:moveTo>
                    <a:cubicBezTo>
                      <a:pt x="3939" y="118654"/>
                      <a:pt x="1948" y="118601"/>
                      <a:pt x="0" y="118497"/>
                    </a:cubicBezTo>
                    <a:lnTo>
                      <a:pt x="236" y="113982"/>
                    </a:lnTo>
                    <a:cubicBezTo>
                      <a:pt x="1389" y="114043"/>
                      <a:pt x="2559" y="114087"/>
                      <a:pt x="3746" y="114104"/>
                    </a:cubicBezTo>
                    <a:lnTo>
                      <a:pt x="2341" y="113292"/>
                    </a:lnTo>
                    <a:cubicBezTo>
                      <a:pt x="17152" y="87582"/>
                      <a:pt x="46887" y="61707"/>
                      <a:pt x="81897" y="44084"/>
                    </a:cubicBezTo>
                    <a:cubicBezTo>
                      <a:pt x="109991" y="29945"/>
                      <a:pt x="141028" y="20444"/>
                      <a:pt x="179549" y="14182"/>
                    </a:cubicBezTo>
                    <a:cubicBezTo>
                      <a:pt x="195888" y="11527"/>
                      <a:pt x="212192" y="9641"/>
                      <a:pt x="227999" y="7816"/>
                    </a:cubicBezTo>
                    <a:cubicBezTo>
                      <a:pt x="242932" y="6096"/>
                      <a:pt x="258302" y="4323"/>
                      <a:pt x="273672" y="1904"/>
                    </a:cubicBezTo>
                    <a:lnTo>
                      <a:pt x="285724" y="0"/>
                    </a:lnTo>
                    <a:lnTo>
                      <a:pt x="275156" y="6096"/>
                    </a:lnTo>
                    <a:cubicBezTo>
                      <a:pt x="209922" y="43612"/>
                      <a:pt x="150922" y="76561"/>
                      <a:pt x="88832" y="99756"/>
                    </a:cubicBezTo>
                    <a:cubicBezTo>
                      <a:pt x="54537" y="112567"/>
                      <a:pt x="27972" y="118636"/>
                      <a:pt x="5974" y="118645"/>
                    </a:cubicBezTo>
                    <a:close/>
                    <a:moveTo>
                      <a:pt x="262581" y="8130"/>
                    </a:moveTo>
                    <a:cubicBezTo>
                      <a:pt x="251054" y="9720"/>
                      <a:pt x="239701" y="11038"/>
                      <a:pt x="228523" y="12322"/>
                    </a:cubicBezTo>
                    <a:cubicBezTo>
                      <a:pt x="212804" y="14139"/>
                      <a:pt x="196525" y="16016"/>
                      <a:pt x="180282" y="18653"/>
                    </a:cubicBezTo>
                    <a:cubicBezTo>
                      <a:pt x="142224" y="24836"/>
                      <a:pt x="111616" y="34207"/>
                      <a:pt x="83941" y="48136"/>
                    </a:cubicBezTo>
                    <a:cubicBezTo>
                      <a:pt x="50346" y="65051"/>
                      <a:pt x="21763" y="89626"/>
                      <a:pt x="7109" y="114130"/>
                    </a:cubicBezTo>
                    <a:cubicBezTo>
                      <a:pt x="28330" y="113929"/>
                      <a:pt x="54057" y="107939"/>
                      <a:pt x="87251" y="95538"/>
                    </a:cubicBezTo>
                    <a:cubicBezTo>
                      <a:pt x="145726" y="73697"/>
                      <a:pt x="201626" y="43088"/>
                      <a:pt x="262581" y="81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9" name="Google Shape;699;p3"/>
              <p:cNvSpPr/>
              <p:nvPr/>
            </p:nvSpPr>
            <p:spPr>
              <a:xfrm>
                <a:off x="5398004" y="1231400"/>
                <a:ext cx="763168" cy="202878"/>
              </a:xfrm>
              <a:custGeom>
                <a:rect b="b" l="l" r="r" t="t"/>
                <a:pathLst>
                  <a:path extrusionOk="0" h="53040" w="199521">
                    <a:moveTo>
                      <a:pt x="3083" y="41604"/>
                    </a:moveTo>
                    <a:cubicBezTo>
                      <a:pt x="19824" y="20802"/>
                      <a:pt x="45289" y="7380"/>
                      <a:pt x="69375" y="2507"/>
                    </a:cubicBezTo>
                    <a:cubicBezTo>
                      <a:pt x="93460" y="-2357"/>
                      <a:pt x="116384" y="455"/>
                      <a:pt x="137518" y="5843"/>
                    </a:cubicBezTo>
                    <a:cubicBezTo>
                      <a:pt x="158651" y="11231"/>
                      <a:pt x="178474" y="19160"/>
                      <a:pt x="199521" y="24697"/>
                    </a:cubicBezTo>
                    <a:cubicBezTo>
                      <a:pt x="152712" y="38076"/>
                      <a:pt x="105293" y="50983"/>
                      <a:pt x="59707" y="52843"/>
                    </a:cubicBezTo>
                    <a:cubicBezTo>
                      <a:pt x="38041" y="53725"/>
                      <a:pt x="16349" y="51909"/>
                      <a:pt x="0" y="4196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0" name="Google Shape;700;p3"/>
              <p:cNvSpPr/>
              <p:nvPr/>
            </p:nvSpPr>
            <p:spPr>
              <a:xfrm>
                <a:off x="5395200" y="1225818"/>
                <a:ext cx="787017" cy="214016"/>
              </a:xfrm>
              <a:custGeom>
                <a:rect b="b" l="l" r="r" t="t"/>
                <a:pathLst>
                  <a:path extrusionOk="0" h="55952" w="205756">
                    <a:moveTo>
                      <a:pt x="51219" y="55944"/>
                    </a:moveTo>
                    <a:cubicBezTo>
                      <a:pt x="28985" y="55944"/>
                      <a:pt x="12558" y="52302"/>
                      <a:pt x="0" y="44661"/>
                    </a:cubicBezTo>
                    <a:lnTo>
                      <a:pt x="1502" y="42189"/>
                    </a:lnTo>
                    <a:cubicBezTo>
                      <a:pt x="15239" y="50547"/>
                      <a:pt x="33963" y="53953"/>
                      <a:pt x="60397" y="52852"/>
                    </a:cubicBezTo>
                    <a:cubicBezTo>
                      <a:pt x="103319" y="51097"/>
                      <a:pt x="146809" y="39849"/>
                      <a:pt x="194927" y="26191"/>
                    </a:cubicBezTo>
                    <a:cubicBezTo>
                      <a:pt x="186369" y="23781"/>
                      <a:pt x="177898" y="21021"/>
                      <a:pt x="169689" y="18340"/>
                    </a:cubicBezTo>
                    <a:cubicBezTo>
                      <a:pt x="159384" y="14969"/>
                      <a:pt x="148730" y="11476"/>
                      <a:pt x="137901" y="8716"/>
                    </a:cubicBezTo>
                    <a:cubicBezTo>
                      <a:pt x="112576" y="2254"/>
                      <a:pt x="91163" y="1197"/>
                      <a:pt x="70405" y="5398"/>
                    </a:cubicBezTo>
                    <a:cubicBezTo>
                      <a:pt x="44686" y="10594"/>
                      <a:pt x="20217" y="25021"/>
                      <a:pt x="4951" y="43980"/>
                    </a:cubicBezTo>
                    <a:lnTo>
                      <a:pt x="2698" y="42163"/>
                    </a:lnTo>
                    <a:cubicBezTo>
                      <a:pt x="18374" y="22689"/>
                      <a:pt x="43473" y="7887"/>
                      <a:pt x="69837" y="2560"/>
                    </a:cubicBezTo>
                    <a:cubicBezTo>
                      <a:pt x="91032" y="-1720"/>
                      <a:pt x="112926" y="-654"/>
                      <a:pt x="138600" y="5913"/>
                    </a:cubicBezTo>
                    <a:cubicBezTo>
                      <a:pt x="149516" y="8699"/>
                      <a:pt x="160257" y="12201"/>
                      <a:pt x="170650" y="15598"/>
                    </a:cubicBezTo>
                    <a:cubicBezTo>
                      <a:pt x="180343" y="18785"/>
                      <a:pt x="190474" y="22095"/>
                      <a:pt x="200603" y="24767"/>
                    </a:cubicBezTo>
                    <a:lnTo>
                      <a:pt x="205756" y="26112"/>
                    </a:lnTo>
                    <a:lnTo>
                      <a:pt x="200691" y="27562"/>
                    </a:lnTo>
                    <a:cubicBezTo>
                      <a:pt x="150477" y="41910"/>
                      <a:pt x="105240" y="53935"/>
                      <a:pt x="60510" y="55760"/>
                    </a:cubicBezTo>
                    <a:cubicBezTo>
                      <a:pt x="57305" y="55891"/>
                      <a:pt x="54205" y="55953"/>
                      <a:pt x="51219" y="559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1" name="Google Shape;701;p3"/>
              <p:cNvSpPr/>
              <p:nvPr/>
            </p:nvSpPr>
            <p:spPr>
              <a:xfrm>
                <a:off x="5571631" y="565436"/>
                <a:ext cx="414190" cy="642879"/>
              </a:xfrm>
              <a:custGeom>
                <a:rect b="b" l="l" r="r" t="t"/>
                <a:pathLst>
                  <a:path extrusionOk="0" h="168073" w="108285">
                    <a:moveTo>
                      <a:pt x="3045" y="165436"/>
                    </a:moveTo>
                    <a:cubicBezTo>
                      <a:pt x="-3530" y="139630"/>
                      <a:pt x="1080" y="111397"/>
                      <a:pt x="11734" y="89425"/>
                    </a:cubicBezTo>
                    <a:cubicBezTo>
                      <a:pt x="22388" y="67453"/>
                      <a:pt x="38509" y="51035"/>
                      <a:pt x="55626" y="37586"/>
                    </a:cubicBezTo>
                    <a:cubicBezTo>
                      <a:pt x="72743" y="24138"/>
                      <a:pt x="91082" y="13300"/>
                      <a:pt x="108286" y="0"/>
                    </a:cubicBezTo>
                    <a:cubicBezTo>
                      <a:pt x="90645" y="45088"/>
                      <a:pt x="72393" y="90351"/>
                      <a:pt x="46308" y="127483"/>
                    </a:cubicBezTo>
                    <a:cubicBezTo>
                      <a:pt x="33916" y="145141"/>
                      <a:pt x="19340" y="161174"/>
                      <a:pt x="1473" y="16807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2" name="Google Shape;702;p3"/>
              <p:cNvSpPr/>
              <p:nvPr/>
            </p:nvSpPr>
            <p:spPr>
              <a:xfrm>
                <a:off x="5563120" y="539511"/>
                <a:ext cx="442074" cy="676918"/>
              </a:xfrm>
              <a:custGeom>
                <a:rect b="b" l="l" r="r" t="t"/>
                <a:pathLst>
                  <a:path extrusionOk="0" h="176972" w="115575">
                    <a:moveTo>
                      <a:pt x="4520" y="176963"/>
                    </a:moveTo>
                    <a:lnTo>
                      <a:pt x="2887" y="172745"/>
                    </a:lnTo>
                    <a:cubicBezTo>
                      <a:pt x="2939" y="172728"/>
                      <a:pt x="3000" y="172702"/>
                      <a:pt x="3052" y="172684"/>
                    </a:cubicBezTo>
                    <a:cubicBezTo>
                      <a:pt x="-3122" y="148354"/>
                      <a:pt x="188" y="119405"/>
                      <a:pt x="11916" y="95215"/>
                    </a:cubicBezTo>
                    <a:cubicBezTo>
                      <a:pt x="21348" y="75767"/>
                      <a:pt x="35495" y="59052"/>
                      <a:pt x="56454" y="42590"/>
                    </a:cubicBezTo>
                    <a:cubicBezTo>
                      <a:pt x="65274" y="35630"/>
                      <a:pt x="74618" y="29281"/>
                      <a:pt x="83613" y="23142"/>
                    </a:cubicBezTo>
                    <a:cubicBezTo>
                      <a:pt x="92084" y="17378"/>
                      <a:pt x="100817" y="11414"/>
                      <a:pt x="109113" y="4995"/>
                    </a:cubicBezTo>
                    <a:lnTo>
                      <a:pt x="115576" y="0"/>
                    </a:lnTo>
                    <a:lnTo>
                      <a:pt x="112606" y="7606"/>
                    </a:lnTo>
                    <a:cubicBezTo>
                      <a:pt x="93744" y="56022"/>
                      <a:pt x="76016" y="99066"/>
                      <a:pt x="50376" y="135570"/>
                    </a:cubicBezTo>
                    <a:cubicBezTo>
                      <a:pt x="34823" y="157742"/>
                      <a:pt x="20247" y="170894"/>
                      <a:pt x="4510" y="176972"/>
                    </a:cubicBezTo>
                    <a:close/>
                    <a:moveTo>
                      <a:pt x="105445" y="13370"/>
                    </a:moveTo>
                    <a:cubicBezTo>
                      <a:pt x="99070" y="18068"/>
                      <a:pt x="92521" y="22522"/>
                      <a:pt x="86146" y="26871"/>
                    </a:cubicBezTo>
                    <a:cubicBezTo>
                      <a:pt x="77238" y="32967"/>
                      <a:pt x="67982" y="39272"/>
                      <a:pt x="59249" y="46136"/>
                    </a:cubicBezTo>
                    <a:cubicBezTo>
                      <a:pt x="38857" y="62152"/>
                      <a:pt x="25120" y="78369"/>
                      <a:pt x="15994" y="97180"/>
                    </a:cubicBezTo>
                    <a:cubicBezTo>
                      <a:pt x="4834" y="120200"/>
                      <a:pt x="1585" y="147665"/>
                      <a:pt x="7262" y="170833"/>
                    </a:cubicBezTo>
                    <a:cubicBezTo>
                      <a:pt x="20509" y="164414"/>
                      <a:pt x="33146" y="152241"/>
                      <a:pt x="46682" y="132958"/>
                    </a:cubicBezTo>
                    <a:cubicBezTo>
                      <a:pt x="70688" y="98734"/>
                      <a:pt x="87805" y="58484"/>
                      <a:pt x="105445" y="133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3" name="Google Shape;703;p3"/>
              <p:cNvSpPr/>
              <p:nvPr/>
            </p:nvSpPr>
            <p:spPr>
              <a:xfrm>
                <a:off x="4752888" y="2247969"/>
                <a:ext cx="1047794" cy="429326"/>
              </a:xfrm>
              <a:custGeom>
                <a:rect b="b" l="l" r="r" t="t"/>
                <a:pathLst>
                  <a:path extrusionOk="0" h="112242" w="273933">
                    <a:moveTo>
                      <a:pt x="4183" y="110279"/>
                    </a:moveTo>
                    <a:cubicBezTo>
                      <a:pt x="19981" y="82849"/>
                      <a:pt x="50773" y="58083"/>
                      <a:pt x="82796" y="41962"/>
                    </a:cubicBezTo>
                    <a:cubicBezTo>
                      <a:pt x="114828" y="25841"/>
                      <a:pt x="148093" y="17422"/>
                      <a:pt x="179793" y="12270"/>
                    </a:cubicBezTo>
                    <a:cubicBezTo>
                      <a:pt x="211493" y="7117"/>
                      <a:pt x="242242" y="4987"/>
                      <a:pt x="273933" y="0"/>
                    </a:cubicBezTo>
                    <a:cubicBezTo>
                      <a:pt x="213073"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4" name="Google Shape;704;p3"/>
              <p:cNvSpPr/>
              <p:nvPr/>
            </p:nvSpPr>
            <p:spPr>
              <a:xfrm>
                <a:off x="4752452" y="2232170"/>
                <a:ext cx="1092990" cy="453783"/>
              </a:xfrm>
              <a:custGeom>
                <a:rect b="b" l="l" r="r" t="t"/>
                <a:pathLst>
                  <a:path extrusionOk="0" h="118636" w="285749">
                    <a:moveTo>
                      <a:pt x="5955" y="118636"/>
                    </a:moveTo>
                    <a:cubicBezTo>
                      <a:pt x="3930" y="118636"/>
                      <a:pt x="1947" y="118584"/>
                      <a:pt x="0" y="118488"/>
                    </a:cubicBezTo>
                    <a:lnTo>
                      <a:pt x="235" y="113973"/>
                    </a:lnTo>
                    <a:cubicBezTo>
                      <a:pt x="1388" y="114034"/>
                      <a:pt x="2567" y="114078"/>
                      <a:pt x="3746" y="114095"/>
                    </a:cubicBezTo>
                    <a:lnTo>
                      <a:pt x="2340" y="113283"/>
                    </a:lnTo>
                    <a:cubicBezTo>
                      <a:pt x="17151" y="87574"/>
                      <a:pt x="46895" y="61698"/>
                      <a:pt x="81897" y="44075"/>
                    </a:cubicBezTo>
                    <a:cubicBezTo>
                      <a:pt x="109990" y="29936"/>
                      <a:pt x="141027" y="20435"/>
                      <a:pt x="179548" y="14174"/>
                    </a:cubicBezTo>
                    <a:cubicBezTo>
                      <a:pt x="195896" y="11519"/>
                      <a:pt x="212244" y="9632"/>
                      <a:pt x="228051" y="7807"/>
                    </a:cubicBezTo>
                    <a:cubicBezTo>
                      <a:pt x="242940" y="6087"/>
                      <a:pt x="258336" y="4314"/>
                      <a:pt x="273697" y="1904"/>
                    </a:cubicBezTo>
                    <a:lnTo>
                      <a:pt x="285749" y="0"/>
                    </a:lnTo>
                    <a:lnTo>
                      <a:pt x="275182" y="6096"/>
                    </a:lnTo>
                    <a:cubicBezTo>
                      <a:pt x="209921" y="43621"/>
                      <a:pt x="150886" y="76570"/>
                      <a:pt x="88822" y="99747"/>
                    </a:cubicBezTo>
                    <a:cubicBezTo>
                      <a:pt x="54519" y="112558"/>
                      <a:pt x="27954" y="118636"/>
                      <a:pt x="5947" y="118636"/>
                    </a:cubicBezTo>
                    <a:close/>
                    <a:moveTo>
                      <a:pt x="262554" y="8113"/>
                    </a:moveTo>
                    <a:cubicBezTo>
                      <a:pt x="251088" y="9702"/>
                      <a:pt x="239692" y="11021"/>
                      <a:pt x="228574" y="12296"/>
                    </a:cubicBezTo>
                    <a:cubicBezTo>
                      <a:pt x="212820" y="14112"/>
                      <a:pt x="196525" y="15999"/>
                      <a:pt x="180281" y="18636"/>
                    </a:cubicBezTo>
                    <a:cubicBezTo>
                      <a:pt x="142223" y="24819"/>
                      <a:pt x="111615" y="34189"/>
                      <a:pt x="83940" y="48118"/>
                    </a:cubicBezTo>
                    <a:cubicBezTo>
                      <a:pt x="50345" y="65034"/>
                      <a:pt x="21762" y="89608"/>
                      <a:pt x="7100" y="114113"/>
                    </a:cubicBezTo>
                    <a:cubicBezTo>
                      <a:pt x="28329" y="113903"/>
                      <a:pt x="54048" y="107921"/>
                      <a:pt x="87250" y="95512"/>
                    </a:cubicBezTo>
                    <a:cubicBezTo>
                      <a:pt x="145700" y="73679"/>
                      <a:pt x="201581" y="43071"/>
                      <a:pt x="262563" y="81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5" name="Google Shape;705;p3"/>
              <p:cNvSpPr/>
              <p:nvPr/>
            </p:nvSpPr>
            <p:spPr>
              <a:xfrm>
                <a:off x="5083460" y="582107"/>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5"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6" name="Google Shape;706;p3"/>
              <p:cNvSpPr/>
              <p:nvPr/>
            </p:nvSpPr>
            <p:spPr>
              <a:xfrm>
                <a:off x="5076712" y="545861"/>
                <a:ext cx="219785" cy="1159361"/>
              </a:xfrm>
              <a:custGeom>
                <a:rect b="b" l="l" r="r" t="t"/>
                <a:pathLst>
                  <a:path extrusionOk="0" h="303101" w="57460">
                    <a:moveTo>
                      <a:pt x="27698" y="303093"/>
                    </a:moveTo>
                    <a:lnTo>
                      <a:pt x="24667" y="301285"/>
                    </a:lnTo>
                    <a:cubicBezTo>
                      <a:pt x="25409" y="300036"/>
                      <a:pt x="26134" y="298761"/>
                      <a:pt x="26842" y="297451"/>
                    </a:cubicBezTo>
                    <a:lnTo>
                      <a:pt x="25017" y="298639"/>
                    </a:lnTo>
                    <a:cubicBezTo>
                      <a:pt x="8931" y="273803"/>
                      <a:pt x="-413" y="235780"/>
                      <a:pt x="14" y="196927"/>
                    </a:cubicBezTo>
                    <a:cubicBezTo>
                      <a:pt x="364" y="165724"/>
                      <a:pt x="6215" y="134085"/>
                      <a:pt x="18423" y="97354"/>
                    </a:cubicBezTo>
                    <a:cubicBezTo>
                      <a:pt x="23602" y="81766"/>
                      <a:pt x="29471" y="66536"/>
                      <a:pt x="35147" y="51812"/>
                    </a:cubicBezTo>
                    <a:cubicBezTo>
                      <a:pt x="40500" y="37910"/>
                      <a:pt x="46037" y="23535"/>
                      <a:pt x="50980" y="8916"/>
                    </a:cubicBezTo>
                    <a:lnTo>
                      <a:pt x="53993" y="0"/>
                    </a:lnTo>
                    <a:lnTo>
                      <a:pt x="54421" y="9397"/>
                    </a:lnTo>
                    <a:cubicBezTo>
                      <a:pt x="57800" y="84080"/>
                      <a:pt x="59957" y="151210"/>
                      <a:pt x="51984" y="216497"/>
                    </a:cubicBezTo>
                    <a:cubicBezTo>
                      <a:pt x="47181" y="255848"/>
                      <a:pt x="39470" y="283365"/>
                      <a:pt x="27715" y="303101"/>
                    </a:cubicBezTo>
                    <a:close/>
                    <a:moveTo>
                      <a:pt x="51294" y="18767"/>
                    </a:moveTo>
                    <a:cubicBezTo>
                      <a:pt x="47155" y="30443"/>
                      <a:pt x="42736" y="41909"/>
                      <a:pt x="38439" y="53070"/>
                    </a:cubicBezTo>
                    <a:cubicBezTo>
                      <a:pt x="32780" y="67759"/>
                      <a:pt x="26929" y="82954"/>
                      <a:pt x="21777" y="98463"/>
                    </a:cubicBezTo>
                    <a:cubicBezTo>
                      <a:pt x="9690" y="134836"/>
                      <a:pt x="3892" y="166135"/>
                      <a:pt x="3552" y="196962"/>
                    </a:cubicBezTo>
                    <a:cubicBezTo>
                      <a:pt x="3123" y="234819"/>
                      <a:pt x="12101" y="271794"/>
                      <a:pt x="27576" y="296080"/>
                    </a:cubicBezTo>
                    <a:cubicBezTo>
                      <a:pt x="37452" y="277200"/>
                      <a:pt x="44142" y="251534"/>
                      <a:pt x="48473" y="216061"/>
                    </a:cubicBezTo>
                    <a:cubicBezTo>
                      <a:pt x="56079" y="153743"/>
                      <a:pt x="54421" y="89617"/>
                      <a:pt x="51303" y="187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7" name="Google Shape;707;p3"/>
              <p:cNvSpPr/>
              <p:nvPr/>
            </p:nvSpPr>
            <p:spPr>
              <a:xfrm>
                <a:off x="4779054" y="1269619"/>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6"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8" name="Google Shape;708;p3"/>
              <p:cNvSpPr/>
              <p:nvPr/>
            </p:nvSpPr>
            <p:spPr>
              <a:xfrm>
                <a:off x="4772310" y="1233374"/>
                <a:ext cx="219781" cy="1159361"/>
              </a:xfrm>
              <a:custGeom>
                <a:rect b="b" l="l" r="r" t="t"/>
                <a:pathLst>
                  <a:path extrusionOk="0" h="303101" w="57459">
                    <a:moveTo>
                      <a:pt x="27697" y="303093"/>
                    </a:moveTo>
                    <a:lnTo>
                      <a:pt x="24667" y="301285"/>
                    </a:lnTo>
                    <a:cubicBezTo>
                      <a:pt x="25409" y="300036"/>
                      <a:pt x="26133" y="298761"/>
                      <a:pt x="26841" y="297451"/>
                    </a:cubicBezTo>
                    <a:lnTo>
                      <a:pt x="25016" y="298639"/>
                    </a:lnTo>
                    <a:cubicBezTo>
                      <a:pt x="8930" y="273803"/>
                      <a:pt x="-414" y="235780"/>
                      <a:pt x="14" y="196927"/>
                    </a:cubicBezTo>
                    <a:cubicBezTo>
                      <a:pt x="363" y="165724"/>
                      <a:pt x="6214" y="134085"/>
                      <a:pt x="18423" y="97354"/>
                    </a:cubicBezTo>
                    <a:cubicBezTo>
                      <a:pt x="23610" y="81757"/>
                      <a:pt x="29478" y="66518"/>
                      <a:pt x="35155" y="51786"/>
                    </a:cubicBezTo>
                    <a:cubicBezTo>
                      <a:pt x="40508" y="37892"/>
                      <a:pt x="46045" y="23526"/>
                      <a:pt x="50979" y="8916"/>
                    </a:cubicBezTo>
                    <a:lnTo>
                      <a:pt x="53992" y="0"/>
                    </a:lnTo>
                    <a:lnTo>
                      <a:pt x="54420" y="9397"/>
                    </a:lnTo>
                    <a:cubicBezTo>
                      <a:pt x="57800" y="84089"/>
                      <a:pt x="59956" y="151219"/>
                      <a:pt x="51983" y="216497"/>
                    </a:cubicBezTo>
                    <a:cubicBezTo>
                      <a:pt x="47172" y="255856"/>
                      <a:pt x="39461" y="283374"/>
                      <a:pt x="27715" y="303101"/>
                    </a:cubicBezTo>
                    <a:close/>
                    <a:moveTo>
                      <a:pt x="51293" y="18767"/>
                    </a:moveTo>
                    <a:cubicBezTo>
                      <a:pt x="47154" y="30434"/>
                      <a:pt x="42744" y="41892"/>
                      <a:pt x="38447" y="53052"/>
                    </a:cubicBezTo>
                    <a:cubicBezTo>
                      <a:pt x="32788" y="67750"/>
                      <a:pt x="26928" y="82954"/>
                      <a:pt x="21776" y="98472"/>
                    </a:cubicBezTo>
                    <a:cubicBezTo>
                      <a:pt x="9690" y="134845"/>
                      <a:pt x="3891" y="166135"/>
                      <a:pt x="3551" y="196971"/>
                    </a:cubicBezTo>
                    <a:cubicBezTo>
                      <a:pt x="3123" y="234828"/>
                      <a:pt x="12100" y="271803"/>
                      <a:pt x="27575" y="296089"/>
                    </a:cubicBezTo>
                    <a:cubicBezTo>
                      <a:pt x="37451" y="277208"/>
                      <a:pt x="44141" y="251542"/>
                      <a:pt x="48472" y="216069"/>
                    </a:cubicBezTo>
                    <a:cubicBezTo>
                      <a:pt x="56079" y="153751"/>
                      <a:pt x="54420" y="89626"/>
                      <a:pt x="51302" y="187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9" name="Google Shape;709;p3"/>
              <p:cNvSpPr/>
              <p:nvPr/>
            </p:nvSpPr>
            <p:spPr>
              <a:xfrm>
                <a:off x="5384106" y="1315386"/>
                <a:ext cx="791427" cy="121604"/>
              </a:xfrm>
              <a:custGeom>
                <a:rect b="b" l="l" r="r" t="t"/>
                <a:pathLst>
                  <a:path extrusionOk="0" h="31792" w="206909">
                    <a:moveTo>
                      <a:pt x="3694" y="23762"/>
                    </a:moveTo>
                    <a:cubicBezTo>
                      <a:pt x="18689" y="11327"/>
                      <a:pt x="38346" y="5598"/>
                      <a:pt x="57803" y="3720"/>
                    </a:cubicBezTo>
                    <a:cubicBezTo>
                      <a:pt x="77261" y="1843"/>
                      <a:pt x="96857" y="3493"/>
                      <a:pt x="116349" y="4148"/>
                    </a:cubicBezTo>
                    <a:cubicBezTo>
                      <a:pt x="146652" y="5161"/>
                      <a:pt x="176955" y="3773"/>
                      <a:pt x="206909" y="0"/>
                    </a:cubicBezTo>
                    <a:cubicBezTo>
                      <a:pt x="163506" y="15737"/>
                      <a:pt x="118008" y="26024"/>
                      <a:pt x="71994" y="30548"/>
                    </a:cubicBezTo>
                    <a:cubicBezTo>
                      <a:pt x="56957" y="32024"/>
                      <a:pt x="41561" y="32862"/>
                      <a:pt x="26942" y="29081"/>
                    </a:cubicBezTo>
                    <a:cubicBezTo>
                      <a:pt x="17536" y="26644"/>
                      <a:pt x="8733" y="22365"/>
                      <a:pt x="0" y="181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0" name="Google Shape;710;p3"/>
              <p:cNvSpPr/>
              <p:nvPr/>
            </p:nvSpPr>
            <p:spPr>
              <a:xfrm>
                <a:off x="5002236" y="1617650"/>
                <a:ext cx="1047660" cy="436245"/>
              </a:xfrm>
              <a:custGeom>
                <a:rect b="b" l="l" r="r" t="t"/>
                <a:pathLst>
                  <a:path extrusionOk="0" h="114051" w="273898">
                    <a:moveTo>
                      <a:pt x="1878" y="112480"/>
                    </a:moveTo>
                    <a:cubicBezTo>
                      <a:pt x="83967" y="58292"/>
                      <a:pt x="179679" y="28801"/>
                      <a:pt x="273898" y="0"/>
                    </a:cubicBezTo>
                    <a:cubicBezTo>
                      <a:pt x="250844" y="12575"/>
                      <a:pt x="227789" y="25159"/>
                      <a:pt x="204647" y="37735"/>
                    </a:cubicBezTo>
                    <a:cubicBezTo>
                      <a:pt x="140268" y="72832"/>
                      <a:pt x="73286" y="108716"/>
                      <a:pt x="0" y="11405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1" name="Google Shape;711;p3"/>
              <p:cNvSpPr/>
              <p:nvPr/>
            </p:nvSpPr>
            <p:spPr>
              <a:xfrm>
                <a:off x="4739859" y="2239217"/>
                <a:ext cx="1072178" cy="444798"/>
              </a:xfrm>
              <a:custGeom>
                <a:rect b="b" l="l" r="r" t="t"/>
                <a:pathLst>
                  <a:path extrusionOk="0" h="116287" w="280308">
                    <a:moveTo>
                      <a:pt x="1747" y="116148"/>
                    </a:moveTo>
                    <a:cubicBezTo>
                      <a:pt x="87757" y="62763"/>
                      <a:pt x="179941" y="14759"/>
                      <a:pt x="280309" y="0"/>
                    </a:cubicBezTo>
                    <a:cubicBezTo>
                      <a:pt x="219134" y="35578"/>
                      <a:pt x="156171" y="68134"/>
                      <a:pt x="91748" y="97529"/>
                    </a:cubicBezTo>
                    <a:cubicBezTo>
                      <a:pt x="62790" y="110742"/>
                      <a:pt x="29535" y="123439"/>
                      <a:pt x="0" y="11156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2" name="Google Shape;712;p3"/>
              <p:cNvSpPr/>
              <p:nvPr/>
            </p:nvSpPr>
            <p:spPr>
              <a:xfrm>
                <a:off x="5585383" y="565669"/>
                <a:ext cx="401441" cy="641942"/>
              </a:xfrm>
              <a:custGeom>
                <a:rect b="b" l="l" r="r" t="t"/>
                <a:pathLst>
                  <a:path extrusionOk="0" h="167828" w="104952">
                    <a:moveTo>
                      <a:pt x="104953" y="0"/>
                    </a:moveTo>
                    <a:cubicBezTo>
                      <a:pt x="92115" y="23858"/>
                      <a:pt x="69846" y="41080"/>
                      <a:pt x="52642" y="62021"/>
                    </a:cubicBezTo>
                    <a:cubicBezTo>
                      <a:pt x="27475" y="92656"/>
                      <a:pt x="13510" y="130635"/>
                      <a:pt x="0" y="167829"/>
                    </a:cubicBezTo>
                    <a:cubicBezTo>
                      <a:pt x="10427" y="158668"/>
                      <a:pt x="20855" y="149507"/>
                      <a:pt x="31282" y="140346"/>
                    </a:cubicBezTo>
                    <a:cubicBezTo>
                      <a:pt x="37893" y="134539"/>
                      <a:pt x="44538" y="128697"/>
                      <a:pt x="49935" y="121772"/>
                    </a:cubicBezTo>
                    <a:cubicBezTo>
                      <a:pt x="54302" y="116156"/>
                      <a:pt x="57795" y="109912"/>
                      <a:pt x="61113" y="103642"/>
                    </a:cubicBezTo>
                    <a:cubicBezTo>
                      <a:pt x="78579" y="70937"/>
                      <a:pt x="92813" y="36521"/>
                      <a:pt x="103468" y="104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3" name="Google Shape;713;p3"/>
              <p:cNvSpPr/>
              <p:nvPr/>
            </p:nvSpPr>
            <p:spPr>
              <a:xfrm>
                <a:off x="5151683" y="542051"/>
                <a:ext cx="140833" cy="1150411"/>
              </a:xfrm>
              <a:custGeom>
                <a:rect b="b" l="l" r="r" t="t"/>
                <a:pathLst>
                  <a:path extrusionOk="0" h="300761" w="36819">
                    <a:moveTo>
                      <a:pt x="35311" y="9405"/>
                    </a:moveTo>
                    <a:cubicBezTo>
                      <a:pt x="25976" y="57759"/>
                      <a:pt x="13121" y="105458"/>
                      <a:pt x="5741" y="154144"/>
                    </a:cubicBezTo>
                    <a:cubicBezTo>
                      <a:pt x="-1629" y="202830"/>
                      <a:pt x="-3375" y="253184"/>
                      <a:pt x="9409" y="300761"/>
                    </a:cubicBezTo>
                    <a:cubicBezTo>
                      <a:pt x="42594" y="205048"/>
                      <a:pt x="38316" y="101110"/>
                      <a:pt x="33652"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4" name="Google Shape;714;p3"/>
              <p:cNvSpPr/>
              <p:nvPr/>
            </p:nvSpPr>
            <p:spPr>
              <a:xfrm>
                <a:off x="4875183" y="1230367"/>
                <a:ext cx="121777" cy="1125357"/>
              </a:xfrm>
              <a:custGeom>
                <a:rect b="b" l="l" r="r" t="t"/>
                <a:pathLst>
                  <a:path extrusionOk="0" h="294211" w="31837">
                    <a:moveTo>
                      <a:pt x="27816" y="0"/>
                    </a:moveTo>
                    <a:cubicBezTo>
                      <a:pt x="709" y="90892"/>
                      <a:pt x="-4749" y="199783"/>
                      <a:pt x="3582" y="294211"/>
                    </a:cubicBezTo>
                    <a:cubicBezTo>
                      <a:pt x="24900" y="251778"/>
                      <a:pt x="29126" y="203092"/>
                      <a:pt x="30829" y="155708"/>
                    </a:cubicBezTo>
                    <a:cubicBezTo>
                      <a:pt x="32069" y="121178"/>
                      <a:pt x="32165" y="86613"/>
                      <a:pt x="31117" y="52074"/>
                    </a:cubicBezTo>
                    <a:cubicBezTo>
                      <a:pt x="30663" y="37185"/>
                      <a:pt x="29903" y="21893"/>
                      <a:pt x="23799" y="828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15" name="Google Shape;715;p3"/>
            <p:cNvGrpSpPr/>
            <p:nvPr/>
          </p:nvGrpSpPr>
          <p:grpSpPr>
            <a:xfrm flipH="1">
              <a:off x="7892335" y="4059625"/>
              <a:ext cx="1305113" cy="1261006"/>
              <a:chOff x="3099958" y="473053"/>
              <a:chExt cx="4227771" cy="4084890"/>
            </a:xfrm>
          </p:grpSpPr>
          <p:sp>
            <p:nvSpPr>
              <p:cNvPr id="716" name="Google Shape;716;p3"/>
              <p:cNvSpPr/>
              <p:nvPr/>
            </p:nvSpPr>
            <p:spPr>
              <a:xfrm>
                <a:off x="3124853" y="1161164"/>
                <a:ext cx="3433893" cy="3365678"/>
              </a:xfrm>
              <a:custGeom>
                <a:rect b="b" l="l" r="r" t="t"/>
                <a:pathLst>
                  <a:path extrusionOk="0" h="531283" w="542051">
                    <a:moveTo>
                      <a:pt x="8471" y="523284"/>
                    </a:moveTo>
                    <a:cubicBezTo>
                      <a:pt x="74841" y="514429"/>
                      <a:pt x="156144" y="467341"/>
                      <a:pt x="224610" y="408350"/>
                    </a:cubicBezTo>
                    <a:cubicBezTo>
                      <a:pt x="292989" y="349360"/>
                      <a:pt x="350189" y="279427"/>
                      <a:pt x="399792" y="209808"/>
                    </a:cubicBezTo>
                    <a:cubicBezTo>
                      <a:pt x="449395" y="140181"/>
                      <a:pt x="492710" y="69680"/>
                      <a:pt x="542051" y="0"/>
                    </a:cubicBezTo>
                    <a:cubicBezTo>
                      <a:pt x="404770" y="107485"/>
                      <a:pt x="266440" y="217467"/>
                      <a:pt x="144879" y="342688"/>
                    </a:cubicBezTo>
                    <a:cubicBezTo>
                      <a:pt x="87067" y="402220"/>
                      <a:pt x="32137" y="466808"/>
                      <a:pt x="0" y="531283"/>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7" name="Google Shape;717;p3"/>
              <p:cNvSpPr/>
              <p:nvPr/>
            </p:nvSpPr>
            <p:spPr>
              <a:xfrm>
                <a:off x="3109365" y="1073760"/>
                <a:ext cx="3532364" cy="3460887"/>
              </a:xfrm>
              <a:custGeom>
                <a:rect b="b" l="l" r="r" t="t"/>
                <a:pathLst>
                  <a:path extrusionOk="0" h="546312" w="557595">
                    <a:moveTo>
                      <a:pt x="4978" y="546313"/>
                    </a:moveTo>
                    <a:lnTo>
                      <a:pt x="0" y="543850"/>
                    </a:lnTo>
                    <a:cubicBezTo>
                      <a:pt x="27683" y="488370"/>
                      <a:pt x="73880" y="428227"/>
                      <a:pt x="145403" y="354564"/>
                    </a:cubicBezTo>
                    <a:cubicBezTo>
                      <a:pt x="264257" y="232042"/>
                      <a:pt x="395687" y="126767"/>
                      <a:pt x="542750" y="11624"/>
                    </a:cubicBezTo>
                    <a:lnTo>
                      <a:pt x="557596" y="0"/>
                    </a:lnTo>
                    <a:lnTo>
                      <a:pt x="546766" y="15387"/>
                    </a:lnTo>
                    <a:cubicBezTo>
                      <a:pt x="522751" y="49219"/>
                      <a:pt x="499871" y="83836"/>
                      <a:pt x="477690" y="117309"/>
                    </a:cubicBezTo>
                    <a:cubicBezTo>
                      <a:pt x="454286" y="152739"/>
                      <a:pt x="430007" y="189382"/>
                      <a:pt x="404420" y="225195"/>
                    </a:cubicBezTo>
                    <a:cubicBezTo>
                      <a:pt x="344338" y="309485"/>
                      <a:pt x="288622" y="372729"/>
                      <a:pt x="228802" y="424227"/>
                    </a:cubicBezTo>
                    <a:cubicBezTo>
                      <a:pt x="154484" y="488353"/>
                      <a:pt x="73095" y="531554"/>
                      <a:pt x="11265" y="539807"/>
                    </a:cubicBezTo>
                    <a:lnTo>
                      <a:pt x="10654" y="535239"/>
                    </a:lnTo>
                    <a:cubicBezTo>
                      <a:pt x="8733" y="538951"/>
                      <a:pt x="6811" y="542636"/>
                      <a:pt x="4978" y="546304"/>
                    </a:cubicBezTo>
                    <a:close/>
                    <a:moveTo>
                      <a:pt x="531572" y="27439"/>
                    </a:moveTo>
                    <a:cubicBezTo>
                      <a:pt x="390535" y="138015"/>
                      <a:pt x="264082" y="240216"/>
                      <a:pt x="149333" y="358416"/>
                    </a:cubicBezTo>
                    <a:cubicBezTo>
                      <a:pt x="83399" y="426332"/>
                      <a:pt x="39123" y="482615"/>
                      <a:pt x="11265" y="534261"/>
                    </a:cubicBezTo>
                    <a:cubicBezTo>
                      <a:pt x="71959" y="525930"/>
                      <a:pt x="151952" y="483279"/>
                      <a:pt x="225221" y="420061"/>
                    </a:cubicBezTo>
                    <a:cubicBezTo>
                      <a:pt x="284693" y="368860"/>
                      <a:pt x="340146" y="305922"/>
                      <a:pt x="399967" y="222008"/>
                    </a:cubicBezTo>
                    <a:cubicBezTo>
                      <a:pt x="425467" y="186264"/>
                      <a:pt x="449656" y="149665"/>
                      <a:pt x="473148" y="114279"/>
                    </a:cubicBezTo>
                    <a:cubicBezTo>
                      <a:pt x="492011" y="85775"/>
                      <a:pt x="511398" y="56441"/>
                      <a:pt x="531572" y="274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8" name="Google Shape;718;p3"/>
              <p:cNvSpPr/>
              <p:nvPr/>
            </p:nvSpPr>
            <p:spPr>
              <a:xfrm>
                <a:off x="3134259" y="1666606"/>
                <a:ext cx="2965306" cy="2869761"/>
              </a:xfrm>
              <a:custGeom>
                <a:rect b="b" l="l" r="r" t="t"/>
                <a:pathLst>
                  <a:path extrusionOk="0" h="453001" w="468083">
                    <a:moveTo>
                      <a:pt x="7248" y="446155"/>
                    </a:moveTo>
                    <a:cubicBezTo>
                      <a:pt x="60344" y="434374"/>
                      <a:pt x="128112" y="391784"/>
                      <a:pt x="186622" y="340871"/>
                    </a:cubicBezTo>
                    <a:cubicBezTo>
                      <a:pt x="245133" y="289967"/>
                      <a:pt x="295521" y="231387"/>
                      <a:pt x="339972" y="173601"/>
                    </a:cubicBezTo>
                    <a:cubicBezTo>
                      <a:pt x="384422" y="115816"/>
                      <a:pt x="423894" y="57812"/>
                      <a:pt x="468083" y="0"/>
                    </a:cubicBezTo>
                    <a:cubicBezTo>
                      <a:pt x="351586" y="93687"/>
                      <a:pt x="234042" y="189382"/>
                      <a:pt x="128548" y="295696"/>
                    </a:cubicBezTo>
                    <a:cubicBezTo>
                      <a:pt x="78421" y="346242"/>
                      <a:pt x="30215" y="400508"/>
                      <a:pt x="0" y="45300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9" name="Google Shape;719;p3"/>
              <p:cNvSpPr/>
              <p:nvPr/>
            </p:nvSpPr>
            <p:spPr>
              <a:xfrm>
                <a:off x="3116554" y="1547175"/>
                <a:ext cx="3099741" cy="2999274"/>
              </a:xfrm>
              <a:custGeom>
                <a:rect b="b" l="l" r="r" t="t"/>
                <a:pathLst>
                  <a:path extrusionOk="0" h="473445" w="489304">
                    <a:moveTo>
                      <a:pt x="5502" y="473437"/>
                    </a:moveTo>
                    <a:lnTo>
                      <a:pt x="0" y="470275"/>
                    </a:lnTo>
                    <a:cubicBezTo>
                      <a:pt x="26024" y="425083"/>
                      <a:pt x="67068" y="374895"/>
                      <a:pt x="129072" y="312324"/>
                    </a:cubicBezTo>
                    <a:cubicBezTo>
                      <a:pt x="232295" y="208288"/>
                      <a:pt x="344076" y="116750"/>
                      <a:pt x="468870" y="16392"/>
                    </a:cubicBezTo>
                    <a:lnTo>
                      <a:pt x="489304" y="0"/>
                    </a:lnTo>
                    <a:lnTo>
                      <a:pt x="473410" y="20793"/>
                    </a:lnTo>
                    <a:cubicBezTo>
                      <a:pt x="451928" y="48861"/>
                      <a:pt x="431230" y="77461"/>
                      <a:pt x="411233" y="105118"/>
                    </a:cubicBezTo>
                    <a:cubicBezTo>
                      <a:pt x="390011" y="134399"/>
                      <a:pt x="368092" y="164668"/>
                      <a:pt x="345299" y="194403"/>
                    </a:cubicBezTo>
                    <a:cubicBezTo>
                      <a:pt x="291417" y="264389"/>
                      <a:pt x="242600" y="317685"/>
                      <a:pt x="191512" y="362136"/>
                    </a:cubicBezTo>
                    <a:cubicBezTo>
                      <a:pt x="127850" y="417511"/>
                      <a:pt x="60257" y="457132"/>
                      <a:pt x="10741" y="468118"/>
                    </a:cubicBezTo>
                    <a:lnTo>
                      <a:pt x="10130" y="465586"/>
                    </a:lnTo>
                    <a:cubicBezTo>
                      <a:pt x="8558" y="468223"/>
                      <a:pt x="6986" y="470843"/>
                      <a:pt x="5502" y="473445"/>
                    </a:cubicBezTo>
                    <a:close/>
                    <a:moveTo>
                      <a:pt x="452976" y="37386"/>
                    </a:moveTo>
                    <a:cubicBezTo>
                      <a:pt x="336217" y="131413"/>
                      <a:pt x="231072" y="218558"/>
                      <a:pt x="133613" y="316786"/>
                    </a:cubicBezTo>
                    <a:cubicBezTo>
                      <a:pt x="77548" y="373288"/>
                      <a:pt x="38861" y="419555"/>
                      <a:pt x="12925" y="461071"/>
                    </a:cubicBezTo>
                    <a:cubicBezTo>
                      <a:pt x="61130" y="449220"/>
                      <a:pt x="126016" y="410708"/>
                      <a:pt x="187321" y="357324"/>
                    </a:cubicBezTo>
                    <a:cubicBezTo>
                      <a:pt x="238146" y="313162"/>
                      <a:pt x="286701" y="260153"/>
                      <a:pt x="340233" y="190517"/>
                    </a:cubicBezTo>
                    <a:cubicBezTo>
                      <a:pt x="363027" y="160860"/>
                      <a:pt x="384946" y="130618"/>
                      <a:pt x="406080" y="101380"/>
                    </a:cubicBezTo>
                    <a:cubicBezTo>
                      <a:pt x="421275" y="80378"/>
                      <a:pt x="436907" y="58834"/>
                      <a:pt x="452976" y="373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0" name="Google Shape;720;p3"/>
              <p:cNvSpPr/>
              <p:nvPr/>
            </p:nvSpPr>
            <p:spPr>
              <a:xfrm>
                <a:off x="3176295" y="2103788"/>
                <a:ext cx="4051847" cy="2427122"/>
              </a:xfrm>
              <a:custGeom>
                <a:rect b="b" l="l" r="r" t="t"/>
                <a:pathLst>
                  <a:path extrusionOk="0" h="383129" w="639597">
                    <a:moveTo>
                      <a:pt x="9781" y="377445"/>
                    </a:moveTo>
                    <a:cubicBezTo>
                      <a:pt x="67680" y="390422"/>
                      <a:pt x="151778" y="367699"/>
                      <a:pt x="229588" y="327938"/>
                    </a:cubicBezTo>
                    <a:cubicBezTo>
                      <a:pt x="307398" y="288177"/>
                      <a:pt x="379881" y="232959"/>
                      <a:pt x="446076" y="175523"/>
                    </a:cubicBezTo>
                    <a:cubicBezTo>
                      <a:pt x="512272" y="118086"/>
                      <a:pt x="573664" y="57602"/>
                      <a:pt x="639598" y="0"/>
                    </a:cubicBezTo>
                    <a:cubicBezTo>
                      <a:pt x="487471" y="68178"/>
                      <a:pt x="333597" y="138678"/>
                      <a:pt x="187845" y="231072"/>
                    </a:cubicBezTo>
                    <a:cubicBezTo>
                      <a:pt x="118593" y="274990"/>
                      <a:pt x="49865" y="325274"/>
                      <a:pt x="0" y="38313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1" name="Google Shape;721;p3"/>
              <p:cNvSpPr/>
              <p:nvPr/>
            </p:nvSpPr>
            <p:spPr>
              <a:xfrm>
                <a:off x="3162467" y="2039898"/>
                <a:ext cx="4165263" cy="2502363"/>
              </a:xfrm>
              <a:custGeom>
                <a:rect b="b" l="l" r="r" t="t"/>
                <a:pathLst>
                  <a:path extrusionOk="0" h="395006" w="657500">
                    <a:moveTo>
                      <a:pt x="4192" y="395007"/>
                    </a:moveTo>
                    <a:lnTo>
                      <a:pt x="0" y="391400"/>
                    </a:lnTo>
                    <a:cubicBezTo>
                      <a:pt x="42966" y="341640"/>
                      <a:pt x="102873" y="293155"/>
                      <a:pt x="188544" y="238810"/>
                    </a:cubicBezTo>
                    <a:cubicBezTo>
                      <a:pt x="331152" y="148416"/>
                      <a:pt x="477603" y="80596"/>
                      <a:pt x="640646" y="7554"/>
                    </a:cubicBezTo>
                    <a:lnTo>
                      <a:pt x="657500" y="0"/>
                    </a:lnTo>
                    <a:lnTo>
                      <a:pt x="643615" y="12156"/>
                    </a:lnTo>
                    <a:cubicBezTo>
                      <a:pt x="611565" y="40128"/>
                      <a:pt x="580126" y="69269"/>
                      <a:pt x="549649" y="97442"/>
                    </a:cubicBezTo>
                    <a:cubicBezTo>
                      <a:pt x="517424" y="127282"/>
                      <a:pt x="484152" y="158135"/>
                      <a:pt x="450094" y="187687"/>
                    </a:cubicBezTo>
                    <a:cubicBezTo>
                      <a:pt x="369926" y="257210"/>
                      <a:pt x="300936" y="305765"/>
                      <a:pt x="232994" y="340478"/>
                    </a:cubicBezTo>
                    <a:cubicBezTo>
                      <a:pt x="148284" y="383750"/>
                      <a:pt x="65497" y="402342"/>
                      <a:pt x="11353" y="390221"/>
                    </a:cubicBezTo>
                    <a:lnTo>
                      <a:pt x="12401" y="385793"/>
                    </a:lnTo>
                    <a:cubicBezTo>
                      <a:pt x="9606" y="388867"/>
                      <a:pt x="6899" y="391933"/>
                      <a:pt x="4192" y="395007"/>
                    </a:cubicBezTo>
                    <a:close/>
                    <a:moveTo>
                      <a:pt x="13187" y="384955"/>
                    </a:moveTo>
                    <a:cubicBezTo>
                      <a:pt x="66021" y="396552"/>
                      <a:pt x="147149" y="378117"/>
                      <a:pt x="230462" y="335562"/>
                    </a:cubicBezTo>
                    <a:cubicBezTo>
                      <a:pt x="298054" y="301058"/>
                      <a:pt x="366607" y="252747"/>
                      <a:pt x="446426" y="183522"/>
                    </a:cubicBezTo>
                    <a:cubicBezTo>
                      <a:pt x="480484" y="154031"/>
                      <a:pt x="513756" y="123204"/>
                      <a:pt x="545894" y="93398"/>
                    </a:cubicBezTo>
                    <a:cubicBezTo>
                      <a:pt x="572005" y="69217"/>
                      <a:pt x="598902" y="44337"/>
                      <a:pt x="626237" y="20077"/>
                    </a:cubicBezTo>
                    <a:cubicBezTo>
                      <a:pt x="470092" y="90220"/>
                      <a:pt x="328881" y="156371"/>
                      <a:pt x="191512" y="243482"/>
                    </a:cubicBezTo>
                    <a:cubicBezTo>
                      <a:pt x="112131" y="293853"/>
                      <a:pt x="55017" y="339098"/>
                      <a:pt x="13187" y="3849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2" name="Google Shape;722;p3"/>
              <p:cNvSpPr/>
              <p:nvPr/>
            </p:nvSpPr>
            <p:spPr>
              <a:xfrm>
                <a:off x="3179621" y="2487424"/>
                <a:ext cx="3486442" cy="2056569"/>
              </a:xfrm>
              <a:custGeom>
                <a:rect b="b" l="l" r="r" t="t"/>
                <a:pathLst>
                  <a:path extrusionOk="0" h="324636" w="550346">
                    <a:moveTo>
                      <a:pt x="8470" y="319799"/>
                    </a:moveTo>
                    <a:cubicBezTo>
                      <a:pt x="56501" y="325187"/>
                      <a:pt x="127849" y="302682"/>
                      <a:pt x="194569" y="268187"/>
                    </a:cubicBezTo>
                    <a:cubicBezTo>
                      <a:pt x="261201" y="233692"/>
                      <a:pt x="324078" y="188290"/>
                      <a:pt x="381628" y="141718"/>
                    </a:cubicBezTo>
                    <a:cubicBezTo>
                      <a:pt x="439265" y="95145"/>
                      <a:pt x="492972" y="46686"/>
                      <a:pt x="550347" y="0"/>
                    </a:cubicBezTo>
                    <a:cubicBezTo>
                      <a:pt x="420314" y="60475"/>
                      <a:pt x="288709" y="122758"/>
                      <a:pt x="163217" y="200438"/>
                    </a:cubicBezTo>
                    <a:cubicBezTo>
                      <a:pt x="103485" y="237369"/>
                      <a:pt x="44013" y="278903"/>
                      <a:pt x="0" y="3246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3" name="Google Shape;723;p3"/>
              <p:cNvSpPr/>
              <p:nvPr/>
            </p:nvSpPr>
            <p:spPr>
              <a:xfrm>
                <a:off x="3165235" y="2401015"/>
                <a:ext cx="3639134" cy="2156928"/>
              </a:xfrm>
              <a:custGeom>
                <a:rect b="b" l="l" r="r" t="t"/>
                <a:pathLst>
                  <a:path extrusionOk="0" h="340478" w="574449">
                    <a:moveTo>
                      <a:pt x="4541" y="340478"/>
                    </a:moveTo>
                    <a:lnTo>
                      <a:pt x="0" y="336077"/>
                    </a:lnTo>
                    <a:cubicBezTo>
                      <a:pt x="37901" y="296718"/>
                      <a:pt x="89949" y="257096"/>
                      <a:pt x="163742" y="211380"/>
                    </a:cubicBezTo>
                    <a:cubicBezTo>
                      <a:pt x="286614" y="135360"/>
                      <a:pt x="411931" y="75548"/>
                      <a:pt x="551308" y="10759"/>
                    </a:cubicBezTo>
                    <a:lnTo>
                      <a:pt x="574450" y="0"/>
                    </a:lnTo>
                    <a:lnTo>
                      <a:pt x="554627" y="16095"/>
                    </a:lnTo>
                    <a:cubicBezTo>
                      <a:pt x="526769" y="38757"/>
                      <a:pt x="499347" y="62239"/>
                      <a:pt x="472712" y="84954"/>
                    </a:cubicBezTo>
                    <a:cubicBezTo>
                      <a:pt x="444679" y="108995"/>
                      <a:pt x="415599" y="133849"/>
                      <a:pt x="385907" y="157821"/>
                    </a:cubicBezTo>
                    <a:cubicBezTo>
                      <a:pt x="316131" y="214218"/>
                      <a:pt x="256485" y="254520"/>
                      <a:pt x="198237" y="284640"/>
                    </a:cubicBezTo>
                    <a:cubicBezTo>
                      <a:pt x="125579" y="322209"/>
                      <a:pt x="55367" y="341622"/>
                      <a:pt x="10392" y="336583"/>
                    </a:cubicBezTo>
                    <a:lnTo>
                      <a:pt x="10654" y="334252"/>
                    </a:lnTo>
                    <a:cubicBezTo>
                      <a:pt x="8558" y="336330"/>
                      <a:pt x="6550" y="338400"/>
                      <a:pt x="4541" y="340469"/>
                    </a:cubicBezTo>
                    <a:close/>
                    <a:moveTo>
                      <a:pt x="14409" y="330601"/>
                    </a:moveTo>
                    <a:cubicBezTo>
                      <a:pt x="58249" y="334269"/>
                      <a:pt x="125492" y="315127"/>
                      <a:pt x="195355" y="279007"/>
                    </a:cubicBezTo>
                    <a:cubicBezTo>
                      <a:pt x="253167" y="249088"/>
                      <a:pt x="312463" y="209004"/>
                      <a:pt x="381890" y="152887"/>
                    </a:cubicBezTo>
                    <a:cubicBezTo>
                      <a:pt x="411494" y="128976"/>
                      <a:pt x="440575" y="104149"/>
                      <a:pt x="468608" y="80133"/>
                    </a:cubicBezTo>
                    <a:cubicBezTo>
                      <a:pt x="489042" y="62667"/>
                      <a:pt x="510001" y="44747"/>
                      <a:pt x="531310" y="27081"/>
                    </a:cubicBezTo>
                    <a:cubicBezTo>
                      <a:pt x="401190" y="87792"/>
                      <a:pt x="282946" y="145088"/>
                      <a:pt x="167148" y="216777"/>
                    </a:cubicBezTo>
                    <a:cubicBezTo>
                      <a:pt x="99905" y="258371"/>
                      <a:pt x="50913" y="294831"/>
                      <a:pt x="14409" y="3306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4" name="Google Shape;724;p3"/>
              <p:cNvSpPr/>
              <p:nvPr/>
            </p:nvSpPr>
            <p:spPr>
              <a:xfrm>
                <a:off x="3117663" y="568755"/>
                <a:ext cx="2379432" cy="3944684"/>
              </a:xfrm>
              <a:custGeom>
                <a:rect b="b" l="l" r="r" t="t"/>
                <a:pathLst>
                  <a:path extrusionOk="0" h="622681" w="375601">
                    <a:moveTo>
                      <a:pt x="5938" y="613215"/>
                    </a:moveTo>
                    <a:cubicBezTo>
                      <a:pt x="73269" y="582633"/>
                      <a:pt x="141997" y="515739"/>
                      <a:pt x="192560" y="443683"/>
                    </a:cubicBezTo>
                    <a:cubicBezTo>
                      <a:pt x="243036" y="371637"/>
                      <a:pt x="277357" y="294683"/>
                      <a:pt x="303730" y="220619"/>
                    </a:cubicBezTo>
                    <a:cubicBezTo>
                      <a:pt x="330191" y="146555"/>
                      <a:pt x="349578" y="73994"/>
                      <a:pt x="375602" y="0"/>
                    </a:cubicBezTo>
                    <a:cubicBezTo>
                      <a:pt x="270195" y="135709"/>
                      <a:pt x="164615" y="273803"/>
                      <a:pt x="82613" y="418393"/>
                    </a:cubicBezTo>
                    <a:cubicBezTo>
                      <a:pt x="43664" y="487130"/>
                      <a:pt x="9693" y="558975"/>
                      <a:pt x="0" y="622682"/>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5" name="Google Shape;725;p3"/>
              <p:cNvSpPr/>
              <p:nvPr/>
            </p:nvSpPr>
            <p:spPr>
              <a:xfrm>
                <a:off x="3099958" y="473053"/>
                <a:ext cx="2449694" cy="4043105"/>
              </a:xfrm>
              <a:custGeom>
                <a:rect b="b" l="l" r="r" t="t"/>
                <a:pathLst>
                  <a:path extrusionOk="0" h="638217" w="386692">
                    <a:moveTo>
                      <a:pt x="5502" y="638218"/>
                    </a:moveTo>
                    <a:lnTo>
                      <a:pt x="0" y="637388"/>
                    </a:lnTo>
                    <a:cubicBezTo>
                      <a:pt x="8383" y="582493"/>
                      <a:pt x="34757" y="517276"/>
                      <a:pt x="83050" y="432147"/>
                    </a:cubicBezTo>
                    <a:cubicBezTo>
                      <a:pt x="163218" y="290683"/>
                      <a:pt x="263297" y="158816"/>
                      <a:pt x="376213" y="13422"/>
                    </a:cubicBezTo>
                    <a:lnTo>
                      <a:pt x="386693" y="0"/>
                    </a:lnTo>
                    <a:lnTo>
                      <a:pt x="381016" y="16033"/>
                    </a:lnTo>
                    <a:cubicBezTo>
                      <a:pt x="368354" y="51952"/>
                      <a:pt x="357089" y="88141"/>
                      <a:pt x="346259" y="123143"/>
                    </a:cubicBezTo>
                    <a:cubicBezTo>
                      <a:pt x="334645" y="160214"/>
                      <a:pt x="322768" y="198542"/>
                      <a:pt x="309145" y="236662"/>
                    </a:cubicBezTo>
                    <a:cubicBezTo>
                      <a:pt x="277183" y="326366"/>
                      <a:pt x="241726" y="397452"/>
                      <a:pt x="197625" y="460381"/>
                    </a:cubicBezTo>
                    <a:cubicBezTo>
                      <a:pt x="142696" y="538671"/>
                      <a:pt x="72570" y="602387"/>
                      <a:pt x="9868" y="630838"/>
                    </a:cubicBezTo>
                    <a:lnTo>
                      <a:pt x="7685" y="625948"/>
                    </a:lnTo>
                    <a:cubicBezTo>
                      <a:pt x="6811" y="630105"/>
                      <a:pt x="6113" y="634192"/>
                      <a:pt x="5502" y="638218"/>
                    </a:cubicBezTo>
                    <a:close/>
                    <a:moveTo>
                      <a:pt x="370362" y="30032"/>
                    </a:moveTo>
                    <a:cubicBezTo>
                      <a:pt x="261725" y="170056"/>
                      <a:pt x="165401" y="298028"/>
                      <a:pt x="87853" y="434872"/>
                    </a:cubicBezTo>
                    <a:cubicBezTo>
                      <a:pt x="43578" y="513014"/>
                      <a:pt x="17815" y="574144"/>
                      <a:pt x="7685" y="625765"/>
                    </a:cubicBezTo>
                    <a:cubicBezTo>
                      <a:pt x="69427" y="597688"/>
                      <a:pt x="138766" y="534680"/>
                      <a:pt x="193084" y="457211"/>
                    </a:cubicBezTo>
                    <a:cubicBezTo>
                      <a:pt x="236923" y="394701"/>
                      <a:pt x="272117" y="324034"/>
                      <a:pt x="303992" y="234810"/>
                    </a:cubicBezTo>
                    <a:cubicBezTo>
                      <a:pt x="317528" y="196796"/>
                      <a:pt x="329405" y="158520"/>
                      <a:pt x="340933" y="121509"/>
                    </a:cubicBezTo>
                    <a:cubicBezTo>
                      <a:pt x="350276" y="91591"/>
                      <a:pt x="359882" y="60807"/>
                      <a:pt x="370362" y="3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6" name="Google Shape;726;p3"/>
              <p:cNvSpPr/>
              <p:nvPr/>
            </p:nvSpPr>
            <p:spPr>
              <a:xfrm>
                <a:off x="3130383" y="1141248"/>
                <a:ext cx="2070183" cy="3376853"/>
              </a:xfrm>
              <a:custGeom>
                <a:rect b="b" l="l" r="r" t="t"/>
                <a:pathLst>
                  <a:path extrusionOk="0" h="533047" w="326785">
                    <a:moveTo>
                      <a:pt x="5153" y="524926"/>
                    </a:moveTo>
                    <a:cubicBezTo>
                      <a:pt x="57287" y="496640"/>
                      <a:pt x="113353" y="438147"/>
                      <a:pt x="156319" y="376170"/>
                    </a:cubicBezTo>
                    <a:cubicBezTo>
                      <a:pt x="199372" y="314192"/>
                      <a:pt x="230810" y="248835"/>
                      <a:pt x="256136" y="186220"/>
                    </a:cubicBezTo>
                    <a:cubicBezTo>
                      <a:pt x="281549" y="123605"/>
                      <a:pt x="301635" y="62536"/>
                      <a:pt x="326785" y="0"/>
                    </a:cubicBezTo>
                    <a:cubicBezTo>
                      <a:pt x="238146" y="117195"/>
                      <a:pt x="149246" y="236365"/>
                      <a:pt x="77286" y="359909"/>
                    </a:cubicBezTo>
                    <a:cubicBezTo>
                      <a:pt x="43053" y="418646"/>
                      <a:pt x="12226" y="479742"/>
                      <a:pt x="0" y="53304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7" name="Google Shape;727;p3"/>
              <p:cNvSpPr/>
              <p:nvPr/>
            </p:nvSpPr>
            <p:spPr>
              <a:xfrm>
                <a:off x="3111024" y="1009199"/>
                <a:ext cx="2164232" cy="3513442"/>
              </a:xfrm>
              <a:custGeom>
                <a:rect b="b" l="l" r="r" t="t"/>
                <a:pathLst>
                  <a:path extrusionOk="0" h="554608" w="341631">
                    <a:moveTo>
                      <a:pt x="6200" y="554609"/>
                    </a:moveTo>
                    <a:lnTo>
                      <a:pt x="0" y="553185"/>
                    </a:lnTo>
                    <a:cubicBezTo>
                      <a:pt x="10566" y="507216"/>
                      <a:pt x="35193" y="451919"/>
                      <a:pt x="77636" y="379165"/>
                    </a:cubicBezTo>
                    <a:cubicBezTo>
                      <a:pt x="148023" y="258241"/>
                      <a:pt x="232382" y="144477"/>
                      <a:pt x="327309" y="18942"/>
                    </a:cubicBezTo>
                    <a:lnTo>
                      <a:pt x="341631" y="0"/>
                    </a:lnTo>
                    <a:lnTo>
                      <a:pt x="332723" y="22033"/>
                    </a:lnTo>
                    <a:cubicBezTo>
                      <a:pt x="320584" y="52389"/>
                      <a:pt x="309406" y="82919"/>
                      <a:pt x="298578" y="112445"/>
                    </a:cubicBezTo>
                    <a:cubicBezTo>
                      <a:pt x="287051" y="143709"/>
                      <a:pt x="275261" y="176038"/>
                      <a:pt x="262162" y="208262"/>
                    </a:cubicBezTo>
                    <a:cubicBezTo>
                      <a:pt x="231422" y="284116"/>
                      <a:pt x="199547" y="344670"/>
                      <a:pt x="161995" y="398823"/>
                    </a:cubicBezTo>
                    <a:cubicBezTo>
                      <a:pt x="115274" y="466223"/>
                      <a:pt x="58336" y="522201"/>
                      <a:pt x="9781" y="548557"/>
                    </a:cubicBezTo>
                    <a:lnTo>
                      <a:pt x="8296" y="545911"/>
                    </a:lnTo>
                    <a:cubicBezTo>
                      <a:pt x="7510" y="548845"/>
                      <a:pt x="6811" y="551736"/>
                      <a:pt x="6200" y="554600"/>
                    </a:cubicBezTo>
                    <a:close/>
                    <a:moveTo>
                      <a:pt x="318314" y="41280"/>
                    </a:moveTo>
                    <a:cubicBezTo>
                      <a:pt x="229239" y="159393"/>
                      <a:pt x="149856" y="267698"/>
                      <a:pt x="83050" y="382361"/>
                    </a:cubicBezTo>
                    <a:cubicBezTo>
                      <a:pt x="44974" y="447701"/>
                      <a:pt x="21396" y="498736"/>
                      <a:pt x="9519" y="541440"/>
                    </a:cubicBezTo>
                    <a:cubicBezTo>
                      <a:pt x="56677" y="514927"/>
                      <a:pt x="111519" y="460538"/>
                      <a:pt x="156843" y="395216"/>
                    </a:cubicBezTo>
                    <a:cubicBezTo>
                      <a:pt x="194132" y="341456"/>
                      <a:pt x="225745" y="281295"/>
                      <a:pt x="256311" y="205887"/>
                    </a:cubicBezTo>
                    <a:cubicBezTo>
                      <a:pt x="269323" y="173758"/>
                      <a:pt x="281112" y="141482"/>
                      <a:pt x="292552" y="110270"/>
                    </a:cubicBezTo>
                    <a:cubicBezTo>
                      <a:pt x="300848" y="87696"/>
                      <a:pt x="309319" y="64528"/>
                      <a:pt x="318314" y="412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8" name="Google Shape;728;p3"/>
              <p:cNvSpPr/>
              <p:nvPr/>
            </p:nvSpPr>
            <p:spPr>
              <a:xfrm>
                <a:off x="3158210" y="2538936"/>
                <a:ext cx="3437700" cy="1984591"/>
              </a:xfrm>
              <a:custGeom>
                <a:rect b="b" l="l" r="r" t="t"/>
                <a:pathLst>
                  <a:path extrusionOk="0" h="313274" w="542652">
                    <a:moveTo>
                      <a:pt x="2157" y="313204"/>
                    </a:moveTo>
                    <a:cubicBezTo>
                      <a:pt x="80054" y="291581"/>
                      <a:pt x="152276" y="253943"/>
                      <a:pt x="220479" y="211038"/>
                    </a:cubicBezTo>
                    <a:cubicBezTo>
                      <a:pt x="289469" y="167600"/>
                      <a:pt x="355053" y="118923"/>
                      <a:pt x="423082" y="73992"/>
                    </a:cubicBezTo>
                    <a:cubicBezTo>
                      <a:pt x="461594" y="48597"/>
                      <a:pt x="500892" y="24407"/>
                      <a:pt x="541763" y="3169"/>
                    </a:cubicBezTo>
                    <a:cubicBezTo>
                      <a:pt x="543771" y="2156"/>
                      <a:pt x="542025" y="-805"/>
                      <a:pt x="540016" y="208"/>
                    </a:cubicBezTo>
                    <a:cubicBezTo>
                      <a:pt x="467620" y="37812"/>
                      <a:pt x="400552" y="84551"/>
                      <a:pt x="333570" y="130975"/>
                    </a:cubicBezTo>
                    <a:cubicBezTo>
                      <a:pt x="267025" y="177119"/>
                      <a:pt x="200219" y="223465"/>
                      <a:pt x="127736" y="260056"/>
                    </a:cubicBezTo>
                    <a:cubicBezTo>
                      <a:pt x="87215" y="280543"/>
                      <a:pt x="45035" y="297747"/>
                      <a:pt x="1196" y="309903"/>
                    </a:cubicBezTo>
                    <a:cubicBezTo>
                      <a:pt x="-900" y="310488"/>
                      <a:pt x="-27" y="313798"/>
                      <a:pt x="2157" y="313204"/>
                    </a:cubicBezTo>
                    <a:lnTo>
                      <a:pt x="2157" y="3132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9" name="Google Shape;729;p3"/>
              <p:cNvSpPr/>
              <p:nvPr/>
            </p:nvSpPr>
            <p:spPr>
              <a:xfrm>
                <a:off x="3181952" y="1139772"/>
                <a:ext cx="2022100" cy="3315714"/>
              </a:xfrm>
              <a:custGeom>
                <a:rect b="b" l="l" r="r" t="t"/>
                <a:pathLst>
                  <a:path extrusionOk="0" h="523396" w="319195">
                    <a:moveTo>
                      <a:pt x="2862" y="522836"/>
                    </a:moveTo>
                    <a:cubicBezTo>
                      <a:pt x="52814" y="465356"/>
                      <a:pt x="88532" y="397658"/>
                      <a:pt x="123813" y="330633"/>
                    </a:cubicBezTo>
                    <a:cubicBezTo>
                      <a:pt x="161452" y="258997"/>
                      <a:pt x="201099" y="188462"/>
                      <a:pt x="243541" y="119515"/>
                    </a:cubicBezTo>
                    <a:cubicBezTo>
                      <a:pt x="267819" y="79999"/>
                      <a:pt x="292969" y="40989"/>
                      <a:pt x="318906" y="2503"/>
                    </a:cubicBezTo>
                    <a:cubicBezTo>
                      <a:pt x="320129" y="669"/>
                      <a:pt x="317159" y="-1042"/>
                      <a:pt x="315937" y="774"/>
                    </a:cubicBezTo>
                    <a:cubicBezTo>
                      <a:pt x="270264" y="68576"/>
                      <a:pt x="227036" y="138020"/>
                      <a:pt x="186428" y="208949"/>
                    </a:cubicBezTo>
                    <a:cubicBezTo>
                      <a:pt x="166342" y="244055"/>
                      <a:pt x="146868" y="279528"/>
                      <a:pt x="128005" y="315307"/>
                    </a:cubicBezTo>
                    <a:cubicBezTo>
                      <a:pt x="110277" y="348859"/>
                      <a:pt x="92899" y="382576"/>
                      <a:pt x="73773" y="415377"/>
                    </a:cubicBezTo>
                    <a:cubicBezTo>
                      <a:pt x="52291" y="452335"/>
                      <a:pt x="28537" y="488105"/>
                      <a:pt x="417" y="520417"/>
                    </a:cubicBezTo>
                    <a:cubicBezTo>
                      <a:pt x="-980" y="522076"/>
                      <a:pt x="1465" y="524503"/>
                      <a:pt x="2862" y="522836"/>
                    </a:cubicBezTo>
                    <a:lnTo>
                      <a:pt x="2862" y="5228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0" name="Google Shape;730;p3"/>
              <p:cNvSpPr/>
              <p:nvPr/>
            </p:nvSpPr>
            <p:spPr>
              <a:xfrm>
                <a:off x="4006412" y="1651511"/>
                <a:ext cx="2112336" cy="2196801"/>
              </a:xfrm>
              <a:custGeom>
                <a:rect b="b" l="l" r="r" t="t"/>
                <a:pathLst>
                  <a:path extrusionOk="0" h="346772" w="333439">
                    <a:moveTo>
                      <a:pt x="330487" y="523"/>
                    </a:moveTo>
                    <a:cubicBezTo>
                      <a:pt x="287696" y="45096"/>
                      <a:pt x="244818" y="89668"/>
                      <a:pt x="202026" y="134241"/>
                    </a:cubicBezTo>
                    <a:cubicBezTo>
                      <a:pt x="159147" y="178814"/>
                      <a:pt x="116269" y="223387"/>
                      <a:pt x="73478" y="267959"/>
                    </a:cubicBezTo>
                    <a:cubicBezTo>
                      <a:pt x="49113" y="293250"/>
                      <a:pt x="24836" y="318540"/>
                      <a:pt x="471" y="343831"/>
                    </a:cubicBezTo>
                    <a:cubicBezTo>
                      <a:pt x="-1013" y="345420"/>
                      <a:pt x="1345" y="347848"/>
                      <a:pt x="2916" y="346250"/>
                    </a:cubicBezTo>
                    <a:cubicBezTo>
                      <a:pt x="45795" y="301677"/>
                      <a:pt x="88586" y="257104"/>
                      <a:pt x="131465" y="212531"/>
                    </a:cubicBezTo>
                    <a:cubicBezTo>
                      <a:pt x="174343" y="167959"/>
                      <a:pt x="217134" y="123386"/>
                      <a:pt x="260012" y="78813"/>
                    </a:cubicBezTo>
                    <a:cubicBezTo>
                      <a:pt x="284291" y="53523"/>
                      <a:pt x="308655" y="28232"/>
                      <a:pt x="332932" y="2942"/>
                    </a:cubicBezTo>
                    <a:cubicBezTo>
                      <a:pt x="334505" y="1353"/>
                      <a:pt x="332059" y="-1075"/>
                      <a:pt x="330487" y="523"/>
                    </a:cubicBezTo>
                    <a:lnTo>
                      <a:pt x="330487" y="5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731" name="Google Shape;731;p3"/>
          <p:cNvGrpSpPr/>
          <p:nvPr/>
        </p:nvGrpSpPr>
        <p:grpSpPr>
          <a:xfrm>
            <a:off x="8060948" y="-84116"/>
            <a:ext cx="1083046" cy="1040896"/>
            <a:chOff x="3476560" y="3692219"/>
            <a:chExt cx="2557974" cy="2458423"/>
          </a:xfrm>
        </p:grpSpPr>
        <p:sp>
          <p:nvSpPr>
            <p:cNvPr id="732" name="Google Shape;732;p3"/>
            <p:cNvSpPr/>
            <p:nvPr/>
          </p:nvSpPr>
          <p:spPr>
            <a:xfrm>
              <a:off x="3916848" y="3741222"/>
              <a:ext cx="2117686" cy="2409420"/>
            </a:xfrm>
            <a:custGeom>
              <a:rect b="b" l="l" r="r" t="t"/>
              <a:pathLst>
                <a:path extrusionOk="0" h="718158" w="631203">
                  <a:moveTo>
                    <a:pt x="39942" y="718150"/>
                  </a:moveTo>
                  <a:cubicBezTo>
                    <a:pt x="-15328" y="676084"/>
                    <a:pt x="-8080" y="589995"/>
                    <a:pt x="30327" y="534348"/>
                  </a:cubicBezTo>
                  <a:cubicBezTo>
                    <a:pt x="61137" y="489723"/>
                    <a:pt x="109090" y="456407"/>
                    <a:pt x="161897" y="442941"/>
                  </a:cubicBezTo>
                  <a:cubicBezTo>
                    <a:pt x="179852" y="438365"/>
                    <a:pt x="198444" y="435964"/>
                    <a:pt x="216434" y="433641"/>
                  </a:cubicBezTo>
                  <a:cubicBezTo>
                    <a:pt x="235035" y="431239"/>
                    <a:pt x="254274" y="428759"/>
                    <a:pt x="272526" y="423860"/>
                  </a:cubicBezTo>
                  <a:cubicBezTo>
                    <a:pt x="314016" y="412725"/>
                    <a:pt x="343690" y="388273"/>
                    <a:pt x="351908" y="358433"/>
                  </a:cubicBezTo>
                  <a:cubicBezTo>
                    <a:pt x="358938" y="332889"/>
                    <a:pt x="350694" y="307154"/>
                    <a:pt x="341970" y="279898"/>
                  </a:cubicBezTo>
                  <a:cubicBezTo>
                    <a:pt x="333883" y="254642"/>
                    <a:pt x="325526" y="228540"/>
                    <a:pt x="330241" y="202271"/>
                  </a:cubicBezTo>
                  <a:cubicBezTo>
                    <a:pt x="338983" y="153542"/>
                    <a:pt x="386508" y="125151"/>
                    <a:pt x="430355" y="102358"/>
                  </a:cubicBezTo>
                  <a:lnTo>
                    <a:pt x="627370" y="0"/>
                  </a:lnTo>
                  <a:lnTo>
                    <a:pt x="631203" y="7379"/>
                  </a:lnTo>
                  <a:lnTo>
                    <a:pt x="434189" y="109738"/>
                  </a:lnTo>
                  <a:cubicBezTo>
                    <a:pt x="392088" y="131613"/>
                    <a:pt x="346493" y="158720"/>
                    <a:pt x="338424" y="203738"/>
                  </a:cubicBezTo>
                  <a:cubicBezTo>
                    <a:pt x="334075" y="227972"/>
                    <a:pt x="342118" y="253079"/>
                    <a:pt x="349890" y="277357"/>
                  </a:cubicBezTo>
                  <a:cubicBezTo>
                    <a:pt x="358606" y="304568"/>
                    <a:pt x="367609" y="332706"/>
                    <a:pt x="359925" y="360634"/>
                  </a:cubicBezTo>
                  <a:cubicBezTo>
                    <a:pt x="350921" y="393347"/>
                    <a:pt x="319054" y="419982"/>
                    <a:pt x="274683" y="431894"/>
                  </a:cubicBezTo>
                  <a:cubicBezTo>
                    <a:pt x="255889" y="436933"/>
                    <a:pt x="236380" y="439457"/>
                    <a:pt x="217500" y="441885"/>
                  </a:cubicBezTo>
                  <a:cubicBezTo>
                    <a:pt x="199763" y="444173"/>
                    <a:pt x="181424" y="446539"/>
                    <a:pt x="163958" y="451002"/>
                  </a:cubicBezTo>
                  <a:cubicBezTo>
                    <a:pt x="113071" y="463979"/>
                    <a:pt x="66857" y="496081"/>
                    <a:pt x="37183" y="539082"/>
                  </a:cubicBezTo>
                  <a:cubicBezTo>
                    <a:pt x="793" y="591802"/>
                    <a:pt x="-4753" y="673682"/>
                    <a:pt x="44990" y="711539"/>
                  </a:cubicBezTo>
                  <a:lnTo>
                    <a:pt x="39951" y="7181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3" name="Google Shape;733;p3"/>
            <p:cNvSpPr/>
            <p:nvPr/>
          </p:nvSpPr>
          <p:spPr>
            <a:xfrm>
              <a:off x="4908578" y="5060576"/>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1" y="101385"/>
                  </a:cubicBezTo>
                  <a:cubicBezTo>
                    <a:pt x="89627" y="125470"/>
                    <a:pt x="118724" y="142124"/>
                    <a:pt x="149945" y="147556"/>
                  </a:cubicBezTo>
                  <a:cubicBezTo>
                    <a:pt x="164520" y="150088"/>
                    <a:pt x="183435" y="147730"/>
                    <a:pt x="188142" y="133819"/>
                  </a:cubicBezTo>
                  <a:cubicBezTo>
                    <a:pt x="195661" y="111584"/>
                    <a:pt x="158730" y="98363"/>
                    <a:pt x="154765" y="75238"/>
                  </a:cubicBezTo>
                  <a:cubicBezTo>
                    <a:pt x="151840" y="58192"/>
                    <a:pt x="168109" y="42944"/>
                    <a:pt x="167690" y="25653"/>
                  </a:cubicBezTo>
                  <a:cubicBezTo>
                    <a:pt x="167271" y="8327"/>
                    <a:pt x="146303" y="-5017"/>
                    <a:pt x="130243" y="1830"/>
                  </a:cubicBezTo>
                  <a:cubicBezTo>
                    <a:pt x="110699" y="10161"/>
                    <a:pt x="103459" y="39756"/>
                    <a:pt x="82230" y="41049"/>
                  </a:cubicBezTo>
                  <a:cubicBezTo>
                    <a:pt x="73471" y="41582"/>
                    <a:pt x="65463" y="36709"/>
                    <a:pt x="57288" y="33556"/>
                  </a:cubicBezTo>
                  <a:cubicBezTo>
                    <a:pt x="49115" y="30403"/>
                    <a:pt x="38495" y="29469"/>
                    <a:pt x="32784" y="36080"/>
                  </a:cubicBezTo>
                  <a:cubicBezTo>
                    <a:pt x="24138" y="46088"/>
                    <a:pt x="34863" y="60750"/>
                    <a:pt x="44905" y="69387"/>
                  </a:cubicBezTo>
                  <a:cubicBezTo>
                    <a:pt x="43263"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4" name="Google Shape;734;p3"/>
            <p:cNvSpPr/>
            <p:nvPr/>
          </p:nvSpPr>
          <p:spPr>
            <a:xfrm>
              <a:off x="4895887" y="5047925"/>
              <a:ext cx="659922" cy="523222"/>
            </a:xfrm>
            <a:custGeom>
              <a:rect b="b" l="l" r="r" t="t"/>
              <a:pathLst>
                <a:path extrusionOk="0" h="155953" w="196698">
                  <a:moveTo>
                    <a:pt x="163944" y="155954"/>
                  </a:moveTo>
                  <a:cubicBezTo>
                    <a:pt x="160320" y="155954"/>
                    <a:pt x="156643" y="155622"/>
                    <a:pt x="153081" y="155002"/>
                  </a:cubicBezTo>
                  <a:cubicBezTo>
                    <a:pt x="122751" y="149727"/>
                    <a:pt x="93941" y="133825"/>
                    <a:pt x="73297" y="111110"/>
                  </a:cubicBezTo>
                  <a:cubicBezTo>
                    <a:pt x="64363" y="122385"/>
                    <a:pt x="51657" y="130917"/>
                    <a:pt x="37780" y="134812"/>
                  </a:cubicBezTo>
                  <a:cubicBezTo>
                    <a:pt x="26977" y="137833"/>
                    <a:pt x="12629" y="137641"/>
                    <a:pt x="4778" y="127991"/>
                  </a:cubicBezTo>
                  <a:cubicBezTo>
                    <a:pt x="-2872" y="118595"/>
                    <a:pt x="-313" y="105338"/>
                    <a:pt x="5302" y="96998"/>
                  </a:cubicBezTo>
                  <a:cubicBezTo>
                    <a:pt x="11145" y="88326"/>
                    <a:pt x="20192" y="82693"/>
                    <a:pt x="28174" y="77733"/>
                  </a:cubicBezTo>
                  <a:cubicBezTo>
                    <a:pt x="33125" y="74659"/>
                    <a:pt x="37771" y="72721"/>
                    <a:pt x="41937" y="71926"/>
                  </a:cubicBezTo>
                  <a:cubicBezTo>
                    <a:pt x="37003" y="66861"/>
                    <a:pt x="30348" y="58486"/>
                    <a:pt x="29693" y="49701"/>
                  </a:cubicBezTo>
                  <a:cubicBezTo>
                    <a:pt x="29344" y="45029"/>
                    <a:pt x="30706" y="40889"/>
                    <a:pt x="33719" y="37387"/>
                  </a:cubicBezTo>
                  <a:cubicBezTo>
                    <a:pt x="40706" y="29292"/>
                    <a:pt x="53124" y="30235"/>
                    <a:pt x="62407" y="33816"/>
                  </a:cubicBezTo>
                  <a:cubicBezTo>
                    <a:pt x="64398" y="34584"/>
                    <a:pt x="66389" y="35457"/>
                    <a:pt x="68380" y="36322"/>
                  </a:cubicBezTo>
                  <a:cubicBezTo>
                    <a:pt x="74362" y="38942"/>
                    <a:pt x="80021" y="41430"/>
                    <a:pt x="85776" y="41064"/>
                  </a:cubicBezTo>
                  <a:cubicBezTo>
                    <a:pt x="95898" y="40453"/>
                    <a:pt x="102744" y="31789"/>
                    <a:pt x="110001" y="22620"/>
                  </a:cubicBezTo>
                  <a:cubicBezTo>
                    <a:pt x="116385" y="14551"/>
                    <a:pt x="122987" y="6211"/>
                    <a:pt x="132549" y="2132"/>
                  </a:cubicBezTo>
                  <a:cubicBezTo>
                    <a:pt x="141291" y="-1597"/>
                    <a:pt x="151832" y="-383"/>
                    <a:pt x="160765" y="5364"/>
                  </a:cubicBezTo>
                  <a:cubicBezTo>
                    <a:pt x="169577" y="11040"/>
                    <a:pt x="174982" y="19991"/>
                    <a:pt x="175210" y="29309"/>
                  </a:cubicBezTo>
                  <a:cubicBezTo>
                    <a:pt x="175428" y="38261"/>
                    <a:pt x="171742" y="46399"/>
                    <a:pt x="168180" y="54277"/>
                  </a:cubicBezTo>
                  <a:cubicBezTo>
                    <a:pt x="164424" y="62573"/>
                    <a:pt x="160879" y="70415"/>
                    <a:pt x="162241" y="78353"/>
                  </a:cubicBezTo>
                  <a:cubicBezTo>
                    <a:pt x="163804" y="87470"/>
                    <a:pt x="171656" y="95356"/>
                    <a:pt x="179253" y="102989"/>
                  </a:cubicBezTo>
                  <a:cubicBezTo>
                    <a:pt x="189645" y="113433"/>
                    <a:pt x="200387" y="124219"/>
                    <a:pt x="195470" y="138759"/>
                  </a:cubicBezTo>
                  <a:cubicBezTo>
                    <a:pt x="191331" y="150993"/>
                    <a:pt x="177960" y="155936"/>
                    <a:pt x="163944" y="155936"/>
                  </a:cubicBezTo>
                  <a:close/>
                  <a:moveTo>
                    <a:pt x="72720" y="98946"/>
                  </a:moveTo>
                  <a:lnTo>
                    <a:pt x="75908" y="102718"/>
                  </a:lnTo>
                  <a:cubicBezTo>
                    <a:pt x="95592" y="126000"/>
                    <a:pt x="124192" y="142365"/>
                    <a:pt x="154364" y="147614"/>
                  </a:cubicBezTo>
                  <a:cubicBezTo>
                    <a:pt x="164948" y="149457"/>
                    <a:pt x="184038" y="149168"/>
                    <a:pt x="188370" y="136366"/>
                  </a:cubicBezTo>
                  <a:cubicBezTo>
                    <a:pt x="191802" y="126227"/>
                    <a:pt x="183523" y="117913"/>
                    <a:pt x="173935" y="108281"/>
                  </a:cubicBezTo>
                  <a:cubicBezTo>
                    <a:pt x="165516" y="99819"/>
                    <a:pt x="156810" y="91077"/>
                    <a:pt x="154845" y="79619"/>
                  </a:cubicBezTo>
                  <a:cubicBezTo>
                    <a:pt x="153098" y="69420"/>
                    <a:pt x="157290" y="60154"/>
                    <a:pt x="161350" y="51194"/>
                  </a:cubicBezTo>
                  <a:cubicBezTo>
                    <a:pt x="164713" y="43754"/>
                    <a:pt x="167892" y="36732"/>
                    <a:pt x="167717" y="29493"/>
                  </a:cubicBezTo>
                  <a:cubicBezTo>
                    <a:pt x="167551" y="22655"/>
                    <a:pt x="163438" y="15992"/>
                    <a:pt x="156713" y="11669"/>
                  </a:cubicBezTo>
                  <a:cubicBezTo>
                    <a:pt x="149875" y="7268"/>
                    <a:pt x="141937" y="6281"/>
                    <a:pt x="135492" y="9031"/>
                  </a:cubicBezTo>
                  <a:cubicBezTo>
                    <a:pt x="127685" y="12368"/>
                    <a:pt x="121686" y="19947"/>
                    <a:pt x="115887" y="27274"/>
                  </a:cubicBezTo>
                  <a:cubicBezTo>
                    <a:pt x="107931" y="37326"/>
                    <a:pt x="99705" y="47727"/>
                    <a:pt x="86239" y="48548"/>
                  </a:cubicBezTo>
                  <a:cubicBezTo>
                    <a:pt x="78659" y="49019"/>
                    <a:pt x="71908" y="46050"/>
                    <a:pt x="65384" y="43195"/>
                  </a:cubicBezTo>
                  <a:cubicBezTo>
                    <a:pt x="63498" y="42365"/>
                    <a:pt x="61612" y="41544"/>
                    <a:pt x="59726" y="40810"/>
                  </a:cubicBezTo>
                  <a:cubicBezTo>
                    <a:pt x="52818" y="38147"/>
                    <a:pt x="43858" y="37143"/>
                    <a:pt x="39404" y="42286"/>
                  </a:cubicBezTo>
                  <a:cubicBezTo>
                    <a:pt x="37710" y="44251"/>
                    <a:pt x="36977" y="46496"/>
                    <a:pt x="37177" y="49151"/>
                  </a:cubicBezTo>
                  <a:cubicBezTo>
                    <a:pt x="37710" y="56355"/>
                    <a:pt x="44731" y="64808"/>
                    <a:pt x="51133" y="70310"/>
                  </a:cubicBezTo>
                  <a:lnTo>
                    <a:pt x="54181" y="72930"/>
                  </a:lnTo>
                  <a:lnTo>
                    <a:pt x="53665" y="73454"/>
                  </a:lnTo>
                  <a:cubicBezTo>
                    <a:pt x="54835" y="74144"/>
                    <a:pt x="55892" y="75009"/>
                    <a:pt x="56835" y="76074"/>
                  </a:cubicBezTo>
                  <a:lnTo>
                    <a:pt x="51246" y="81061"/>
                  </a:lnTo>
                  <a:cubicBezTo>
                    <a:pt x="50355" y="80065"/>
                    <a:pt x="49238" y="79480"/>
                    <a:pt x="47980" y="79200"/>
                  </a:cubicBezTo>
                  <a:lnTo>
                    <a:pt x="46417" y="80781"/>
                  </a:lnTo>
                  <a:lnTo>
                    <a:pt x="44696" y="79078"/>
                  </a:lnTo>
                  <a:cubicBezTo>
                    <a:pt x="39823" y="79602"/>
                    <a:pt x="34304" y="82763"/>
                    <a:pt x="32138" y="84100"/>
                  </a:cubicBezTo>
                  <a:cubicBezTo>
                    <a:pt x="24794" y="88667"/>
                    <a:pt x="16472" y="93837"/>
                    <a:pt x="11529" y="101181"/>
                  </a:cubicBezTo>
                  <a:cubicBezTo>
                    <a:pt x="7276" y="107495"/>
                    <a:pt x="5599" y="117110"/>
                    <a:pt x="10603" y="123258"/>
                  </a:cubicBezTo>
                  <a:cubicBezTo>
                    <a:pt x="16166" y="130096"/>
                    <a:pt x="27257" y="129982"/>
                    <a:pt x="35772" y="127589"/>
                  </a:cubicBezTo>
                  <a:cubicBezTo>
                    <a:pt x="49517" y="123730"/>
                    <a:pt x="61979" y="114778"/>
                    <a:pt x="69952" y="103024"/>
                  </a:cubicBezTo>
                  <a:lnTo>
                    <a:pt x="72729" y="989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5" name="Google Shape;735;p3"/>
            <p:cNvSpPr/>
            <p:nvPr/>
          </p:nvSpPr>
          <p:spPr>
            <a:xfrm>
              <a:off x="3606956" y="5288126"/>
              <a:ext cx="620618" cy="208597"/>
            </a:xfrm>
            <a:custGeom>
              <a:rect b="b" l="l" r="r" t="t"/>
              <a:pathLst>
                <a:path extrusionOk="0" h="62175" w="184983">
                  <a:moveTo>
                    <a:pt x="158926" y="60918"/>
                  </a:moveTo>
                  <a:cubicBezTo>
                    <a:pt x="109498" y="63468"/>
                    <a:pt x="59711"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3"/>
                    <a:pt x="175544" y="21323"/>
                    <a:pt x="182260" y="32527"/>
                  </a:cubicBezTo>
                  <a:cubicBezTo>
                    <a:pt x="188976" y="43741"/>
                    <a:pt x="182714" y="62350"/>
                    <a:pt x="169571" y="62071"/>
                  </a:cubicBezTo>
                  <a:cubicBezTo>
                    <a:pt x="160847" y="61879"/>
                    <a:pt x="158926" y="60927"/>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6" name="Google Shape;736;p3"/>
            <p:cNvSpPr/>
            <p:nvPr/>
          </p:nvSpPr>
          <p:spPr>
            <a:xfrm>
              <a:off x="3594375" y="5275509"/>
              <a:ext cx="645676" cy="233693"/>
            </a:xfrm>
            <a:custGeom>
              <a:rect b="b" l="l" r="r" t="t"/>
              <a:pathLst>
                <a:path extrusionOk="0" h="69655" w="192452">
                  <a:moveTo>
                    <a:pt x="149227" y="69655"/>
                  </a:moveTo>
                  <a:lnTo>
                    <a:pt x="149166" y="68948"/>
                  </a:lnTo>
                  <a:cubicBezTo>
                    <a:pt x="103886" y="70127"/>
                    <a:pt x="58597" y="65682"/>
                    <a:pt x="14373" y="55656"/>
                  </a:cubicBezTo>
                  <a:cubicBezTo>
                    <a:pt x="11291" y="54958"/>
                    <a:pt x="1929" y="52827"/>
                    <a:pt x="244" y="45081"/>
                  </a:cubicBezTo>
                  <a:cubicBezTo>
                    <a:pt x="-909" y="39806"/>
                    <a:pt x="2269" y="35239"/>
                    <a:pt x="4758" y="32261"/>
                  </a:cubicBezTo>
                  <a:cubicBezTo>
                    <a:pt x="20600" y="13275"/>
                    <a:pt x="46738" y="1573"/>
                    <a:pt x="76473" y="159"/>
                  </a:cubicBezTo>
                  <a:cubicBezTo>
                    <a:pt x="103309" y="-1116"/>
                    <a:pt x="129691" y="5495"/>
                    <a:pt x="154204" y="12821"/>
                  </a:cubicBezTo>
                  <a:cubicBezTo>
                    <a:pt x="167243" y="16725"/>
                    <a:pt x="181783" y="21930"/>
                    <a:pt x="189223" y="34348"/>
                  </a:cubicBezTo>
                  <a:cubicBezTo>
                    <a:pt x="193616" y="41692"/>
                    <a:pt x="193520" y="52277"/>
                    <a:pt x="188979" y="60093"/>
                  </a:cubicBezTo>
                  <a:cubicBezTo>
                    <a:pt x="185399" y="66249"/>
                    <a:pt x="179661" y="69708"/>
                    <a:pt x="173242" y="69559"/>
                  </a:cubicBezTo>
                  <a:cubicBezTo>
                    <a:pt x="170675" y="69507"/>
                    <a:pt x="168684" y="69384"/>
                    <a:pt x="166806" y="69271"/>
                  </a:cubicBezTo>
                  <a:cubicBezTo>
                    <a:pt x="162309" y="69000"/>
                    <a:pt x="158763" y="68791"/>
                    <a:pt x="149227" y="69647"/>
                  </a:cubicBezTo>
                  <a:close/>
                  <a:moveTo>
                    <a:pt x="162510" y="61569"/>
                  </a:moveTo>
                  <a:cubicBezTo>
                    <a:pt x="164195" y="61612"/>
                    <a:pt x="165688" y="61700"/>
                    <a:pt x="167251" y="61795"/>
                  </a:cubicBezTo>
                  <a:cubicBezTo>
                    <a:pt x="169042" y="61900"/>
                    <a:pt x="170937" y="62023"/>
                    <a:pt x="173391" y="62066"/>
                  </a:cubicBezTo>
                  <a:cubicBezTo>
                    <a:pt x="178272" y="62128"/>
                    <a:pt x="181215" y="58512"/>
                    <a:pt x="182490" y="56320"/>
                  </a:cubicBezTo>
                  <a:cubicBezTo>
                    <a:pt x="185678" y="50844"/>
                    <a:pt x="185800" y="43221"/>
                    <a:pt x="182787" y="38199"/>
                  </a:cubicBezTo>
                  <a:cubicBezTo>
                    <a:pt x="176718" y="28078"/>
                    <a:pt x="163741" y="23493"/>
                    <a:pt x="152048" y="20000"/>
                  </a:cubicBezTo>
                  <a:cubicBezTo>
                    <a:pt x="128172" y="12856"/>
                    <a:pt x="102541" y="6412"/>
                    <a:pt x="76822" y="7643"/>
                  </a:cubicBezTo>
                  <a:cubicBezTo>
                    <a:pt x="49174" y="8961"/>
                    <a:pt x="25010" y="19677"/>
                    <a:pt x="10505" y="37064"/>
                  </a:cubicBezTo>
                  <a:cubicBezTo>
                    <a:pt x="8182" y="39841"/>
                    <a:pt x="7221" y="41937"/>
                    <a:pt x="7562" y="43483"/>
                  </a:cubicBezTo>
                  <a:cubicBezTo>
                    <a:pt x="8007" y="45535"/>
                    <a:pt x="10854" y="47168"/>
                    <a:pt x="16033" y="48347"/>
                  </a:cubicBezTo>
                  <a:cubicBezTo>
                    <a:pt x="64037" y="59237"/>
                    <a:pt x="113300" y="63464"/>
                    <a:pt x="162483" y="60931"/>
                  </a:cubicBezTo>
                  <a:lnTo>
                    <a:pt x="162518" y="615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7" name="Google Shape;737;p3"/>
            <p:cNvSpPr/>
            <p:nvPr/>
          </p:nvSpPr>
          <p:spPr>
            <a:xfrm>
              <a:off x="4213512" y="5079502"/>
              <a:ext cx="620618" cy="208597"/>
            </a:xfrm>
            <a:custGeom>
              <a:rect b="b" l="l" r="r" t="t"/>
              <a:pathLst>
                <a:path extrusionOk="0" h="62175" w="184983">
                  <a:moveTo>
                    <a:pt x="158926" y="60918"/>
                  </a:moveTo>
                  <a:cubicBezTo>
                    <a:pt x="109498" y="63468"/>
                    <a:pt x="59712"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2"/>
                    <a:pt x="175544" y="21323"/>
                    <a:pt x="182260" y="32527"/>
                  </a:cubicBezTo>
                  <a:cubicBezTo>
                    <a:pt x="188976" y="43740"/>
                    <a:pt x="182714" y="62350"/>
                    <a:pt x="169571" y="62071"/>
                  </a:cubicBezTo>
                  <a:cubicBezTo>
                    <a:pt x="160847" y="61878"/>
                    <a:pt x="163345" y="61119"/>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8" name="Google Shape;738;p3"/>
            <p:cNvSpPr/>
            <p:nvPr/>
          </p:nvSpPr>
          <p:spPr>
            <a:xfrm>
              <a:off x="4200928" y="5066865"/>
              <a:ext cx="645676" cy="233713"/>
            </a:xfrm>
            <a:custGeom>
              <a:rect b="b" l="l" r="r" t="t"/>
              <a:pathLst>
                <a:path extrusionOk="0" h="69661" w="192452">
                  <a:moveTo>
                    <a:pt x="149104" y="69662"/>
                  </a:moveTo>
                  <a:lnTo>
                    <a:pt x="149061" y="68954"/>
                  </a:lnTo>
                  <a:cubicBezTo>
                    <a:pt x="103789" y="70133"/>
                    <a:pt x="58562" y="65680"/>
                    <a:pt x="14373" y="55654"/>
                  </a:cubicBezTo>
                  <a:cubicBezTo>
                    <a:pt x="11291" y="54956"/>
                    <a:pt x="1929" y="52825"/>
                    <a:pt x="244" y="45079"/>
                  </a:cubicBezTo>
                  <a:cubicBezTo>
                    <a:pt x="-909" y="39804"/>
                    <a:pt x="2269" y="35237"/>
                    <a:pt x="4758" y="32259"/>
                  </a:cubicBezTo>
                  <a:cubicBezTo>
                    <a:pt x="20600" y="13274"/>
                    <a:pt x="46737" y="1572"/>
                    <a:pt x="76473" y="157"/>
                  </a:cubicBezTo>
                  <a:cubicBezTo>
                    <a:pt x="103300" y="-1110"/>
                    <a:pt x="129691" y="5492"/>
                    <a:pt x="154204" y="12820"/>
                  </a:cubicBezTo>
                  <a:cubicBezTo>
                    <a:pt x="167243" y="16723"/>
                    <a:pt x="181783" y="21928"/>
                    <a:pt x="189223" y="34346"/>
                  </a:cubicBezTo>
                  <a:cubicBezTo>
                    <a:pt x="193616" y="41691"/>
                    <a:pt x="193520" y="52275"/>
                    <a:pt x="188979" y="60091"/>
                  </a:cubicBezTo>
                  <a:cubicBezTo>
                    <a:pt x="185398" y="66248"/>
                    <a:pt x="179617" y="69802"/>
                    <a:pt x="173242" y="69557"/>
                  </a:cubicBezTo>
                  <a:cubicBezTo>
                    <a:pt x="170613" y="69496"/>
                    <a:pt x="168980" y="69391"/>
                    <a:pt x="167505" y="69295"/>
                  </a:cubicBezTo>
                  <a:cubicBezTo>
                    <a:pt x="164169" y="69077"/>
                    <a:pt x="161750" y="68919"/>
                    <a:pt x="149113" y="69653"/>
                  </a:cubicBezTo>
                  <a:close/>
                  <a:moveTo>
                    <a:pt x="162640" y="61636"/>
                  </a:moveTo>
                  <a:cubicBezTo>
                    <a:pt x="164929" y="61636"/>
                    <a:pt x="166352" y="61724"/>
                    <a:pt x="167985" y="61837"/>
                  </a:cubicBezTo>
                  <a:cubicBezTo>
                    <a:pt x="169373" y="61925"/>
                    <a:pt x="170919" y="62029"/>
                    <a:pt x="173399" y="62082"/>
                  </a:cubicBezTo>
                  <a:cubicBezTo>
                    <a:pt x="178307" y="62108"/>
                    <a:pt x="181224" y="58527"/>
                    <a:pt x="182499" y="56336"/>
                  </a:cubicBezTo>
                  <a:cubicBezTo>
                    <a:pt x="185678" y="50860"/>
                    <a:pt x="185809" y="43236"/>
                    <a:pt x="182796" y="38215"/>
                  </a:cubicBezTo>
                  <a:cubicBezTo>
                    <a:pt x="176735" y="28093"/>
                    <a:pt x="163750" y="23508"/>
                    <a:pt x="152056" y="20015"/>
                  </a:cubicBezTo>
                  <a:cubicBezTo>
                    <a:pt x="128180" y="12872"/>
                    <a:pt x="102549" y="6436"/>
                    <a:pt x="76831" y="7658"/>
                  </a:cubicBezTo>
                  <a:cubicBezTo>
                    <a:pt x="49183" y="8977"/>
                    <a:pt x="25019" y="19692"/>
                    <a:pt x="10513" y="37079"/>
                  </a:cubicBezTo>
                  <a:cubicBezTo>
                    <a:pt x="8191" y="39857"/>
                    <a:pt x="7230" y="41961"/>
                    <a:pt x="7571" y="43507"/>
                  </a:cubicBezTo>
                  <a:cubicBezTo>
                    <a:pt x="8016" y="45559"/>
                    <a:pt x="10863" y="47192"/>
                    <a:pt x="16041" y="48362"/>
                  </a:cubicBezTo>
                  <a:cubicBezTo>
                    <a:pt x="64046" y="59252"/>
                    <a:pt x="113317" y="63479"/>
                    <a:pt x="162492" y="60946"/>
                  </a:cubicBezTo>
                  <a:lnTo>
                    <a:pt x="162527" y="61645"/>
                  </a:lnTo>
                  <a:lnTo>
                    <a:pt x="162649" y="6164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9" name="Google Shape;739;p3"/>
            <p:cNvSpPr/>
            <p:nvPr/>
          </p:nvSpPr>
          <p:spPr>
            <a:xfrm>
              <a:off x="4683739" y="4281148"/>
              <a:ext cx="620618" cy="208597"/>
            </a:xfrm>
            <a:custGeom>
              <a:rect b="b" l="l" r="r" t="t"/>
              <a:pathLst>
                <a:path extrusionOk="0" h="62175" w="184983">
                  <a:moveTo>
                    <a:pt x="158926" y="60918"/>
                  </a:moveTo>
                  <a:cubicBezTo>
                    <a:pt x="109498" y="63468"/>
                    <a:pt x="59712" y="59189"/>
                    <a:pt x="11453" y="48247"/>
                  </a:cubicBezTo>
                  <a:cubicBezTo>
                    <a:pt x="6729" y="47172"/>
                    <a:pt x="1175" y="45225"/>
                    <a:pt x="153" y="40536"/>
                  </a:cubicBezTo>
                  <a:cubicBezTo>
                    <a:pt x="-607" y="37051"/>
                    <a:pt x="1594" y="33654"/>
                    <a:pt x="3882" y="30912"/>
                  </a:cubicBezTo>
                  <a:cubicBezTo>
                    <a:pt x="20440" y="11071"/>
                    <a:pt x="46961" y="1386"/>
                    <a:pt x="72898" y="155"/>
                  </a:cubicBezTo>
                  <a:cubicBezTo>
                    <a:pt x="98835" y="-1077"/>
                    <a:pt x="124518" y="5228"/>
                    <a:pt x="149381" y="12669"/>
                  </a:cubicBezTo>
                  <a:cubicBezTo>
                    <a:pt x="161974" y="16433"/>
                    <a:pt x="175544" y="21323"/>
                    <a:pt x="182260" y="32527"/>
                  </a:cubicBezTo>
                  <a:cubicBezTo>
                    <a:pt x="188976" y="43741"/>
                    <a:pt x="182715" y="62350"/>
                    <a:pt x="169571" y="62071"/>
                  </a:cubicBezTo>
                  <a:cubicBezTo>
                    <a:pt x="160847" y="61879"/>
                    <a:pt x="163345" y="61119"/>
                    <a:pt x="145146"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0" name="Google Shape;740;p3"/>
            <p:cNvSpPr/>
            <p:nvPr/>
          </p:nvSpPr>
          <p:spPr>
            <a:xfrm>
              <a:off x="4671166" y="4268527"/>
              <a:ext cx="645666" cy="233726"/>
            </a:xfrm>
            <a:custGeom>
              <a:rect b="b" l="l" r="r" t="t"/>
              <a:pathLst>
                <a:path extrusionOk="0" h="69665" w="192449">
                  <a:moveTo>
                    <a:pt x="149102" y="69666"/>
                  </a:moveTo>
                  <a:lnTo>
                    <a:pt x="149058" y="68958"/>
                  </a:lnTo>
                  <a:cubicBezTo>
                    <a:pt x="103778" y="70155"/>
                    <a:pt x="58550" y="65683"/>
                    <a:pt x="14371" y="55658"/>
                  </a:cubicBezTo>
                  <a:cubicBezTo>
                    <a:pt x="11288" y="54959"/>
                    <a:pt x="1926" y="52829"/>
                    <a:pt x="241" y="45082"/>
                  </a:cubicBezTo>
                  <a:cubicBezTo>
                    <a:pt x="-903" y="39816"/>
                    <a:pt x="2267" y="35241"/>
                    <a:pt x="4756" y="32262"/>
                  </a:cubicBezTo>
                  <a:cubicBezTo>
                    <a:pt x="20597" y="13277"/>
                    <a:pt x="46735" y="1575"/>
                    <a:pt x="76470" y="161"/>
                  </a:cubicBezTo>
                  <a:cubicBezTo>
                    <a:pt x="103324" y="-1123"/>
                    <a:pt x="129697" y="5496"/>
                    <a:pt x="154202" y="12823"/>
                  </a:cubicBezTo>
                  <a:cubicBezTo>
                    <a:pt x="167240" y="16718"/>
                    <a:pt x="181772" y="21923"/>
                    <a:pt x="189221" y="34350"/>
                  </a:cubicBezTo>
                  <a:cubicBezTo>
                    <a:pt x="193614" y="41694"/>
                    <a:pt x="193517" y="52278"/>
                    <a:pt x="188976" y="60094"/>
                  </a:cubicBezTo>
                  <a:cubicBezTo>
                    <a:pt x="185396" y="66251"/>
                    <a:pt x="179658" y="69683"/>
                    <a:pt x="173240" y="69570"/>
                  </a:cubicBezTo>
                  <a:cubicBezTo>
                    <a:pt x="170620" y="69508"/>
                    <a:pt x="168978" y="69404"/>
                    <a:pt x="167511" y="69307"/>
                  </a:cubicBezTo>
                  <a:cubicBezTo>
                    <a:pt x="164175" y="69080"/>
                    <a:pt x="161764" y="68932"/>
                    <a:pt x="149111" y="69666"/>
                  </a:cubicBezTo>
                  <a:close/>
                  <a:moveTo>
                    <a:pt x="162655" y="61631"/>
                  </a:moveTo>
                  <a:cubicBezTo>
                    <a:pt x="164943" y="61631"/>
                    <a:pt x="166367" y="61727"/>
                    <a:pt x="168000" y="61832"/>
                  </a:cubicBezTo>
                  <a:cubicBezTo>
                    <a:pt x="169388" y="61919"/>
                    <a:pt x="170934" y="62024"/>
                    <a:pt x="173405" y="62077"/>
                  </a:cubicBezTo>
                  <a:cubicBezTo>
                    <a:pt x="173475" y="62077"/>
                    <a:pt x="173545" y="62077"/>
                    <a:pt x="173615" y="62077"/>
                  </a:cubicBezTo>
                  <a:cubicBezTo>
                    <a:pt x="178435" y="62077"/>
                    <a:pt x="181248" y="58488"/>
                    <a:pt x="182505" y="56330"/>
                  </a:cubicBezTo>
                  <a:cubicBezTo>
                    <a:pt x="185684" y="50855"/>
                    <a:pt x="185815" y="43231"/>
                    <a:pt x="182802" y="38201"/>
                  </a:cubicBezTo>
                  <a:cubicBezTo>
                    <a:pt x="176733" y="28079"/>
                    <a:pt x="163756" y="23504"/>
                    <a:pt x="152062" y="20010"/>
                  </a:cubicBezTo>
                  <a:cubicBezTo>
                    <a:pt x="128195" y="12867"/>
                    <a:pt x="102547" y="6430"/>
                    <a:pt x="76837" y="7653"/>
                  </a:cubicBezTo>
                  <a:cubicBezTo>
                    <a:pt x="49189" y="8972"/>
                    <a:pt x="25025" y="19687"/>
                    <a:pt x="10519" y="37074"/>
                  </a:cubicBezTo>
                  <a:cubicBezTo>
                    <a:pt x="8196" y="39851"/>
                    <a:pt x="7236" y="41956"/>
                    <a:pt x="7576" y="43502"/>
                  </a:cubicBezTo>
                  <a:cubicBezTo>
                    <a:pt x="8022" y="45554"/>
                    <a:pt x="10869" y="47187"/>
                    <a:pt x="16047" y="48357"/>
                  </a:cubicBezTo>
                  <a:cubicBezTo>
                    <a:pt x="64043" y="59247"/>
                    <a:pt x="113314" y="63483"/>
                    <a:pt x="162498" y="60942"/>
                  </a:cubicBezTo>
                  <a:lnTo>
                    <a:pt x="162533" y="61640"/>
                  </a:lnTo>
                  <a:lnTo>
                    <a:pt x="162664" y="616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1" name="Google Shape;741;p3"/>
            <p:cNvSpPr/>
            <p:nvPr/>
          </p:nvSpPr>
          <p:spPr>
            <a:xfrm>
              <a:off x="3489130" y="5039888"/>
              <a:ext cx="856183" cy="287758"/>
            </a:xfrm>
            <a:custGeom>
              <a:rect b="b" l="l" r="r" t="t"/>
              <a:pathLst>
                <a:path extrusionOk="0" h="85770" w="255196">
                  <a:moveTo>
                    <a:pt x="219258" y="84050"/>
                  </a:moveTo>
                  <a:cubicBezTo>
                    <a:pt x="151063" y="87569"/>
                    <a:pt x="82370" y="81666"/>
                    <a:pt x="15799" y="66567"/>
                  </a:cubicBezTo>
                  <a:cubicBezTo>
                    <a:pt x="9285" y="65091"/>
                    <a:pt x="1626" y="62401"/>
                    <a:pt x="211" y="55921"/>
                  </a:cubicBezTo>
                  <a:cubicBezTo>
                    <a:pt x="-837" y="51118"/>
                    <a:pt x="2193" y="46428"/>
                    <a:pt x="5355" y="42647"/>
                  </a:cubicBezTo>
                  <a:cubicBezTo>
                    <a:pt x="28200" y="15270"/>
                    <a:pt x="64791" y="1917"/>
                    <a:pt x="100569" y="214"/>
                  </a:cubicBezTo>
                  <a:cubicBezTo>
                    <a:pt x="136348" y="-1489"/>
                    <a:pt x="171787" y="7218"/>
                    <a:pt x="206081" y="17470"/>
                  </a:cubicBezTo>
                  <a:cubicBezTo>
                    <a:pt x="223450" y="22666"/>
                    <a:pt x="242174" y="29408"/>
                    <a:pt x="251439" y="44874"/>
                  </a:cubicBezTo>
                  <a:cubicBezTo>
                    <a:pt x="260705" y="60340"/>
                    <a:pt x="252068" y="86015"/>
                    <a:pt x="233930" y="85631"/>
                  </a:cubicBezTo>
                  <a:cubicBezTo>
                    <a:pt x="221896" y="85369"/>
                    <a:pt x="219250" y="84050"/>
                    <a:pt x="200229" y="857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2" name="Google Shape;742;p3"/>
            <p:cNvSpPr/>
            <p:nvPr/>
          </p:nvSpPr>
          <p:spPr>
            <a:xfrm>
              <a:off x="3476560" y="5027318"/>
              <a:ext cx="881295" cy="312834"/>
            </a:xfrm>
            <a:custGeom>
              <a:rect b="b" l="l" r="r" t="t"/>
              <a:pathLst>
                <a:path extrusionOk="0" h="93244" w="262681">
                  <a:moveTo>
                    <a:pt x="204325" y="93245"/>
                  </a:moveTo>
                  <a:lnTo>
                    <a:pt x="204238" y="92275"/>
                  </a:lnTo>
                  <a:cubicBezTo>
                    <a:pt x="141893" y="93943"/>
                    <a:pt x="79575" y="87778"/>
                    <a:pt x="18725" y="73971"/>
                  </a:cubicBezTo>
                  <a:cubicBezTo>
                    <a:pt x="11738" y="72390"/>
                    <a:pt x="2219" y="69264"/>
                    <a:pt x="298" y="60470"/>
                  </a:cubicBezTo>
                  <a:cubicBezTo>
                    <a:pt x="-1152" y="53815"/>
                    <a:pt x="2988" y="47877"/>
                    <a:pt x="6228" y="43991"/>
                  </a:cubicBezTo>
                  <a:cubicBezTo>
                    <a:pt x="27833" y="18098"/>
                    <a:pt x="63524" y="2143"/>
                    <a:pt x="104150" y="213"/>
                  </a:cubicBezTo>
                  <a:cubicBezTo>
                    <a:pt x="140942" y="-1516"/>
                    <a:pt x="177218" y="7549"/>
                    <a:pt x="210918" y="17626"/>
                  </a:cubicBezTo>
                  <a:cubicBezTo>
                    <a:pt x="228655" y="22928"/>
                    <a:pt x="248408" y="29984"/>
                    <a:pt x="258417" y="46690"/>
                  </a:cubicBezTo>
                  <a:cubicBezTo>
                    <a:pt x="264232" y="56392"/>
                    <a:pt x="264084" y="70399"/>
                    <a:pt x="258067" y="80757"/>
                  </a:cubicBezTo>
                  <a:cubicBezTo>
                    <a:pt x="253404" y="88782"/>
                    <a:pt x="245989" y="93297"/>
                    <a:pt x="237615" y="93114"/>
                  </a:cubicBezTo>
                  <a:cubicBezTo>
                    <a:pt x="234086" y="93035"/>
                    <a:pt x="231353" y="92878"/>
                    <a:pt x="228794" y="92721"/>
                  </a:cubicBezTo>
                  <a:cubicBezTo>
                    <a:pt x="222533" y="92345"/>
                    <a:pt x="217590" y="92039"/>
                    <a:pt x="204334" y="93245"/>
                  </a:cubicBezTo>
                  <a:close/>
                  <a:moveTo>
                    <a:pt x="222856" y="84940"/>
                  </a:moveTo>
                  <a:cubicBezTo>
                    <a:pt x="225109" y="85001"/>
                    <a:pt x="227127" y="85123"/>
                    <a:pt x="229231" y="85245"/>
                  </a:cubicBezTo>
                  <a:cubicBezTo>
                    <a:pt x="231711" y="85394"/>
                    <a:pt x="234357" y="85551"/>
                    <a:pt x="237763" y="85630"/>
                  </a:cubicBezTo>
                  <a:cubicBezTo>
                    <a:pt x="245291" y="85787"/>
                    <a:pt x="249666" y="80294"/>
                    <a:pt x="251579" y="77002"/>
                  </a:cubicBezTo>
                  <a:cubicBezTo>
                    <a:pt x="256285" y="68897"/>
                    <a:pt x="256452" y="58025"/>
                    <a:pt x="251980" y="50550"/>
                  </a:cubicBezTo>
                  <a:cubicBezTo>
                    <a:pt x="243352" y="36140"/>
                    <a:pt x="225144" y="29713"/>
                    <a:pt x="208761" y="24814"/>
                  </a:cubicBezTo>
                  <a:cubicBezTo>
                    <a:pt x="175698" y="14928"/>
                    <a:pt x="140208" y="6012"/>
                    <a:pt x="104499" y="7706"/>
                  </a:cubicBezTo>
                  <a:cubicBezTo>
                    <a:pt x="65970" y="9540"/>
                    <a:pt x="32243" y="24517"/>
                    <a:pt x="11983" y="48794"/>
                  </a:cubicBezTo>
                  <a:cubicBezTo>
                    <a:pt x="8437" y="53047"/>
                    <a:pt x="7049" y="56252"/>
                    <a:pt x="7625" y="58872"/>
                  </a:cubicBezTo>
                  <a:cubicBezTo>
                    <a:pt x="8385" y="62339"/>
                    <a:pt x="12559" y="64889"/>
                    <a:pt x="20384" y="66662"/>
                  </a:cubicBezTo>
                  <a:cubicBezTo>
                    <a:pt x="86736" y="81717"/>
                    <a:pt x="154835" y="87560"/>
                    <a:pt x="222821" y="84058"/>
                  </a:cubicBezTo>
                  <a:lnTo>
                    <a:pt x="222865" y="849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3" name="Google Shape;743;p3"/>
            <p:cNvSpPr/>
            <p:nvPr/>
          </p:nvSpPr>
          <p:spPr>
            <a:xfrm>
              <a:off x="4180186" y="5309606"/>
              <a:ext cx="503458" cy="270098"/>
            </a:xfrm>
            <a:custGeom>
              <a:rect b="b" l="l" r="r" t="t"/>
              <a:pathLst>
                <a:path extrusionOk="0" h="80506" w="150062">
                  <a:moveTo>
                    <a:pt x="93046" y="79816"/>
                  </a:moveTo>
                  <a:cubicBezTo>
                    <a:pt x="49268" y="81781"/>
                    <a:pt x="21733" y="73249"/>
                    <a:pt x="5612" y="50264"/>
                  </a:cubicBezTo>
                  <a:cubicBezTo>
                    <a:pt x="1595" y="44535"/>
                    <a:pt x="-1164" y="37383"/>
                    <a:pt x="486" y="30598"/>
                  </a:cubicBezTo>
                  <a:cubicBezTo>
                    <a:pt x="2311" y="23079"/>
                    <a:pt x="9036" y="17752"/>
                    <a:pt x="15865" y="14023"/>
                  </a:cubicBezTo>
                  <a:cubicBezTo>
                    <a:pt x="36448" y="2775"/>
                    <a:pt x="60769" y="810"/>
                    <a:pt x="84261" y="76"/>
                  </a:cubicBezTo>
                  <a:cubicBezTo>
                    <a:pt x="109970" y="-727"/>
                    <a:pt x="142527" y="4556"/>
                    <a:pt x="149103" y="29218"/>
                  </a:cubicBezTo>
                  <a:cubicBezTo>
                    <a:pt x="153757" y="46675"/>
                    <a:pt x="140833" y="65040"/>
                    <a:pt x="124258" y="72507"/>
                  </a:cubicBezTo>
                  <a:cubicBezTo>
                    <a:pt x="107683" y="79965"/>
                    <a:pt x="105796" y="79519"/>
                    <a:pt x="71022" y="80471"/>
                  </a:cubicBezTo>
                  <a:cubicBezTo>
                    <a:pt x="47530"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4" name="Google Shape;744;p3"/>
            <p:cNvSpPr/>
            <p:nvPr/>
          </p:nvSpPr>
          <p:spPr>
            <a:xfrm>
              <a:off x="4167613" y="5297052"/>
              <a:ext cx="528570" cy="295217"/>
            </a:xfrm>
            <a:custGeom>
              <a:rect b="b" l="l" r="r" t="t"/>
              <a:pathLst>
                <a:path extrusionOk="0" h="87993" w="157547">
                  <a:moveTo>
                    <a:pt x="72175" y="87993"/>
                  </a:moveTo>
                  <a:cubicBezTo>
                    <a:pt x="57443" y="87993"/>
                    <a:pt x="44073" y="84631"/>
                    <a:pt x="32152" y="77959"/>
                  </a:cubicBezTo>
                  <a:cubicBezTo>
                    <a:pt x="21402" y="72850"/>
                    <a:pt x="12932" y="65628"/>
                    <a:pt x="6286" y="56153"/>
                  </a:cubicBezTo>
                  <a:cubicBezTo>
                    <a:pt x="915" y="48494"/>
                    <a:pt x="-1111" y="40434"/>
                    <a:pt x="583" y="33447"/>
                  </a:cubicBezTo>
                  <a:cubicBezTo>
                    <a:pt x="2356" y="26129"/>
                    <a:pt x="8155" y="19746"/>
                    <a:pt x="17804" y="14471"/>
                  </a:cubicBezTo>
                  <a:cubicBezTo>
                    <a:pt x="39689" y="2516"/>
                    <a:pt x="65451" y="769"/>
                    <a:pt x="87877" y="70"/>
                  </a:cubicBezTo>
                  <a:cubicBezTo>
                    <a:pt x="105788" y="-480"/>
                    <a:pt x="148326" y="1502"/>
                    <a:pt x="156456" y="31989"/>
                  </a:cubicBezTo>
                  <a:cubicBezTo>
                    <a:pt x="161758" y="51857"/>
                    <a:pt x="146929" y="71829"/>
                    <a:pt x="129524" y="79662"/>
                  </a:cubicBezTo>
                  <a:cubicBezTo>
                    <a:pt x="116617" y="85469"/>
                    <a:pt x="112076" y="86692"/>
                    <a:pt x="96025" y="87338"/>
                  </a:cubicBezTo>
                  <a:cubicBezTo>
                    <a:pt x="95143" y="87373"/>
                    <a:pt x="94270" y="87408"/>
                    <a:pt x="93396" y="87434"/>
                  </a:cubicBezTo>
                  <a:cubicBezTo>
                    <a:pt x="89921" y="87557"/>
                    <a:pt x="85930" y="87661"/>
                    <a:pt x="81275" y="87784"/>
                  </a:cubicBezTo>
                  <a:lnTo>
                    <a:pt x="74848" y="87958"/>
                  </a:lnTo>
                  <a:cubicBezTo>
                    <a:pt x="73948" y="87985"/>
                    <a:pt x="73049" y="87993"/>
                    <a:pt x="72158" y="87993"/>
                  </a:cubicBezTo>
                  <a:close/>
                  <a:moveTo>
                    <a:pt x="35620" y="71252"/>
                  </a:moveTo>
                  <a:cubicBezTo>
                    <a:pt x="49837" y="77968"/>
                    <a:pt x="68551" y="80745"/>
                    <a:pt x="92995" y="79950"/>
                  </a:cubicBezTo>
                  <a:cubicBezTo>
                    <a:pt x="94200" y="79907"/>
                    <a:pt x="95344" y="79863"/>
                    <a:pt x="96427" y="79819"/>
                  </a:cubicBezTo>
                  <a:cubicBezTo>
                    <a:pt x="96497" y="79819"/>
                    <a:pt x="96558" y="79819"/>
                    <a:pt x="96619" y="79819"/>
                  </a:cubicBezTo>
                  <a:lnTo>
                    <a:pt x="96619" y="79819"/>
                  </a:lnTo>
                  <a:cubicBezTo>
                    <a:pt x="111010" y="79190"/>
                    <a:pt x="114975" y="78003"/>
                    <a:pt x="126459" y="72833"/>
                  </a:cubicBezTo>
                  <a:cubicBezTo>
                    <a:pt x="141008" y="66283"/>
                    <a:pt x="153496" y="49944"/>
                    <a:pt x="149217" y="33928"/>
                  </a:cubicBezTo>
                  <a:cubicBezTo>
                    <a:pt x="142466" y="8629"/>
                    <a:pt x="104251" y="7056"/>
                    <a:pt x="88113" y="7563"/>
                  </a:cubicBezTo>
                  <a:cubicBezTo>
                    <a:pt x="66552" y="8236"/>
                    <a:pt x="41837" y="9886"/>
                    <a:pt x="21402" y="21056"/>
                  </a:cubicBezTo>
                  <a:cubicBezTo>
                    <a:pt x="13683" y="25274"/>
                    <a:pt x="9124" y="30042"/>
                    <a:pt x="7866" y="35220"/>
                  </a:cubicBezTo>
                  <a:cubicBezTo>
                    <a:pt x="6714" y="39980"/>
                    <a:pt x="8373" y="44800"/>
                    <a:pt x="10285" y="48381"/>
                  </a:cubicBezTo>
                  <a:cubicBezTo>
                    <a:pt x="17691" y="58284"/>
                    <a:pt x="26162" y="65917"/>
                    <a:pt x="35620" y="71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5" name="Google Shape;745;p3"/>
            <p:cNvSpPr/>
            <p:nvPr/>
          </p:nvSpPr>
          <p:spPr>
            <a:xfrm>
              <a:off x="4908561" y="4569157"/>
              <a:ext cx="503458" cy="270098"/>
            </a:xfrm>
            <a:custGeom>
              <a:rect b="b" l="l" r="r" t="t"/>
              <a:pathLst>
                <a:path extrusionOk="0" h="80506" w="150062">
                  <a:moveTo>
                    <a:pt x="93046" y="79816"/>
                  </a:moveTo>
                  <a:cubicBezTo>
                    <a:pt x="49268" y="81790"/>
                    <a:pt x="21734" y="73249"/>
                    <a:pt x="5613" y="50264"/>
                  </a:cubicBezTo>
                  <a:cubicBezTo>
                    <a:pt x="1595" y="44535"/>
                    <a:pt x="-1164" y="37383"/>
                    <a:pt x="486" y="30598"/>
                  </a:cubicBezTo>
                  <a:cubicBezTo>
                    <a:pt x="2311" y="23079"/>
                    <a:pt x="9036" y="17752"/>
                    <a:pt x="15865" y="14023"/>
                  </a:cubicBezTo>
                  <a:cubicBezTo>
                    <a:pt x="36449" y="2775"/>
                    <a:pt x="60769" y="810"/>
                    <a:pt x="84261" y="76"/>
                  </a:cubicBezTo>
                  <a:cubicBezTo>
                    <a:pt x="109971" y="-727"/>
                    <a:pt x="142527" y="4556"/>
                    <a:pt x="149103" y="29218"/>
                  </a:cubicBezTo>
                  <a:cubicBezTo>
                    <a:pt x="153757" y="46675"/>
                    <a:pt x="140833" y="65040"/>
                    <a:pt x="124258" y="72507"/>
                  </a:cubicBezTo>
                  <a:cubicBezTo>
                    <a:pt x="107674" y="79965"/>
                    <a:pt x="105796" y="79519"/>
                    <a:pt x="71022" y="80471"/>
                  </a:cubicBezTo>
                  <a:cubicBezTo>
                    <a:pt x="47531"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6" name="Google Shape;746;p3"/>
            <p:cNvSpPr/>
            <p:nvPr/>
          </p:nvSpPr>
          <p:spPr>
            <a:xfrm>
              <a:off x="4896044" y="4556597"/>
              <a:ext cx="528570" cy="295220"/>
            </a:xfrm>
            <a:custGeom>
              <a:rect b="b" l="l" r="r" t="t"/>
              <a:pathLst>
                <a:path extrusionOk="0" h="87994" w="157547">
                  <a:moveTo>
                    <a:pt x="72167" y="87995"/>
                  </a:moveTo>
                  <a:cubicBezTo>
                    <a:pt x="57434" y="87995"/>
                    <a:pt x="44056" y="84633"/>
                    <a:pt x="32144" y="77952"/>
                  </a:cubicBezTo>
                  <a:cubicBezTo>
                    <a:pt x="21403" y="72835"/>
                    <a:pt x="12923" y="65621"/>
                    <a:pt x="6286" y="56146"/>
                  </a:cubicBezTo>
                  <a:cubicBezTo>
                    <a:pt x="915" y="48496"/>
                    <a:pt x="-1111" y="40436"/>
                    <a:pt x="583" y="33449"/>
                  </a:cubicBezTo>
                  <a:cubicBezTo>
                    <a:pt x="2365" y="26122"/>
                    <a:pt x="8155" y="19738"/>
                    <a:pt x="17805" y="14473"/>
                  </a:cubicBezTo>
                  <a:cubicBezTo>
                    <a:pt x="39698" y="2517"/>
                    <a:pt x="65451" y="771"/>
                    <a:pt x="87877" y="72"/>
                  </a:cubicBezTo>
                  <a:cubicBezTo>
                    <a:pt x="105789" y="-487"/>
                    <a:pt x="148326" y="1504"/>
                    <a:pt x="156457" y="31991"/>
                  </a:cubicBezTo>
                  <a:cubicBezTo>
                    <a:pt x="161758" y="51858"/>
                    <a:pt x="146929" y="71830"/>
                    <a:pt x="129533" y="79664"/>
                  </a:cubicBezTo>
                  <a:cubicBezTo>
                    <a:pt x="116626" y="85471"/>
                    <a:pt x="112085" y="86693"/>
                    <a:pt x="96034" y="87340"/>
                  </a:cubicBezTo>
                  <a:cubicBezTo>
                    <a:pt x="95161" y="87375"/>
                    <a:pt x="94287" y="87410"/>
                    <a:pt x="93423" y="87436"/>
                  </a:cubicBezTo>
                  <a:cubicBezTo>
                    <a:pt x="89938" y="87558"/>
                    <a:pt x="85947" y="87663"/>
                    <a:pt x="81293" y="87785"/>
                  </a:cubicBezTo>
                  <a:lnTo>
                    <a:pt x="74865" y="87960"/>
                  </a:lnTo>
                  <a:cubicBezTo>
                    <a:pt x="73966" y="87986"/>
                    <a:pt x="73066" y="87995"/>
                    <a:pt x="72175" y="87995"/>
                  </a:cubicBezTo>
                  <a:close/>
                  <a:moveTo>
                    <a:pt x="35585" y="71245"/>
                  </a:moveTo>
                  <a:cubicBezTo>
                    <a:pt x="49793" y="77969"/>
                    <a:pt x="68508" y="80755"/>
                    <a:pt x="92969" y="79952"/>
                  </a:cubicBezTo>
                  <a:cubicBezTo>
                    <a:pt x="94183" y="79908"/>
                    <a:pt x="95327" y="79864"/>
                    <a:pt x="96418" y="79821"/>
                  </a:cubicBezTo>
                  <a:cubicBezTo>
                    <a:pt x="96479" y="79821"/>
                    <a:pt x="96549" y="79821"/>
                    <a:pt x="96610" y="79821"/>
                  </a:cubicBezTo>
                  <a:lnTo>
                    <a:pt x="96610" y="79821"/>
                  </a:lnTo>
                  <a:cubicBezTo>
                    <a:pt x="111002" y="79192"/>
                    <a:pt x="114967" y="78004"/>
                    <a:pt x="126450" y="72835"/>
                  </a:cubicBezTo>
                  <a:cubicBezTo>
                    <a:pt x="140999" y="66285"/>
                    <a:pt x="153488" y="49946"/>
                    <a:pt x="149208" y="33929"/>
                  </a:cubicBezTo>
                  <a:cubicBezTo>
                    <a:pt x="142458" y="8630"/>
                    <a:pt x="104225" y="7058"/>
                    <a:pt x="88095" y="7565"/>
                  </a:cubicBezTo>
                  <a:cubicBezTo>
                    <a:pt x="66534" y="8237"/>
                    <a:pt x="41820" y="9888"/>
                    <a:pt x="21385" y="21057"/>
                  </a:cubicBezTo>
                  <a:cubicBezTo>
                    <a:pt x="13665" y="25266"/>
                    <a:pt x="9107" y="30034"/>
                    <a:pt x="7849" y="35222"/>
                  </a:cubicBezTo>
                  <a:cubicBezTo>
                    <a:pt x="6696" y="39981"/>
                    <a:pt x="8355" y="44802"/>
                    <a:pt x="10268" y="48383"/>
                  </a:cubicBezTo>
                  <a:cubicBezTo>
                    <a:pt x="17674" y="58286"/>
                    <a:pt x="26127" y="65909"/>
                    <a:pt x="35576" y="712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7" name="Google Shape;747;p3"/>
            <p:cNvSpPr/>
            <p:nvPr/>
          </p:nvSpPr>
          <p:spPr>
            <a:xfrm>
              <a:off x="4949813" y="4935737"/>
              <a:ext cx="592131" cy="623013"/>
            </a:xfrm>
            <a:custGeom>
              <a:rect b="b" l="l" r="r" t="t"/>
              <a:pathLst>
                <a:path extrusionOk="0" h="185697" w="176492">
                  <a:moveTo>
                    <a:pt x="76256" y="154114"/>
                  </a:moveTo>
                  <a:cubicBezTo>
                    <a:pt x="85975" y="161388"/>
                    <a:pt x="97110" y="169056"/>
                    <a:pt x="109170" y="167379"/>
                  </a:cubicBezTo>
                  <a:cubicBezTo>
                    <a:pt x="119483" y="165947"/>
                    <a:pt x="128094" y="157083"/>
                    <a:pt x="129806" y="146901"/>
                  </a:cubicBezTo>
                  <a:cubicBezTo>
                    <a:pt x="131518" y="136709"/>
                    <a:pt x="126601" y="125889"/>
                    <a:pt x="118156" y="119846"/>
                  </a:cubicBezTo>
                  <a:cubicBezTo>
                    <a:pt x="109930" y="113960"/>
                    <a:pt x="99415" y="112571"/>
                    <a:pt x="89687" y="109733"/>
                  </a:cubicBezTo>
                  <a:cubicBezTo>
                    <a:pt x="71933" y="104555"/>
                    <a:pt x="55821" y="93953"/>
                    <a:pt x="44119" y="79736"/>
                  </a:cubicBezTo>
                  <a:cubicBezTo>
                    <a:pt x="54406" y="80094"/>
                    <a:pt x="60510" y="66759"/>
                    <a:pt x="57061" y="57135"/>
                  </a:cubicBezTo>
                  <a:cubicBezTo>
                    <a:pt x="53611" y="47511"/>
                    <a:pt x="44459" y="41250"/>
                    <a:pt x="35857" y="35652"/>
                  </a:cubicBezTo>
                  <a:cubicBezTo>
                    <a:pt x="25421" y="28867"/>
                    <a:pt x="14977" y="22073"/>
                    <a:pt x="4541" y="15287"/>
                  </a:cubicBezTo>
                  <a:cubicBezTo>
                    <a:pt x="2978" y="14274"/>
                    <a:pt x="1353" y="13182"/>
                    <a:pt x="542" y="11514"/>
                  </a:cubicBezTo>
                  <a:cubicBezTo>
                    <a:pt x="-2166" y="5943"/>
                    <a:pt x="5842" y="1340"/>
                    <a:pt x="12034" y="616"/>
                  </a:cubicBezTo>
                  <a:cubicBezTo>
                    <a:pt x="31316" y="-1620"/>
                    <a:pt x="51865" y="2109"/>
                    <a:pt x="67234" y="13863"/>
                  </a:cubicBezTo>
                  <a:cubicBezTo>
                    <a:pt x="82613" y="25618"/>
                    <a:pt x="91695" y="46149"/>
                    <a:pt x="86927" y="64811"/>
                  </a:cubicBezTo>
                  <a:cubicBezTo>
                    <a:pt x="96027" y="65370"/>
                    <a:pt x="100978" y="54882"/>
                    <a:pt x="107388" y="48455"/>
                  </a:cubicBezTo>
                  <a:cubicBezTo>
                    <a:pt x="114663" y="41154"/>
                    <a:pt x="126330" y="38543"/>
                    <a:pt x="136058" y="42044"/>
                  </a:cubicBezTo>
                  <a:cubicBezTo>
                    <a:pt x="145787" y="45546"/>
                    <a:pt x="153053" y="54969"/>
                    <a:pt x="153917" y="65195"/>
                  </a:cubicBezTo>
                  <a:cubicBezTo>
                    <a:pt x="155446" y="83316"/>
                    <a:pt x="138722" y="100441"/>
                    <a:pt x="143647" y="117951"/>
                  </a:cubicBezTo>
                  <a:cubicBezTo>
                    <a:pt x="146416" y="127802"/>
                    <a:pt x="155280" y="134491"/>
                    <a:pt x="162930" y="141355"/>
                  </a:cubicBezTo>
                  <a:cubicBezTo>
                    <a:pt x="170580" y="148210"/>
                    <a:pt x="177968" y="157493"/>
                    <a:pt x="176239" y="167571"/>
                  </a:cubicBezTo>
                  <a:cubicBezTo>
                    <a:pt x="174902" y="175370"/>
                    <a:pt x="168117" y="181439"/>
                    <a:pt x="160554" y="183928"/>
                  </a:cubicBezTo>
                  <a:cubicBezTo>
                    <a:pt x="152992" y="186425"/>
                    <a:pt x="144756" y="185901"/>
                    <a:pt x="136888" y="184661"/>
                  </a:cubicBezTo>
                  <a:cubicBezTo>
                    <a:pt x="121239" y="182199"/>
                    <a:pt x="106035" y="176968"/>
                    <a:pt x="92202" y="169292"/>
                  </a:cubicBezTo>
                  <a:cubicBezTo>
                    <a:pt x="85687" y="165676"/>
                    <a:pt x="78622" y="159598"/>
                    <a:pt x="80282" y="15238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8" name="Google Shape;748;p3"/>
            <p:cNvSpPr/>
            <p:nvPr/>
          </p:nvSpPr>
          <p:spPr>
            <a:xfrm>
              <a:off x="4331216" y="5316539"/>
              <a:ext cx="345864" cy="260657"/>
            </a:xfrm>
            <a:custGeom>
              <a:rect b="b" l="l" r="r" t="t"/>
              <a:pathLst>
                <a:path extrusionOk="0" h="77692" w="103089">
                  <a:moveTo>
                    <a:pt x="24976" y="75060"/>
                  </a:moveTo>
                  <a:cubicBezTo>
                    <a:pt x="42809" y="77750"/>
                    <a:pt x="60213" y="58895"/>
                    <a:pt x="55943" y="41508"/>
                  </a:cubicBezTo>
                  <a:cubicBezTo>
                    <a:pt x="53244" y="30531"/>
                    <a:pt x="43830" y="22156"/>
                    <a:pt x="33359" y="17720"/>
                  </a:cubicBezTo>
                  <a:cubicBezTo>
                    <a:pt x="22889" y="13283"/>
                    <a:pt x="11344" y="12165"/>
                    <a:pt x="0" y="11100"/>
                  </a:cubicBezTo>
                  <a:cubicBezTo>
                    <a:pt x="12907" y="-637"/>
                    <a:pt x="32416" y="-497"/>
                    <a:pt x="49908" y="324"/>
                  </a:cubicBezTo>
                  <a:cubicBezTo>
                    <a:pt x="66553" y="1110"/>
                    <a:pt x="85416" y="2979"/>
                    <a:pt x="95546" y="16104"/>
                  </a:cubicBezTo>
                  <a:cubicBezTo>
                    <a:pt x="100419" y="22418"/>
                    <a:pt x="102419" y="30487"/>
                    <a:pt x="102961" y="38417"/>
                  </a:cubicBezTo>
                  <a:cubicBezTo>
                    <a:pt x="103258" y="42800"/>
                    <a:pt x="103127" y="47289"/>
                    <a:pt x="101668" y="51437"/>
                  </a:cubicBezTo>
                  <a:cubicBezTo>
                    <a:pt x="98629" y="60065"/>
                    <a:pt x="90368" y="65812"/>
                    <a:pt x="82002" y="69646"/>
                  </a:cubicBezTo>
                  <a:cubicBezTo>
                    <a:pt x="61130" y="79208"/>
                    <a:pt x="36468" y="80308"/>
                    <a:pt x="14819" y="72624"/>
                  </a:cubicBezTo>
                  <a:cubicBezTo>
                    <a:pt x="16706" y="69174"/>
                    <a:pt x="22941" y="69820"/>
                    <a:pt x="24067" y="7358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9" name="Google Shape;749;p3"/>
            <p:cNvSpPr/>
            <p:nvPr/>
          </p:nvSpPr>
          <p:spPr>
            <a:xfrm>
              <a:off x="4489112" y="5072079"/>
              <a:ext cx="353053" cy="215374"/>
            </a:xfrm>
            <a:custGeom>
              <a:rect b="b" l="l" r="r" t="t"/>
              <a:pathLst>
                <a:path extrusionOk="0" h="64195" w="105232">
                  <a:moveTo>
                    <a:pt x="4882" y="57480"/>
                  </a:moveTo>
                  <a:cubicBezTo>
                    <a:pt x="12567" y="57934"/>
                    <a:pt x="20452" y="58371"/>
                    <a:pt x="27805" y="56091"/>
                  </a:cubicBezTo>
                  <a:cubicBezTo>
                    <a:pt x="35158" y="53812"/>
                    <a:pt x="41970" y="48214"/>
                    <a:pt x="43367" y="40704"/>
                  </a:cubicBezTo>
                  <a:cubicBezTo>
                    <a:pt x="45201" y="30836"/>
                    <a:pt x="37386" y="21692"/>
                    <a:pt x="28862" y="16295"/>
                  </a:cubicBezTo>
                  <a:cubicBezTo>
                    <a:pt x="20339" y="10890"/>
                    <a:pt x="10392" y="7336"/>
                    <a:pt x="3493" y="0"/>
                  </a:cubicBezTo>
                  <a:cubicBezTo>
                    <a:pt x="26653" y="4506"/>
                    <a:pt x="49577" y="10174"/>
                    <a:pt x="72160" y="16977"/>
                  </a:cubicBezTo>
                  <a:cubicBezTo>
                    <a:pt x="82805" y="20182"/>
                    <a:pt x="94045" y="24094"/>
                    <a:pt x="100786" y="32862"/>
                  </a:cubicBezTo>
                  <a:cubicBezTo>
                    <a:pt x="107537" y="41638"/>
                    <a:pt x="106891" y="56737"/>
                    <a:pt x="96848" y="61488"/>
                  </a:cubicBezTo>
                  <a:cubicBezTo>
                    <a:pt x="93669" y="62990"/>
                    <a:pt x="90062" y="63261"/>
                    <a:pt x="86552" y="63470"/>
                  </a:cubicBezTo>
                  <a:cubicBezTo>
                    <a:pt x="57672" y="65174"/>
                    <a:pt x="28609" y="63872"/>
                    <a:pt x="0" y="5959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0" name="Google Shape;750;p3"/>
            <p:cNvSpPr/>
            <p:nvPr/>
          </p:nvSpPr>
          <p:spPr>
            <a:xfrm>
              <a:off x="3825147" y="5056469"/>
              <a:ext cx="497671" cy="283799"/>
            </a:xfrm>
            <a:custGeom>
              <a:rect b="b" l="l" r="r" t="t"/>
              <a:pathLst>
                <a:path extrusionOk="0" h="84590" w="148337">
                  <a:moveTo>
                    <a:pt x="1651" y="73799"/>
                  </a:moveTo>
                  <a:cubicBezTo>
                    <a:pt x="18435" y="80375"/>
                    <a:pt x="39412" y="73895"/>
                    <a:pt x="49472" y="59032"/>
                  </a:cubicBezTo>
                  <a:cubicBezTo>
                    <a:pt x="51612" y="55871"/>
                    <a:pt x="53297" y="52378"/>
                    <a:pt x="54231" y="48684"/>
                  </a:cubicBezTo>
                  <a:cubicBezTo>
                    <a:pt x="56895" y="38134"/>
                    <a:pt x="53096" y="26650"/>
                    <a:pt x="46066" y="18302"/>
                  </a:cubicBezTo>
                  <a:cubicBezTo>
                    <a:pt x="39036" y="9953"/>
                    <a:pt x="29133" y="4408"/>
                    <a:pt x="18837" y="644"/>
                  </a:cubicBezTo>
                  <a:cubicBezTo>
                    <a:pt x="46424" y="-2029"/>
                    <a:pt x="74143" y="3980"/>
                    <a:pt x="100647" y="12031"/>
                  </a:cubicBezTo>
                  <a:cubicBezTo>
                    <a:pt x="115205" y="16450"/>
                    <a:pt x="130286" y="21987"/>
                    <a:pt x="140102" y="33523"/>
                  </a:cubicBezTo>
                  <a:cubicBezTo>
                    <a:pt x="149918" y="45068"/>
                    <a:pt x="151996" y="64385"/>
                    <a:pt x="140617" y="74419"/>
                  </a:cubicBezTo>
                  <a:cubicBezTo>
                    <a:pt x="133858" y="80375"/>
                    <a:pt x="124278" y="81738"/>
                    <a:pt x="115283" y="82584"/>
                  </a:cubicBezTo>
                  <a:cubicBezTo>
                    <a:pt x="76902" y="86174"/>
                    <a:pt x="38067" y="84943"/>
                    <a:pt x="0" y="789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1" name="Google Shape;751;p3"/>
            <p:cNvSpPr/>
            <p:nvPr/>
          </p:nvSpPr>
          <p:spPr>
            <a:xfrm>
              <a:off x="5048544" y="4558100"/>
              <a:ext cx="360136" cy="282528"/>
            </a:xfrm>
            <a:custGeom>
              <a:rect b="b" l="l" r="r" t="t"/>
              <a:pathLst>
                <a:path extrusionOk="0" h="84211" w="107343">
                  <a:moveTo>
                    <a:pt x="1677" y="77382"/>
                  </a:moveTo>
                  <a:cubicBezTo>
                    <a:pt x="6078" y="77077"/>
                    <a:pt x="10479" y="76762"/>
                    <a:pt x="14881" y="76457"/>
                  </a:cubicBezTo>
                  <a:cubicBezTo>
                    <a:pt x="19099" y="76160"/>
                    <a:pt x="23430" y="75837"/>
                    <a:pt x="27229" y="74003"/>
                  </a:cubicBezTo>
                  <a:cubicBezTo>
                    <a:pt x="38259" y="68676"/>
                    <a:pt x="39805" y="52887"/>
                    <a:pt x="34382" y="41971"/>
                  </a:cubicBezTo>
                  <a:cubicBezTo>
                    <a:pt x="28958" y="31054"/>
                    <a:pt x="18837" y="23335"/>
                    <a:pt x="10505" y="14409"/>
                  </a:cubicBezTo>
                  <a:cubicBezTo>
                    <a:pt x="8925" y="12715"/>
                    <a:pt x="7301" y="10532"/>
                    <a:pt x="7965" y="8322"/>
                  </a:cubicBezTo>
                  <a:cubicBezTo>
                    <a:pt x="8689" y="5912"/>
                    <a:pt x="11632" y="5065"/>
                    <a:pt x="14121" y="4593"/>
                  </a:cubicBezTo>
                  <a:cubicBezTo>
                    <a:pt x="34198" y="839"/>
                    <a:pt x="55262" y="-2864"/>
                    <a:pt x="74736" y="3266"/>
                  </a:cubicBezTo>
                  <a:cubicBezTo>
                    <a:pt x="94210" y="9397"/>
                    <a:pt x="111039" y="28897"/>
                    <a:pt x="106637" y="48686"/>
                  </a:cubicBezTo>
                  <a:cubicBezTo>
                    <a:pt x="104044" y="60336"/>
                    <a:pt x="94656" y="69663"/>
                    <a:pt x="83810" y="74832"/>
                  </a:cubicBezTo>
                  <a:cubicBezTo>
                    <a:pt x="72963" y="79994"/>
                    <a:pt x="60746" y="81539"/>
                    <a:pt x="48729" y="82212"/>
                  </a:cubicBezTo>
                  <a:cubicBezTo>
                    <a:pt x="32478" y="83120"/>
                    <a:pt x="16147" y="82561"/>
                    <a:pt x="0" y="80552"/>
                  </a:cubicBezTo>
                  <a:cubicBezTo>
                    <a:pt x="3249" y="81775"/>
                    <a:pt x="6489" y="82989"/>
                    <a:pt x="9737" y="842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2" name="Google Shape;752;p3"/>
            <p:cNvSpPr/>
            <p:nvPr/>
          </p:nvSpPr>
          <p:spPr>
            <a:xfrm>
              <a:off x="4875293" y="4284604"/>
              <a:ext cx="420546" cy="201454"/>
            </a:xfrm>
            <a:custGeom>
              <a:rect b="b" l="l" r="r" t="t"/>
              <a:pathLst>
                <a:path extrusionOk="0" h="60046" w="125349">
                  <a:moveTo>
                    <a:pt x="0" y="53818"/>
                  </a:moveTo>
                  <a:cubicBezTo>
                    <a:pt x="8794" y="54482"/>
                    <a:pt x="17841" y="55110"/>
                    <a:pt x="26269" y="52534"/>
                  </a:cubicBezTo>
                  <a:cubicBezTo>
                    <a:pt x="34696" y="49950"/>
                    <a:pt x="42485" y="43373"/>
                    <a:pt x="43769" y="34719"/>
                  </a:cubicBezTo>
                  <a:cubicBezTo>
                    <a:pt x="45498" y="23017"/>
                    <a:pt x="35499" y="13184"/>
                    <a:pt x="26400" y="5551"/>
                  </a:cubicBezTo>
                  <a:cubicBezTo>
                    <a:pt x="29832" y="-579"/>
                    <a:pt x="38626" y="-544"/>
                    <a:pt x="45603" y="582"/>
                  </a:cubicBezTo>
                  <a:cubicBezTo>
                    <a:pt x="63410" y="3473"/>
                    <a:pt x="80910" y="8189"/>
                    <a:pt x="97747" y="14634"/>
                  </a:cubicBezTo>
                  <a:cubicBezTo>
                    <a:pt x="105948" y="17777"/>
                    <a:pt x="114288" y="21550"/>
                    <a:pt x="119903" y="28248"/>
                  </a:cubicBezTo>
                  <a:cubicBezTo>
                    <a:pt x="125518" y="34955"/>
                    <a:pt x="127544" y="45365"/>
                    <a:pt x="122348" y="52386"/>
                  </a:cubicBezTo>
                  <a:cubicBezTo>
                    <a:pt x="115991" y="60979"/>
                    <a:pt x="103162" y="60534"/>
                    <a:pt x="92464" y="59503"/>
                  </a:cubicBezTo>
                  <a:cubicBezTo>
                    <a:pt x="61759" y="56560"/>
                    <a:pt x="30818" y="56001"/>
                    <a:pt x="26" y="578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3" name="Google Shape;753;p3"/>
            <p:cNvSpPr/>
            <p:nvPr/>
          </p:nvSpPr>
          <p:spPr>
            <a:xfrm>
              <a:off x="3865439" y="5318515"/>
              <a:ext cx="378837" cy="181495"/>
            </a:xfrm>
            <a:custGeom>
              <a:rect b="b" l="l" r="r" t="t"/>
              <a:pathLst>
                <a:path extrusionOk="0" h="54097" w="112917">
                  <a:moveTo>
                    <a:pt x="6158" y="47863"/>
                  </a:moveTo>
                  <a:cubicBezTo>
                    <a:pt x="13292" y="50989"/>
                    <a:pt x="22165" y="45653"/>
                    <a:pt x="24479" y="38274"/>
                  </a:cubicBezTo>
                  <a:cubicBezTo>
                    <a:pt x="26802" y="30886"/>
                    <a:pt x="23780" y="22677"/>
                    <a:pt x="18707" y="16800"/>
                  </a:cubicBezTo>
                  <a:cubicBezTo>
                    <a:pt x="13633" y="10931"/>
                    <a:pt x="6751" y="6940"/>
                    <a:pt x="1" y="3063"/>
                  </a:cubicBezTo>
                  <a:cubicBezTo>
                    <a:pt x="-51" y="539"/>
                    <a:pt x="3459" y="-142"/>
                    <a:pt x="5992" y="23"/>
                  </a:cubicBezTo>
                  <a:cubicBezTo>
                    <a:pt x="41631" y="2382"/>
                    <a:pt x="77278" y="4731"/>
                    <a:pt x="112917" y="7089"/>
                  </a:cubicBezTo>
                  <a:cubicBezTo>
                    <a:pt x="106210" y="13158"/>
                    <a:pt x="99992" y="20144"/>
                    <a:pt x="96971" y="28633"/>
                  </a:cubicBezTo>
                  <a:cubicBezTo>
                    <a:pt x="93949" y="37121"/>
                    <a:pt x="94692" y="47373"/>
                    <a:pt x="100726" y="54098"/>
                  </a:cubicBezTo>
                  <a:cubicBezTo>
                    <a:pt x="71244" y="53512"/>
                    <a:pt x="41753" y="52927"/>
                    <a:pt x="12271" y="5235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4" name="Google Shape;754;p3"/>
            <p:cNvSpPr/>
            <p:nvPr/>
          </p:nvSpPr>
          <p:spPr>
            <a:xfrm>
              <a:off x="4538461" y="4598805"/>
              <a:ext cx="324351" cy="248267"/>
            </a:xfrm>
            <a:custGeom>
              <a:rect b="b" l="l" r="r" t="t"/>
              <a:pathLst>
                <a:path extrusionOk="0" h="73999" w="96677">
                  <a:moveTo>
                    <a:pt x="0" y="44119"/>
                  </a:moveTo>
                  <a:cubicBezTo>
                    <a:pt x="6366" y="49908"/>
                    <a:pt x="13012" y="55864"/>
                    <a:pt x="21238" y="58466"/>
                  </a:cubicBezTo>
                  <a:cubicBezTo>
                    <a:pt x="29465" y="61069"/>
                    <a:pt x="39770" y="59322"/>
                    <a:pt x="44494" y="52153"/>
                  </a:cubicBezTo>
                  <a:cubicBezTo>
                    <a:pt x="48633" y="45883"/>
                    <a:pt x="47332" y="37254"/>
                    <a:pt x="43324" y="30897"/>
                  </a:cubicBezTo>
                  <a:cubicBezTo>
                    <a:pt x="39316" y="24539"/>
                    <a:pt x="33072" y="19954"/>
                    <a:pt x="26967" y="15527"/>
                  </a:cubicBezTo>
                  <a:cubicBezTo>
                    <a:pt x="34687" y="14034"/>
                    <a:pt x="43315" y="21753"/>
                    <a:pt x="49804" y="17343"/>
                  </a:cubicBezTo>
                  <a:cubicBezTo>
                    <a:pt x="55017" y="13798"/>
                    <a:pt x="53506" y="5921"/>
                    <a:pt x="51419" y="0"/>
                  </a:cubicBezTo>
                  <a:cubicBezTo>
                    <a:pt x="69942" y="2201"/>
                    <a:pt x="86796" y="15047"/>
                    <a:pt x="93704" y="32233"/>
                  </a:cubicBezTo>
                  <a:cubicBezTo>
                    <a:pt x="97258" y="41088"/>
                    <a:pt x="98158" y="51585"/>
                    <a:pt x="93433" y="59890"/>
                  </a:cubicBezTo>
                  <a:cubicBezTo>
                    <a:pt x="85259" y="74247"/>
                    <a:pt x="64955" y="75854"/>
                    <a:pt x="48668" y="72553"/>
                  </a:cubicBezTo>
                  <a:cubicBezTo>
                    <a:pt x="33098" y="69392"/>
                    <a:pt x="18121" y="63366"/>
                    <a:pt x="4733" y="54869"/>
                  </a:cubicBezTo>
                </a:path>
              </a:pathLst>
            </a:custGeom>
            <a:solidFill>
              <a:srgbClr val="004B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5" name="Google Shape;755;p3"/>
            <p:cNvSpPr/>
            <p:nvPr/>
          </p:nvSpPr>
          <p:spPr>
            <a:xfrm>
              <a:off x="5225953" y="3704870"/>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2" y="101385"/>
                  </a:cubicBezTo>
                  <a:cubicBezTo>
                    <a:pt x="89627" y="125470"/>
                    <a:pt x="118725" y="142124"/>
                    <a:pt x="149945" y="147556"/>
                  </a:cubicBezTo>
                  <a:cubicBezTo>
                    <a:pt x="164520" y="150088"/>
                    <a:pt x="183435" y="147730"/>
                    <a:pt x="188142" y="133819"/>
                  </a:cubicBezTo>
                  <a:cubicBezTo>
                    <a:pt x="195661" y="111585"/>
                    <a:pt x="158730" y="98363"/>
                    <a:pt x="154765" y="75238"/>
                  </a:cubicBezTo>
                  <a:cubicBezTo>
                    <a:pt x="151840" y="58192"/>
                    <a:pt x="168109" y="42944"/>
                    <a:pt x="167690" y="25653"/>
                  </a:cubicBezTo>
                  <a:cubicBezTo>
                    <a:pt x="167271" y="8327"/>
                    <a:pt x="146303" y="-5017"/>
                    <a:pt x="130243" y="1830"/>
                  </a:cubicBezTo>
                  <a:cubicBezTo>
                    <a:pt x="110699" y="10161"/>
                    <a:pt x="103459" y="39765"/>
                    <a:pt x="82230" y="41049"/>
                  </a:cubicBezTo>
                  <a:cubicBezTo>
                    <a:pt x="73471" y="41582"/>
                    <a:pt x="65463" y="36709"/>
                    <a:pt x="57289" y="33556"/>
                  </a:cubicBezTo>
                  <a:cubicBezTo>
                    <a:pt x="49115" y="30404"/>
                    <a:pt x="38496" y="29469"/>
                    <a:pt x="32784" y="36080"/>
                  </a:cubicBezTo>
                  <a:cubicBezTo>
                    <a:pt x="24139" y="46088"/>
                    <a:pt x="34863" y="60751"/>
                    <a:pt x="44905" y="69387"/>
                  </a:cubicBezTo>
                  <a:cubicBezTo>
                    <a:pt x="43264"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6" name="Google Shape;756;p3"/>
            <p:cNvSpPr/>
            <p:nvPr/>
          </p:nvSpPr>
          <p:spPr>
            <a:xfrm>
              <a:off x="5213262" y="3692219"/>
              <a:ext cx="659952" cy="523222"/>
            </a:xfrm>
            <a:custGeom>
              <a:rect b="b" l="l" r="r" t="t"/>
              <a:pathLst>
                <a:path extrusionOk="0" h="155953" w="196707">
                  <a:moveTo>
                    <a:pt x="163936" y="155954"/>
                  </a:moveTo>
                  <a:cubicBezTo>
                    <a:pt x="160311" y="155954"/>
                    <a:pt x="156643" y="155622"/>
                    <a:pt x="153080" y="155002"/>
                  </a:cubicBezTo>
                  <a:cubicBezTo>
                    <a:pt x="122760" y="149727"/>
                    <a:pt x="93941" y="133825"/>
                    <a:pt x="73297" y="111110"/>
                  </a:cubicBezTo>
                  <a:cubicBezTo>
                    <a:pt x="64363" y="122384"/>
                    <a:pt x="51656" y="130908"/>
                    <a:pt x="37780" y="134803"/>
                  </a:cubicBezTo>
                  <a:cubicBezTo>
                    <a:pt x="26968" y="137833"/>
                    <a:pt x="12629" y="137632"/>
                    <a:pt x="4778" y="127991"/>
                  </a:cubicBezTo>
                  <a:cubicBezTo>
                    <a:pt x="-2872" y="118594"/>
                    <a:pt x="-313" y="105338"/>
                    <a:pt x="5302" y="96998"/>
                  </a:cubicBezTo>
                  <a:cubicBezTo>
                    <a:pt x="11145" y="88317"/>
                    <a:pt x="20192" y="82694"/>
                    <a:pt x="28174" y="77733"/>
                  </a:cubicBezTo>
                  <a:cubicBezTo>
                    <a:pt x="33125" y="74659"/>
                    <a:pt x="37771" y="72720"/>
                    <a:pt x="41937" y="71926"/>
                  </a:cubicBezTo>
                  <a:cubicBezTo>
                    <a:pt x="37003" y="66860"/>
                    <a:pt x="30348" y="58486"/>
                    <a:pt x="29702" y="49700"/>
                  </a:cubicBezTo>
                  <a:cubicBezTo>
                    <a:pt x="29353" y="45028"/>
                    <a:pt x="30706" y="40880"/>
                    <a:pt x="33728" y="37387"/>
                  </a:cubicBezTo>
                  <a:cubicBezTo>
                    <a:pt x="40714" y="29292"/>
                    <a:pt x="53132" y="30244"/>
                    <a:pt x="62416" y="33815"/>
                  </a:cubicBezTo>
                  <a:cubicBezTo>
                    <a:pt x="64407" y="34584"/>
                    <a:pt x="66398" y="35457"/>
                    <a:pt x="68389" y="36322"/>
                  </a:cubicBezTo>
                  <a:cubicBezTo>
                    <a:pt x="74371" y="38942"/>
                    <a:pt x="80003" y="41396"/>
                    <a:pt x="85785" y="41063"/>
                  </a:cubicBezTo>
                  <a:cubicBezTo>
                    <a:pt x="95906" y="40452"/>
                    <a:pt x="102753" y="31789"/>
                    <a:pt x="110010" y="22620"/>
                  </a:cubicBezTo>
                  <a:cubicBezTo>
                    <a:pt x="116394" y="14551"/>
                    <a:pt x="122995" y="6211"/>
                    <a:pt x="132558" y="2133"/>
                  </a:cubicBezTo>
                  <a:cubicBezTo>
                    <a:pt x="141300" y="-1596"/>
                    <a:pt x="151849" y="-383"/>
                    <a:pt x="160774" y="5363"/>
                  </a:cubicBezTo>
                  <a:cubicBezTo>
                    <a:pt x="169585" y="11040"/>
                    <a:pt x="174991" y="19991"/>
                    <a:pt x="175218" y="29309"/>
                  </a:cubicBezTo>
                  <a:cubicBezTo>
                    <a:pt x="175437" y="38260"/>
                    <a:pt x="171751" y="46408"/>
                    <a:pt x="168188" y="54277"/>
                  </a:cubicBezTo>
                  <a:cubicBezTo>
                    <a:pt x="164433" y="62573"/>
                    <a:pt x="160888" y="70415"/>
                    <a:pt x="162250" y="78353"/>
                  </a:cubicBezTo>
                  <a:cubicBezTo>
                    <a:pt x="163813" y="87470"/>
                    <a:pt x="171664" y="95356"/>
                    <a:pt x="179262" y="102989"/>
                  </a:cubicBezTo>
                  <a:cubicBezTo>
                    <a:pt x="189654" y="113425"/>
                    <a:pt x="200395" y="124218"/>
                    <a:pt x="195478" y="138759"/>
                  </a:cubicBezTo>
                  <a:cubicBezTo>
                    <a:pt x="191339" y="150994"/>
                    <a:pt x="177969" y="155936"/>
                    <a:pt x="163944" y="155936"/>
                  </a:cubicBezTo>
                  <a:close/>
                  <a:moveTo>
                    <a:pt x="72720" y="98954"/>
                  </a:moveTo>
                  <a:lnTo>
                    <a:pt x="75908" y="102727"/>
                  </a:lnTo>
                  <a:cubicBezTo>
                    <a:pt x="95592" y="126008"/>
                    <a:pt x="124192" y="142374"/>
                    <a:pt x="154364" y="147622"/>
                  </a:cubicBezTo>
                  <a:cubicBezTo>
                    <a:pt x="164957" y="149474"/>
                    <a:pt x="184039" y="149168"/>
                    <a:pt x="188370" y="136374"/>
                  </a:cubicBezTo>
                  <a:cubicBezTo>
                    <a:pt x="191802" y="126236"/>
                    <a:pt x="183523" y="117913"/>
                    <a:pt x="173934" y="108289"/>
                  </a:cubicBezTo>
                  <a:cubicBezTo>
                    <a:pt x="165516" y="99836"/>
                    <a:pt x="156809" y="91086"/>
                    <a:pt x="154844" y="79637"/>
                  </a:cubicBezTo>
                  <a:cubicBezTo>
                    <a:pt x="153098" y="69437"/>
                    <a:pt x="157290" y="60171"/>
                    <a:pt x="161351" y="51211"/>
                  </a:cubicBezTo>
                  <a:cubicBezTo>
                    <a:pt x="164712" y="43780"/>
                    <a:pt x="167900" y="36749"/>
                    <a:pt x="167717" y="29510"/>
                  </a:cubicBezTo>
                  <a:cubicBezTo>
                    <a:pt x="167551" y="22672"/>
                    <a:pt x="163437" y="16009"/>
                    <a:pt x="156713" y="11686"/>
                  </a:cubicBezTo>
                  <a:cubicBezTo>
                    <a:pt x="149875" y="7285"/>
                    <a:pt x="141937" y="6298"/>
                    <a:pt x="135484" y="9049"/>
                  </a:cubicBezTo>
                  <a:cubicBezTo>
                    <a:pt x="127677" y="12385"/>
                    <a:pt x="121677" y="19965"/>
                    <a:pt x="115878" y="27292"/>
                  </a:cubicBezTo>
                  <a:cubicBezTo>
                    <a:pt x="107923" y="37343"/>
                    <a:pt x="99696" y="47744"/>
                    <a:pt x="86239" y="48565"/>
                  </a:cubicBezTo>
                  <a:cubicBezTo>
                    <a:pt x="78641" y="49045"/>
                    <a:pt x="71908" y="46067"/>
                    <a:pt x="65376" y="43212"/>
                  </a:cubicBezTo>
                  <a:cubicBezTo>
                    <a:pt x="63490" y="42391"/>
                    <a:pt x="61603" y="41562"/>
                    <a:pt x="59717" y="40828"/>
                  </a:cubicBezTo>
                  <a:cubicBezTo>
                    <a:pt x="53124" y="38278"/>
                    <a:pt x="43849" y="37143"/>
                    <a:pt x="39395" y="42304"/>
                  </a:cubicBezTo>
                  <a:cubicBezTo>
                    <a:pt x="37701" y="44269"/>
                    <a:pt x="36968" y="46513"/>
                    <a:pt x="37169" y="49168"/>
                  </a:cubicBezTo>
                  <a:cubicBezTo>
                    <a:pt x="37701" y="56372"/>
                    <a:pt x="44723" y="64817"/>
                    <a:pt x="51115" y="70319"/>
                  </a:cubicBezTo>
                  <a:lnTo>
                    <a:pt x="54154" y="72939"/>
                  </a:lnTo>
                  <a:lnTo>
                    <a:pt x="53639" y="73463"/>
                  </a:lnTo>
                  <a:cubicBezTo>
                    <a:pt x="54809" y="74153"/>
                    <a:pt x="55874" y="75026"/>
                    <a:pt x="56818" y="76082"/>
                  </a:cubicBezTo>
                  <a:lnTo>
                    <a:pt x="51229" y="81069"/>
                  </a:lnTo>
                  <a:cubicBezTo>
                    <a:pt x="50338" y="80074"/>
                    <a:pt x="49220" y="79488"/>
                    <a:pt x="47962" y="79209"/>
                  </a:cubicBezTo>
                  <a:lnTo>
                    <a:pt x="46408" y="80781"/>
                  </a:lnTo>
                  <a:lnTo>
                    <a:pt x="44679" y="79078"/>
                  </a:lnTo>
                  <a:cubicBezTo>
                    <a:pt x="39806" y="79602"/>
                    <a:pt x="34287" y="82763"/>
                    <a:pt x="32121" y="84108"/>
                  </a:cubicBezTo>
                  <a:cubicBezTo>
                    <a:pt x="24777" y="88675"/>
                    <a:pt x="16454" y="93845"/>
                    <a:pt x="11511" y="101190"/>
                  </a:cubicBezTo>
                  <a:cubicBezTo>
                    <a:pt x="7258" y="107503"/>
                    <a:pt x="5582" y="117119"/>
                    <a:pt x="10586" y="123267"/>
                  </a:cubicBezTo>
                  <a:cubicBezTo>
                    <a:pt x="16157" y="130104"/>
                    <a:pt x="27239" y="129991"/>
                    <a:pt x="35754" y="127598"/>
                  </a:cubicBezTo>
                  <a:cubicBezTo>
                    <a:pt x="49500" y="123738"/>
                    <a:pt x="61961" y="114787"/>
                    <a:pt x="69934" y="103041"/>
                  </a:cubicBezTo>
                  <a:lnTo>
                    <a:pt x="72712" y="989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7" name="Google Shape;757;p3"/>
            <p:cNvSpPr/>
            <p:nvPr/>
          </p:nvSpPr>
          <p:spPr>
            <a:xfrm>
              <a:off x="5328668" y="3711601"/>
              <a:ext cx="543309" cy="506816"/>
            </a:xfrm>
            <a:custGeom>
              <a:rect b="b" l="l" r="r" t="t"/>
              <a:pathLst>
                <a:path extrusionOk="0" h="151063" w="161940">
                  <a:moveTo>
                    <a:pt x="18112" y="114146"/>
                  </a:moveTo>
                  <a:cubicBezTo>
                    <a:pt x="15518" y="119333"/>
                    <a:pt x="7283" y="119752"/>
                    <a:pt x="3222" y="115587"/>
                  </a:cubicBezTo>
                  <a:cubicBezTo>
                    <a:pt x="-838" y="111421"/>
                    <a:pt x="-847" y="104478"/>
                    <a:pt x="2000" y="99422"/>
                  </a:cubicBezTo>
                  <a:cubicBezTo>
                    <a:pt x="4847" y="94366"/>
                    <a:pt x="9982" y="90960"/>
                    <a:pt x="15317" y="88611"/>
                  </a:cubicBezTo>
                  <a:cubicBezTo>
                    <a:pt x="23806" y="84882"/>
                    <a:pt x="33543" y="83406"/>
                    <a:pt x="42486" y="85878"/>
                  </a:cubicBezTo>
                  <a:cubicBezTo>
                    <a:pt x="50266" y="88026"/>
                    <a:pt x="57340" y="93056"/>
                    <a:pt x="65410" y="93222"/>
                  </a:cubicBezTo>
                  <a:cubicBezTo>
                    <a:pt x="73479" y="93388"/>
                    <a:pt x="82089" y="84306"/>
                    <a:pt x="77208" y="77922"/>
                  </a:cubicBezTo>
                  <a:cubicBezTo>
                    <a:pt x="75601" y="75826"/>
                    <a:pt x="73033" y="74743"/>
                    <a:pt x="70579" y="73739"/>
                  </a:cubicBezTo>
                  <a:cubicBezTo>
                    <a:pt x="62353" y="70385"/>
                    <a:pt x="54126" y="67041"/>
                    <a:pt x="45909" y="63687"/>
                  </a:cubicBezTo>
                  <a:cubicBezTo>
                    <a:pt x="55061" y="65224"/>
                    <a:pt x="64807" y="66709"/>
                    <a:pt x="73348" y="63094"/>
                  </a:cubicBezTo>
                  <a:cubicBezTo>
                    <a:pt x="81888" y="59487"/>
                    <a:pt x="87984" y="48649"/>
                    <a:pt x="83163" y="40781"/>
                  </a:cubicBezTo>
                  <a:cubicBezTo>
                    <a:pt x="82054" y="38973"/>
                    <a:pt x="80491" y="37471"/>
                    <a:pt x="79461" y="35620"/>
                  </a:cubicBezTo>
                  <a:cubicBezTo>
                    <a:pt x="76806" y="30834"/>
                    <a:pt x="78299" y="24817"/>
                    <a:pt x="80753" y="19936"/>
                  </a:cubicBezTo>
                  <a:cubicBezTo>
                    <a:pt x="85277" y="10958"/>
                    <a:pt x="93241" y="3387"/>
                    <a:pt x="103031" y="845"/>
                  </a:cubicBezTo>
                  <a:cubicBezTo>
                    <a:pt x="112820" y="-1696"/>
                    <a:pt x="124287" y="1553"/>
                    <a:pt x="130085" y="9779"/>
                  </a:cubicBezTo>
                  <a:cubicBezTo>
                    <a:pt x="144512" y="30275"/>
                    <a:pt x="117178" y="59889"/>
                    <a:pt x="128164" y="82384"/>
                  </a:cubicBezTo>
                  <a:cubicBezTo>
                    <a:pt x="135299" y="96986"/>
                    <a:pt x="156083" y="102147"/>
                    <a:pt x="161017" y="117622"/>
                  </a:cubicBezTo>
                  <a:cubicBezTo>
                    <a:pt x="165733" y="132424"/>
                    <a:pt x="151621" y="147916"/>
                    <a:pt x="136181" y="150492"/>
                  </a:cubicBezTo>
                  <a:cubicBezTo>
                    <a:pt x="120741" y="153060"/>
                    <a:pt x="105345" y="146545"/>
                    <a:pt x="91407" y="139480"/>
                  </a:cubicBezTo>
                  <a:cubicBezTo>
                    <a:pt x="71112" y="129193"/>
                    <a:pt x="51149" y="117010"/>
                    <a:pt x="36958" y="99309"/>
                  </a:cubicBezTo>
                  <a:cubicBezTo>
                    <a:pt x="30609" y="105334"/>
                    <a:pt x="24269" y="111360"/>
                    <a:pt x="17920" y="11738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8" name="Google Shape;758;p3"/>
            <p:cNvSpPr/>
            <p:nvPr/>
          </p:nvSpPr>
          <p:spPr>
            <a:xfrm>
              <a:off x="4899447" y="4927187"/>
              <a:ext cx="367654" cy="272607"/>
            </a:xfrm>
            <a:custGeom>
              <a:rect b="b" l="l" r="r" t="t"/>
              <a:pathLst>
                <a:path extrusionOk="0" h="81254" w="109584">
                  <a:moveTo>
                    <a:pt x="45592" y="10238"/>
                  </a:moveTo>
                  <a:cubicBezTo>
                    <a:pt x="38003" y="-4530"/>
                    <a:pt x="13115" y="-2626"/>
                    <a:pt x="4338" y="11487"/>
                  </a:cubicBezTo>
                  <a:cubicBezTo>
                    <a:pt x="-4430" y="25599"/>
                    <a:pt x="967" y="45064"/>
                    <a:pt x="12721" y="56854"/>
                  </a:cubicBezTo>
                  <a:cubicBezTo>
                    <a:pt x="24476" y="68643"/>
                    <a:pt x="41042" y="74285"/>
                    <a:pt x="57259" y="78293"/>
                  </a:cubicBezTo>
                  <a:cubicBezTo>
                    <a:pt x="72411" y="82040"/>
                    <a:pt x="90532" y="83970"/>
                    <a:pt x="101727" y="73176"/>
                  </a:cubicBezTo>
                  <a:cubicBezTo>
                    <a:pt x="111997" y="63273"/>
                    <a:pt x="111561" y="45912"/>
                    <a:pt x="104111" y="33773"/>
                  </a:cubicBezTo>
                  <a:cubicBezTo>
                    <a:pt x="96662" y="21634"/>
                    <a:pt x="83860" y="13775"/>
                    <a:pt x="70953"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9" name="Google Shape;759;p3"/>
            <p:cNvSpPr/>
            <p:nvPr/>
          </p:nvSpPr>
          <p:spPr>
            <a:xfrm>
              <a:off x="4886920" y="4914590"/>
              <a:ext cx="392629" cy="297649"/>
            </a:xfrm>
            <a:custGeom>
              <a:rect b="b" l="l" r="r" t="t"/>
              <a:pathLst>
                <a:path extrusionOk="0" h="88718" w="117028">
                  <a:moveTo>
                    <a:pt x="82021" y="88718"/>
                  </a:moveTo>
                  <a:cubicBezTo>
                    <a:pt x="75576" y="88718"/>
                    <a:pt x="68275" y="87706"/>
                    <a:pt x="60084" y="85679"/>
                  </a:cubicBezTo>
                  <a:cubicBezTo>
                    <a:pt x="44382" y="81802"/>
                    <a:pt x="26602" y="76100"/>
                    <a:pt x="13791" y="63254"/>
                  </a:cubicBezTo>
                  <a:cubicBezTo>
                    <a:pt x="1853" y="51281"/>
                    <a:pt x="-5326" y="29684"/>
                    <a:pt x="4875" y="13258"/>
                  </a:cubicBezTo>
                  <a:cubicBezTo>
                    <a:pt x="10149" y="4769"/>
                    <a:pt x="20716" y="-427"/>
                    <a:pt x="31746" y="28"/>
                  </a:cubicBezTo>
                  <a:cubicBezTo>
                    <a:pt x="34287" y="132"/>
                    <a:pt x="36697" y="525"/>
                    <a:pt x="38941" y="1198"/>
                  </a:cubicBezTo>
                  <a:cubicBezTo>
                    <a:pt x="43439" y="2053"/>
                    <a:pt x="47674" y="2350"/>
                    <a:pt x="51797" y="2638"/>
                  </a:cubicBezTo>
                  <a:cubicBezTo>
                    <a:pt x="59490" y="3180"/>
                    <a:pt x="67437" y="3739"/>
                    <a:pt x="76292" y="7966"/>
                  </a:cubicBezTo>
                  <a:cubicBezTo>
                    <a:pt x="88029" y="13581"/>
                    <a:pt x="102587" y="21790"/>
                    <a:pt x="111032" y="35553"/>
                  </a:cubicBezTo>
                  <a:cubicBezTo>
                    <a:pt x="118725" y="48093"/>
                    <a:pt x="120297" y="67803"/>
                    <a:pt x="108054" y="79610"/>
                  </a:cubicBezTo>
                  <a:cubicBezTo>
                    <a:pt x="101748" y="85688"/>
                    <a:pt x="93146" y="88710"/>
                    <a:pt x="82021" y="88710"/>
                  </a:cubicBezTo>
                  <a:close/>
                  <a:moveTo>
                    <a:pt x="30462" y="7494"/>
                  </a:moveTo>
                  <a:cubicBezTo>
                    <a:pt x="22541" y="7494"/>
                    <a:pt x="14909" y="11319"/>
                    <a:pt x="11249" y="17214"/>
                  </a:cubicBezTo>
                  <a:cubicBezTo>
                    <a:pt x="3076" y="30365"/>
                    <a:pt x="9197" y="48024"/>
                    <a:pt x="19101" y="57961"/>
                  </a:cubicBezTo>
                  <a:cubicBezTo>
                    <a:pt x="30610" y="69498"/>
                    <a:pt x="47185" y="74772"/>
                    <a:pt x="61883" y="78405"/>
                  </a:cubicBezTo>
                  <a:cubicBezTo>
                    <a:pt x="81497" y="83260"/>
                    <a:pt x="94902" y="81890"/>
                    <a:pt x="102849" y="74222"/>
                  </a:cubicBezTo>
                  <a:cubicBezTo>
                    <a:pt x="112280" y="65131"/>
                    <a:pt x="110814" y="49534"/>
                    <a:pt x="104648" y="39482"/>
                  </a:cubicBezTo>
                  <a:cubicBezTo>
                    <a:pt x="97225" y="27387"/>
                    <a:pt x="83872" y="19903"/>
                    <a:pt x="73061" y="14734"/>
                  </a:cubicBezTo>
                  <a:cubicBezTo>
                    <a:pt x="65533" y="11136"/>
                    <a:pt x="58966" y="10655"/>
                    <a:pt x="51377" y="10122"/>
                  </a:cubicBezTo>
                  <a:cubicBezTo>
                    <a:pt x="51840" y="10812"/>
                    <a:pt x="52259" y="11529"/>
                    <a:pt x="52643" y="12271"/>
                  </a:cubicBezTo>
                  <a:lnTo>
                    <a:pt x="45980" y="15703"/>
                  </a:lnTo>
                  <a:cubicBezTo>
                    <a:pt x="44199" y="12245"/>
                    <a:pt x="41064" y="9738"/>
                    <a:pt x="37029" y="8463"/>
                  </a:cubicBezTo>
                  <a:cubicBezTo>
                    <a:pt x="35981" y="8254"/>
                    <a:pt x="34916" y="8018"/>
                    <a:pt x="33824" y="7747"/>
                  </a:cubicBezTo>
                  <a:lnTo>
                    <a:pt x="33824" y="7747"/>
                  </a:lnTo>
                  <a:cubicBezTo>
                    <a:pt x="33056" y="7625"/>
                    <a:pt x="32261" y="7555"/>
                    <a:pt x="31440" y="7520"/>
                  </a:cubicBezTo>
                  <a:cubicBezTo>
                    <a:pt x="31108" y="7503"/>
                    <a:pt x="30776" y="7503"/>
                    <a:pt x="30444" y="7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0" name="Google Shape;760;p3"/>
            <p:cNvSpPr/>
            <p:nvPr/>
          </p:nvSpPr>
          <p:spPr>
            <a:xfrm>
              <a:off x="4499874" y="4567909"/>
              <a:ext cx="367651" cy="272607"/>
            </a:xfrm>
            <a:custGeom>
              <a:rect b="b" l="l" r="r" t="t"/>
              <a:pathLst>
                <a:path extrusionOk="0" h="81254" w="109583">
                  <a:moveTo>
                    <a:pt x="45592" y="10238"/>
                  </a:moveTo>
                  <a:cubicBezTo>
                    <a:pt x="38003" y="-4530"/>
                    <a:pt x="13114" y="-2626"/>
                    <a:pt x="4338" y="11486"/>
                  </a:cubicBezTo>
                  <a:cubicBezTo>
                    <a:pt x="-4430" y="25599"/>
                    <a:pt x="967" y="45065"/>
                    <a:pt x="12721" y="56854"/>
                  </a:cubicBezTo>
                  <a:cubicBezTo>
                    <a:pt x="24476" y="68643"/>
                    <a:pt x="41042" y="74285"/>
                    <a:pt x="57259" y="78293"/>
                  </a:cubicBezTo>
                  <a:cubicBezTo>
                    <a:pt x="72411" y="82040"/>
                    <a:pt x="90531" y="83970"/>
                    <a:pt x="101727" y="73176"/>
                  </a:cubicBezTo>
                  <a:cubicBezTo>
                    <a:pt x="111997" y="63272"/>
                    <a:pt x="111560" y="45920"/>
                    <a:pt x="104111" y="33773"/>
                  </a:cubicBezTo>
                  <a:cubicBezTo>
                    <a:pt x="96662" y="21634"/>
                    <a:pt x="83859" y="13775"/>
                    <a:pt x="70952"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1" name="Google Shape;761;p3"/>
            <p:cNvSpPr/>
            <p:nvPr/>
          </p:nvSpPr>
          <p:spPr>
            <a:xfrm>
              <a:off x="4487347" y="4555332"/>
              <a:ext cx="392599" cy="297632"/>
            </a:xfrm>
            <a:custGeom>
              <a:rect b="b" l="l" r="r" t="t"/>
              <a:pathLst>
                <a:path extrusionOk="0" h="88713" w="117019">
                  <a:moveTo>
                    <a:pt x="82021" y="88713"/>
                  </a:moveTo>
                  <a:cubicBezTo>
                    <a:pt x="75576" y="88713"/>
                    <a:pt x="68276" y="87700"/>
                    <a:pt x="60084" y="85674"/>
                  </a:cubicBezTo>
                  <a:cubicBezTo>
                    <a:pt x="44374" y="81788"/>
                    <a:pt x="26593" y="76086"/>
                    <a:pt x="13791" y="63239"/>
                  </a:cubicBezTo>
                  <a:cubicBezTo>
                    <a:pt x="1853" y="51266"/>
                    <a:pt x="-5326" y="29679"/>
                    <a:pt x="4875" y="13252"/>
                  </a:cubicBezTo>
                  <a:cubicBezTo>
                    <a:pt x="10149" y="4764"/>
                    <a:pt x="20725" y="-380"/>
                    <a:pt x="31754" y="22"/>
                  </a:cubicBezTo>
                  <a:cubicBezTo>
                    <a:pt x="34296" y="127"/>
                    <a:pt x="36706" y="529"/>
                    <a:pt x="38941" y="1192"/>
                  </a:cubicBezTo>
                  <a:cubicBezTo>
                    <a:pt x="43439" y="2048"/>
                    <a:pt x="47674" y="2345"/>
                    <a:pt x="51788" y="2633"/>
                  </a:cubicBezTo>
                  <a:cubicBezTo>
                    <a:pt x="59481" y="3174"/>
                    <a:pt x="67437" y="3733"/>
                    <a:pt x="76284" y="7969"/>
                  </a:cubicBezTo>
                  <a:cubicBezTo>
                    <a:pt x="88021" y="13584"/>
                    <a:pt x="102570" y="21784"/>
                    <a:pt x="111023" y="35556"/>
                  </a:cubicBezTo>
                  <a:cubicBezTo>
                    <a:pt x="118717" y="48096"/>
                    <a:pt x="120289" y="67807"/>
                    <a:pt x="108045" y="79614"/>
                  </a:cubicBezTo>
                  <a:cubicBezTo>
                    <a:pt x="101740" y="85692"/>
                    <a:pt x="93138" y="88713"/>
                    <a:pt x="82003" y="88713"/>
                  </a:cubicBezTo>
                  <a:close/>
                  <a:moveTo>
                    <a:pt x="30462" y="7497"/>
                  </a:moveTo>
                  <a:cubicBezTo>
                    <a:pt x="22541" y="7497"/>
                    <a:pt x="14909" y="11322"/>
                    <a:pt x="11249" y="17217"/>
                  </a:cubicBezTo>
                  <a:cubicBezTo>
                    <a:pt x="3076" y="30369"/>
                    <a:pt x="9197" y="48026"/>
                    <a:pt x="19101" y="57965"/>
                  </a:cubicBezTo>
                  <a:cubicBezTo>
                    <a:pt x="30602" y="69501"/>
                    <a:pt x="47177" y="74776"/>
                    <a:pt x="61883" y="78408"/>
                  </a:cubicBezTo>
                  <a:cubicBezTo>
                    <a:pt x="81506" y="83264"/>
                    <a:pt x="94902" y="81893"/>
                    <a:pt x="102858" y="74225"/>
                  </a:cubicBezTo>
                  <a:cubicBezTo>
                    <a:pt x="112289" y="65134"/>
                    <a:pt x="110822" y="49537"/>
                    <a:pt x="104657" y="39486"/>
                  </a:cubicBezTo>
                  <a:cubicBezTo>
                    <a:pt x="97234" y="27391"/>
                    <a:pt x="83881" y="19907"/>
                    <a:pt x="73070" y="14737"/>
                  </a:cubicBezTo>
                  <a:cubicBezTo>
                    <a:pt x="65542" y="11139"/>
                    <a:pt x="58975" y="10658"/>
                    <a:pt x="51386" y="10126"/>
                  </a:cubicBezTo>
                  <a:cubicBezTo>
                    <a:pt x="51849" y="10816"/>
                    <a:pt x="52268" y="11532"/>
                    <a:pt x="52652" y="12283"/>
                  </a:cubicBezTo>
                  <a:lnTo>
                    <a:pt x="45989" y="15706"/>
                  </a:lnTo>
                  <a:cubicBezTo>
                    <a:pt x="44208" y="12248"/>
                    <a:pt x="41072" y="9742"/>
                    <a:pt x="37038" y="8467"/>
                  </a:cubicBezTo>
                  <a:cubicBezTo>
                    <a:pt x="35990" y="8257"/>
                    <a:pt x="34925" y="8021"/>
                    <a:pt x="33833" y="7751"/>
                  </a:cubicBezTo>
                  <a:lnTo>
                    <a:pt x="33833" y="7751"/>
                  </a:lnTo>
                  <a:cubicBezTo>
                    <a:pt x="33064" y="7628"/>
                    <a:pt x="32270" y="7558"/>
                    <a:pt x="31449" y="7523"/>
                  </a:cubicBezTo>
                  <a:cubicBezTo>
                    <a:pt x="31117" y="7506"/>
                    <a:pt x="30785" y="7506"/>
                    <a:pt x="30453" y="75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62" name="Google Shape;762;p3"/>
          <p:cNvGrpSpPr/>
          <p:nvPr/>
        </p:nvGrpSpPr>
        <p:grpSpPr>
          <a:xfrm flipH="1">
            <a:off x="-2" y="-84116"/>
            <a:ext cx="1083046" cy="1040896"/>
            <a:chOff x="3476560" y="3692219"/>
            <a:chExt cx="2557974" cy="2458423"/>
          </a:xfrm>
        </p:grpSpPr>
        <p:sp>
          <p:nvSpPr>
            <p:cNvPr id="763" name="Google Shape;763;p3"/>
            <p:cNvSpPr/>
            <p:nvPr/>
          </p:nvSpPr>
          <p:spPr>
            <a:xfrm>
              <a:off x="3916848" y="3741222"/>
              <a:ext cx="2117686" cy="2409420"/>
            </a:xfrm>
            <a:custGeom>
              <a:rect b="b" l="l" r="r" t="t"/>
              <a:pathLst>
                <a:path extrusionOk="0" h="718158" w="631203">
                  <a:moveTo>
                    <a:pt x="39942" y="718150"/>
                  </a:moveTo>
                  <a:cubicBezTo>
                    <a:pt x="-15328" y="676084"/>
                    <a:pt x="-8080" y="589995"/>
                    <a:pt x="30327" y="534348"/>
                  </a:cubicBezTo>
                  <a:cubicBezTo>
                    <a:pt x="61137" y="489723"/>
                    <a:pt x="109090" y="456407"/>
                    <a:pt x="161897" y="442941"/>
                  </a:cubicBezTo>
                  <a:cubicBezTo>
                    <a:pt x="179852" y="438365"/>
                    <a:pt x="198444" y="435964"/>
                    <a:pt x="216434" y="433641"/>
                  </a:cubicBezTo>
                  <a:cubicBezTo>
                    <a:pt x="235035" y="431239"/>
                    <a:pt x="254274" y="428759"/>
                    <a:pt x="272526" y="423860"/>
                  </a:cubicBezTo>
                  <a:cubicBezTo>
                    <a:pt x="314016" y="412725"/>
                    <a:pt x="343690" y="388273"/>
                    <a:pt x="351908" y="358433"/>
                  </a:cubicBezTo>
                  <a:cubicBezTo>
                    <a:pt x="358938" y="332889"/>
                    <a:pt x="350694" y="307154"/>
                    <a:pt x="341970" y="279898"/>
                  </a:cubicBezTo>
                  <a:cubicBezTo>
                    <a:pt x="333883" y="254642"/>
                    <a:pt x="325526" y="228540"/>
                    <a:pt x="330241" y="202271"/>
                  </a:cubicBezTo>
                  <a:cubicBezTo>
                    <a:pt x="338983" y="153542"/>
                    <a:pt x="386508" y="125151"/>
                    <a:pt x="430355" y="102358"/>
                  </a:cubicBezTo>
                  <a:lnTo>
                    <a:pt x="627370" y="0"/>
                  </a:lnTo>
                  <a:lnTo>
                    <a:pt x="631203" y="7379"/>
                  </a:lnTo>
                  <a:lnTo>
                    <a:pt x="434189" y="109738"/>
                  </a:lnTo>
                  <a:cubicBezTo>
                    <a:pt x="392088" y="131613"/>
                    <a:pt x="346493" y="158720"/>
                    <a:pt x="338424" y="203738"/>
                  </a:cubicBezTo>
                  <a:cubicBezTo>
                    <a:pt x="334075" y="227972"/>
                    <a:pt x="342118" y="253079"/>
                    <a:pt x="349890" y="277357"/>
                  </a:cubicBezTo>
                  <a:cubicBezTo>
                    <a:pt x="358606" y="304568"/>
                    <a:pt x="367609" y="332706"/>
                    <a:pt x="359925" y="360634"/>
                  </a:cubicBezTo>
                  <a:cubicBezTo>
                    <a:pt x="350921" y="393347"/>
                    <a:pt x="319054" y="419982"/>
                    <a:pt x="274683" y="431894"/>
                  </a:cubicBezTo>
                  <a:cubicBezTo>
                    <a:pt x="255889" y="436933"/>
                    <a:pt x="236380" y="439457"/>
                    <a:pt x="217500" y="441885"/>
                  </a:cubicBezTo>
                  <a:cubicBezTo>
                    <a:pt x="199763" y="444173"/>
                    <a:pt x="181424" y="446539"/>
                    <a:pt x="163958" y="451002"/>
                  </a:cubicBezTo>
                  <a:cubicBezTo>
                    <a:pt x="113071" y="463979"/>
                    <a:pt x="66857" y="496081"/>
                    <a:pt x="37183" y="539082"/>
                  </a:cubicBezTo>
                  <a:cubicBezTo>
                    <a:pt x="793" y="591802"/>
                    <a:pt x="-4753" y="673682"/>
                    <a:pt x="44990" y="711539"/>
                  </a:cubicBezTo>
                  <a:lnTo>
                    <a:pt x="39951" y="7181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4" name="Google Shape;764;p3"/>
            <p:cNvSpPr/>
            <p:nvPr/>
          </p:nvSpPr>
          <p:spPr>
            <a:xfrm>
              <a:off x="4908578" y="5060576"/>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1" y="101385"/>
                  </a:cubicBezTo>
                  <a:cubicBezTo>
                    <a:pt x="89627" y="125470"/>
                    <a:pt x="118724" y="142124"/>
                    <a:pt x="149945" y="147556"/>
                  </a:cubicBezTo>
                  <a:cubicBezTo>
                    <a:pt x="164520" y="150088"/>
                    <a:pt x="183435" y="147730"/>
                    <a:pt x="188142" y="133819"/>
                  </a:cubicBezTo>
                  <a:cubicBezTo>
                    <a:pt x="195661" y="111584"/>
                    <a:pt x="158730" y="98363"/>
                    <a:pt x="154765" y="75238"/>
                  </a:cubicBezTo>
                  <a:cubicBezTo>
                    <a:pt x="151840" y="58192"/>
                    <a:pt x="168109" y="42944"/>
                    <a:pt x="167690" y="25653"/>
                  </a:cubicBezTo>
                  <a:cubicBezTo>
                    <a:pt x="167271" y="8327"/>
                    <a:pt x="146303" y="-5017"/>
                    <a:pt x="130243" y="1830"/>
                  </a:cubicBezTo>
                  <a:cubicBezTo>
                    <a:pt x="110699" y="10161"/>
                    <a:pt x="103459" y="39756"/>
                    <a:pt x="82230" y="41049"/>
                  </a:cubicBezTo>
                  <a:cubicBezTo>
                    <a:pt x="73471" y="41582"/>
                    <a:pt x="65463" y="36709"/>
                    <a:pt x="57288" y="33556"/>
                  </a:cubicBezTo>
                  <a:cubicBezTo>
                    <a:pt x="49115" y="30403"/>
                    <a:pt x="38495" y="29469"/>
                    <a:pt x="32784" y="36080"/>
                  </a:cubicBezTo>
                  <a:cubicBezTo>
                    <a:pt x="24138" y="46088"/>
                    <a:pt x="34863" y="60750"/>
                    <a:pt x="44905" y="69387"/>
                  </a:cubicBezTo>
                  <a:cubicBezTo>
                    <a:pt x="43263"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5" name="Google Shape;765;p3"/>
            <p:cNvSpPr/>
            <p:nvPr/>
          </p:nvSpPr>
          <p:spPr>
            <a:xfrm>
              <a:off x="4895887" y="5047925"/>
              <a:ext cx="659922" cy="523222"/>
            </a:xfrm>
            <a:custGeom>
              <a:rect b="b" l="l" r="r" t="t"/>
              <a:pathLst>
                <a:path extrusionOk="0" h="155953" w="196698">
                  <a:moveTo>
                    <a:pt x="163944" y="155954"/>
                  </a:moveTo>
                  <a:cubicBezTo>
                    <a:pt x="160320" y="155954"/>
                    <a:pt x="156643" y="155622"/>
                    <a:pt x="153081" y="155002"/>
                  </a:cubicBezTo>
                  <a:cubicBezTo>
                    <a:pt x="122751" y="149727"/>
                    <a:pt x="93941" y="133825"/>
                    <a:pt x="73297" y="111110"/>
                  </a:cubicBezTo>
                  <a:cubicBezTo>
                    <a:pt x="64363" y="122385"/>
                    <a:pt x="51657" y="130917"/>
                    <a:pt x="37780" y="134812"/>
                  </a:cubicBezTo>
                  <a:cubicBezTo>
                    <a:pt x="26977" y="137833"/>
                    <a:pt x="12629" y="137641"/>
                    <a:pt x="4778" y="127991"/>
                  </a:cubicBezTo>
                  <a:cubicBezTo>
                    <a:pt x="-2872" y="118595"/>
                    <a:pt x="-313" y="105338"/>
                    <a:pt x="5302" y="96998"/>
                  </a:cubicBezTo>
                  <a:cubicBezTo>
                    <a:pt x="11145" y="88326"/>
                    <a:pt x="20192" y="82693"/>
                    <a:pt x="28174" y="77733"/>
                  </a:cubicBezTo>
                  <a:cubicBezTo>
                    <a:pt x="33125" y="74659"/>
                    <a:pt x="37771" y="72721"/>
                    <a:pt x="41937" y="71926"/>
                  </a:cubicBezTo>
                  <a:cubicBezTo>
                    <a:pt x="37003" y="66861"/>
                    <a:pt x="30348" y="58486"/>
                    <a:pt x="29693" y="49701"/>
                  </a:cubicBezTo>
                  <a:cubicBezTo>
                    <a:pt x="29344" y="45029"/>
                    <a:pt x="30706" y="40889"/>
                    <a:pt x="33719" y="37387"/>
                  </a:cubicBezTo>
                  <a:cubicBezTo>
                    <a:pt x="40706" y="29292"/>
                    <a:pt x="53124" y="30235"/>
                    <a:pt x="62407" y="33816"/>
                  </a:cubicBezTo>
                  <a:cubicBezTo>
                    <a:pt x="64398" y="34584"/>
                    <a:pt x="66389" y="35457"/>
                    <a:pt x="68380" y="36322"/>
                  </a:cubicBezTo>
                  <a:cubicBezTo>
                    <a:pt x="74362" y="38942"/>
                    <a:pt x="80021" y="41430"/>
                    <a:pt x="85776" y="41064"/>
                  </a:cubicBezTo>
                  <a:cubicBezTo>
                    <a:pt x="95898" y="40453"/>
                    <a:pt x="102744" y="31789"/>
                    <a:pt x="110001" y="22620"/>
                  </a:cubicBezTo>
                  <a:cubicBezTo>
                    <a:pt x="116385" y="14551"/>
                    <a:pt x="122987" y="6211"/>
                    <a:pt x="132549" y="2132"/>
                  </a:cubicBezTo>
                  <a:cubicBezTo>
                    <a:pt x="141291" y="-1597"/>
                    <a:pt x="151832" y="-383"/>
                    <a:pt x="160765" y="5364"/>
                  </a:cubicBezTo>
                  <a:cubicBezTo>
                    <a:pt x="169577" y="11040"/>
                    <a:pt x="174982" y="19991"/>
                    <a:pt x="175210" y="29309"/>
                  </a:cubicBezTo>
                  <a:cubicBezTo>
                    <a:pt x="175428" y="38261"/>
                    <a:pt x="171742" y="46399"/>
                    <a:pt x="168180" y="54277"/>
                  </a:cubicBezTo>
                  <a:cubicBezTo>
                    <a:pt x="164424" y="62573"/>
                    <a:pt x="160879" y="70415"/>
                    <a:pt x="162241" y="78353"/>
                  </a:cubicBezTo>
                  <a:cubicBezTo>
                    <a:pt x="163804" y="87470"/>
                    <a:pt x="171656" y="95356"/>
                    <a:pt x="179253" y="102989"/>
                  </a:cubicBezTo>
                  <a:cubicBezTo>
                    <a:pt x="189645" y="113433"/>
                    <a:pt x="200387" y="124219"/>
                    <a:pt x="195470" y="138759"/>
                  </a:cubicBezTo>
                  <a:cubicBezTo>
                    <a:pt x="191331" y="150993"/>
                    <a:pt x="177960" y="155936"/>
                    <a:pt x="163944" y="155936"/>
                  </a:cubicBezTo>
                  <a:close/>
                  <a:moveTo>
                    <a:pt x="72720" y="98946"/>
                  </a:moveTo>
                  <a:lnTo>
                    <a:pt x="75908" y="102718"/>
                  </a:lnTo>
                  <a:cubicBezTo>
                    <a:pt x="95592" y="126000"/>
                    <a:pt x="124192" y="142365"/>
                    <a:pt x="154364" y="147614"/>
                  </a:cubicBezTo>
                  <a:cubicBezTo>
                    <a:pt x="164948" y="149457"/>
                    <a:pt x="184038" y="149168"/>
                    <a:pt x="188370" y="136366"/>
                  </a:cubicBezTo>
                  <a:cubicBezTo>
                    <a:pt x="191802" y="126227"/>
                    <a:pt x="183523" y="117913"/>
                    <a:pt x="173935" y="108281"/>
                  </a:cubicBezTo>
                  <a:cubicBezTo>
                    <a:pt x="165516" y="99819"/>
                    <a:pt x="156810" y="91077"/>
                    <a:pt x="154845" y="79619"/>
                  </a:cubicBezTo>
                  <a:cubicBezTo>
                    <a:pt x="153098" y="69420"/>
                    <a:pt x="157290" y="60154"/>
                    <a:pt x="161350" y="51194"/>
                  </a:cubicBezTo>
                  <a:cubicBezTo>
                    <a:pt x="164713" y="43754"/>
                    <a:pt x="167892" y="36732"/>
                    <a:pt x="167717" y="29493"/>
                  </a:cubicBezTo>
                  <a:cubicBezTo>
                    <a:pt x="167551" y="22655"/>
                    <a:pt x="163438" y="15992"/>
                    <a:pt x="156713" y="11669"/>
                  </a:cubicBezTo>
                  <a:cubicBezTo>
                    <a:pt x="149875" y="7268"/>
                    <a:pt x="141937" y="6281"/>
                    <a:pt x="135492" y="9031"/>
                  </a:cubicBezTo>
                  <a:cubicBezTo>
                    <a:pt x="127685" y="12368"/>
                    <a:pt x="121686" y="19947"/>
                    <a:pt x="115887" y="27274"/>
                  </a:cubicBezTo>
                  <a:cubicBezTo>
                    <a:pt x="107931" y="37326"/>
                    <a:pt x="99705" y="47727"/>
                    <a:pt x="86239" y="48548"/>
                  </a:cubicBezTo>
                  <a:cubicBezTo>
                    <a:pt x="78659" y="49019"/>
                    <a:pt x="71908" y="46050"/>
                    <a:pt x="65384" y="43195"/>
                  </a:cubicBezTo>
                  <a:cubicBezTo>
                    <a:pt x="63498" y="42365"/>
                    <a:pt x="61612" y="41544"/>
                    <a:pt x="59726" y="40810"/>
                  </a:cubicBezTo>
                  <a:cubicBezTo>
                    <a:pt x="52818" y="38147"/>
                    <a:pt x="43858" y="37143"/>
                    <a:pt x="39404" y="42286"/>
                  </a:cubicBezTo>
                  <a:cubicBezTo>
                    <a:pt x="37710" y="44251"/>
                    <a:pt x="36977" y="46496"/>
                    <a:pt x="37177" y="49151"/>
                  </a:cubicBezTo>
                  <a:cubicBezTo>
                    <a:pt x="37710" y="56355"/>
                    <a:pt x="44731" y="64808"/>
                    <a:pt x="51133" y="70310"/>
                  </a:cubicBezTo>
                  <a:lnTo>
                    <a:pt x="54181" y="72930"/>
                  </a:lnTo>
                  <a:lnTo>
                    <a:pt x="53665" y="73454"/>
                  </a:lnTo>
                  <a:cubicBezTo>
                    <a:pt x="54835" y="74144"/>
                    <a:pt x="55892" y="75009"/>
                    <a:pt x="56835" y="76074"/>
                  </a:cubicBezTo>
                  <a:lnTo>
                    <a:pt x="51246" y="81061"/>
                  </a:lnTo>
                  <a:cubicBezTo>
                    <a:pt x="50355" y="80065"/>
                    <a:pt x="49238" y="79480"/>
                    <a:pt x="47980" y="79200"/>
                  </a:cubicBezTo>
                  <a:lnTo>
                    <a:pt x="46417" y="80781"/>
                  </a:lnTo>
                  <a:lnTo>
                    <a:pt x="44696" y="79078"/>
                  </a:lnTo>
                  <a:cubicBezTo>
                    <a:pt x="39823" y="79602"/>
                    <a:pt x="34304" y="82763"/>
                    <a:pt x="32138" y="84100"/>
                  </a:cubicBezTo>
                  <a:cubicBezTo>
                    <a:pt x="24794" y="88667"/>
                    <a:pt x="16472" y="93837"/>
                    <a:pt x="11529" y="101181"/>
                  </a:cubicBezTo>
                  <a:cubicBezTo>
                    <a:pt x="7276" y="107495"/>
                    <a:pt x="5599" y="117110"/>
                    <a:pt x="10603" y="123258"/>
                  </a:cubicBezTo>
                  <a:cubicBezTo>
                    <a:pt x="16166" y="130096"/>
                    <a:pt x="27257" y="129982"/>
                    <a:pt x="35772" y="127589"/>
                  </a:cubicBezTo>
                  <a:cubicBezTo>
                    <a:pt x="49517" y="123730"/>
                    <a:pt x="61979" y="114778"/>
                    <a:pt x="69952" y="103024"/>
                  </a:cubicBezTo>
                  <a:lnTo>
                    <a:pt x="72729" y="989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6" name="Google Shape;766;p3"/>
            <p:cNvSpPr/>
            <p:nvPr/>
          </p:nvSpPr>
          <p:spPr>
            <a:xfrm>
              <a:off x="3606956" y="5288126"/>
              <a:ext cx="620618" cy="208597"/>
            </a:xfrm>
            <a:custGeom>
              <a:rect b="b" l="l" r="r" t="t"/>
              <a:pathLst>
                <a:path extrusionOk="0" h="62175" w="184983">
                  <a:moveTo>
                    <a:pt x="158926" y="60918"/>
                  </a:moveTo>
                  <a:cubicBezTo>
                    <a:pt x="109498" y="63468"/>
                    <a:pt x="59711"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3"/>
                    <a:pt x="175544" y="21323"/>
                    <a:pt x="182260" y="32527"/>
                  </a:cubicBezTo>
                  <a:cubicBezTo>
                    <a:pt x="188976" y="43741"/>
                    <a:pt x="182714" y="62350"/>
                    <a:pt x="169571" y="62071"/>
                  </a:cubicBezTo>
                  <a:cubicBezTo>
                    <a:pt x="160847" y="61879"/>
                    <a:pt x="158926" y="60927"/>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7" name="Google Shape;767;p3"/>
            <p:cNvSpPr/>
            <p:nvPr/>
          </p:nvSpPr>
          <p:spPr>
            <a:xfrm>
              <a:off x="3594375" y="5275509"/>
              <a:ext cx="645676" cy="233693"/>
            </a:xfrm>
            <a:custGeom>
              <a:rect b="b" l="l" r="r" t="t"/>
              <a:pathLst>
                <a:path extrusionOk="0" h="69655" w="192452">
                  <a:moveTo>
                    <a:pt x="149227" y="69655"/>
                  </a:moveTo>
                  <a:lnTo>
                    <a:pt x="149166" y="68948"/>
                  </a:lnTo>
                  <a:cubicBezTo>
                    <a:pt x="103886" y="70127"/>
                    <a:pt x="58597" y="65682"/>
                    <a:pt x="14373" y="55656"/>
                  </a:cubicBezTo>
                  <a:cubicBezTo>
                    <a:pt x="11291" y="54958"/>
                    <a:pt x="1929" y="52827"/>
                    <a:pt x="244" y="45081"/>
                  </a:cubicBezTo>
                  <a:cubicBezTo>
                    <a:pt x="-909" y="39806"/>
                    <a:pt x="2269" y="35239"/>
                    <a:pt x="4758" y="32261"/>
                  </a:cubicBezTo>
                  <a:cubicBezTo>
                    <a:pt x="20600" y="13275"/>
                    <a:pt x="46738" y="1573"/>
                    <a:pt x="76473" y="159"/>
                  </a:cubicBezTo>
                  <a:cubicBezTo>
                    <a:pt x="103309" y="-1116"/>
                    <a:pt x="129691" y="5495"/>
                    <a:pt x="154204" y="12821"/>
                  </a:cubicBezTo>
                  <a:cubicBezTo>
                    <a:pt x="167243" y="16725"/>
                    <a:pt x="181783" y="21930"/>
                    <a:pt x="189223" y="34348"/>
                  </a:cubicBezTo>
                  <a:cubicBezTo>
                    <a:pt x="193616" y="41692"/>
                    <a:pt x="193520" y="52277"/>
                    <a:pt x="188979" y="60093"/>
                  </a:cubicBezTo>
                  <a:cubicBezTo>
                    <a:pt x="185399" y="66249"/>
                    <a:pt x="179661" y="69708"/>
                    <a:pt x="173242" y="69559"/>
                  </a:cubicBezTo>
                  <a:cubicBezTo>
                    <a:pt x="170675" y="69507"/>
                    <a:pt x="168684" y="69384"/>
                    <a:pt x="166806" y="69271"/>
                  </a:cubicBezTo>
                  <a:cubicBezTo>
                    <a:pt x="162309" y="69000"/>
                    <a:pt x="158763" y="68791"/>
                    <a:pt x="149227" y="69647"/>
                  </a:cubicBezTo>
                  <a:close/>
                  <a:moveTo>
                    <a:pt x="162510" y="61569"/>
                  </a:moveTo>
                  <a:cubicBezTo>
                    <a:pt x="164195" y="61612"/>
                    <a:pt x="165688" y="61700"/>
                    <a:pt x="167251" y="61795"/>
                  </a:cubicBezTo>
                  <a:cubicBezTo>
                    <a:pt x="169042" y="61900"/>
                    <a:pt x="170937" y="62023"/>
                    <a:pt x="173391" y="62066"/>
                  </a:cubicBezTo>
                  <a:cubicBezTo>
                    <a:pt x="178272" y="62128"/>
                    <a:pt x="181215" y="58512"/>
                    <a:pt x="182490" y="56320"/>
                  </a:cubicBezTo>
                  <a:cubicBezTo>
                    <a:pt x="185678" y="50844"/>
                    <a:pt x="185800" y="43221"/>
                    <a:pt x="182787" y="38199"/>
                  </a:cubicBezTo>
                  <a:cubicBezTo>
                    <a:pt x="176718" y="28078"/>
                    <a:pt x="163741" y="23493"/>
                    <a:pt x="152048" y="20000"/>
                  </a:cubicBezTo>
                  <a:cubicBezTo>
                    <a:pt x="128172" y="12856"/>
                    <a:pt x="102541" y="6412"/>
                    <a:pt x="76822" y="7643"/>
                  </a:cubicBezTo>
                  <a:cubicBezTo>
                    <a:pt x="49174" y="8961"/>
                    <a:pt x="25010" y="19677"/>
                    <a:pt x="10505" y="37064"/>
                  </a:cubicBezTo>
                  <a:cubicBezTo>
                    <a:pt x="8182" y="39841"/>
                    <a:pt x="7221" y="41937"/>
                    <a:pt x="7562" y="43483"/>
                  </a:cubicBezTo>
                  <a:cubicBezTo>
                    <a:pt x="8007" y="45535"/>
                    <a:pt x="10854" y="47168"/>
                    <a:pt x="16033" y="48347"/>
                  </a:cubicBezTo>
                  <a:cubicBezTo>
                    <a:pt x="64037" y="59237"/>
                    <a:pt x="113300" y="63464"/>
                    <a:pt x="162483" y="60931"/>
                  </a:cubicBezTo>
                  <a:lnTo>
                    <a:pt x="162518" y="615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8" name="Google Shape;768;p3"/>
            <p:cNvSpPr/>
            <p:nvPr/>
          </p:nvSpPr>
          <p:spPr>
            <a:xfrm>
              <a:off x="4213512" y="5079502"/>
              <a:ext cx="620618" cy="208597"/>
            </a:xfrm>
            <a:custGeom>
              <a:rect b="b" l="l" r="r" t="t"/>
              <a:pathLst>
                <a:path extrusionOk="0" h="62175" w="184983">
                  <a:moveTo>
                    <a:pt x="158926" y="60918"/>
                  </a:moveTo>
                  <a:cubicBezTo>
                    <a:pt x="109498" y="63468"/>
                    <a:pt x="59712"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2"/>
                    <a:pt x="175544" y="21323"/>
                    <a:pt x="182260" y="32527"/>
                  </a:cubicBezTo>
                  <a:cubicBezTo>
                    <a:pt x="188976" y="43740"/>
                    <a:pt x="182714" y="62350"/>
                    <a:pt x="169571" y="62071"/>
                  </a:cubicBezTo>
                  <a:cubicBezTo>
                    <a:pt x="160847" y="61878"/>
                    <a:pt x="163345" y="61119"/>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9" name="Google Shape;769;p3"/>
            <p:cNvSpPr/>
            <p:nvPr/>
          </p:nvSpPr>
          <p:spPr>
            <a:xfrm>
              <a:off x="4200928" y="5066865"/>
              <a:ext cx="645676" cy="233713"/>
            </a:xfrm>
            <a:custGeom>
              <a:rect b="b" l="l" r="r" t="t"/>
              <a:pathLst>
                <a:path extrusionOk="0" h="69661" w="192452">
                  <a:moveTo>
                    <a:pt x="149104" y="69662"/>
                  </a:moveTo>
                  <a:lnTo>
                    <a:pt x="149061" y="68954"/>
                  </a:lnTo>
                  <a:cubicBezTo>
                    <a:pt x="103789" y="70133"/>
                    <a:pt x="58562" y="65680"/>
                    <a:pt x="14373" y="55654"/>
                  </a:cubicBezTo>
                  <a:cubicBezTo>
                    <a:pt x="11291" y="54956"/>
                    <a:pt x="1929" y="52825"/>
                    <a:pt x="244" y="45079"/>
                  </a:cubicBezTo>
                  <a:cubicBezTo>
                    <a:pt x="-909" y="39804"/>
                    <a:pt x="2269" y="35237"/>
                    <a:pt x="4758" y="32259"/>
                  </a:cubicBezTo>
                  <a:cubicBezTo>
                    <a:pt x="20600" y="13274"/>
                    <a:pt x="46737" y="1572"/>
                    <a:pt x="76473" y="157"/>
                  </a:cubicBezTo>
                  <a:cubicBezTo>
                    <a:pt x="103300" y="-1110"/>
                    <a:pt x="129691" y="5492"/>
                    <a:pt x="154204" y="12820"/>
                  </a:cubicBezTo>
                  <a:cubicBezTo>
                    <a:pt x="167243" y="16723"/>
                    <a:pt x="181783" y="21928"/>
                    <a:pt x="189223" y="34346"/>
                  </a:cubicBezTo>
                  <a:cubicBezTo>
                    <a:pt x="193616" y="41691"/>
                    <a:pt x="193520" y="52275"/>
                    <a:pt x="188979" y="60091"/>
                  </a:cubicBezTo>
                  <a:cubicBezTo>
                    <a:pt x="185398" y="66248"/>
                    <a:pt x="179617" y="69802"/>
                    <a:pt x="173242" y="69557"/>
                  </a:cubicBezTo>
                  <a:cubicBezTo>
                    <a:pt x="170613" y="69496"/>
                    <a:pt x="168980" y="69391"/>
                    <a:pt x="167505" y="69295"/>
                  </a:cubicBezTo>
                  <a:cubicBezTo>
                    <a:pt x="164169" y="69077"/>
                    <a:pt x="161750" y="68919"/>
                    <a:pt x="149113" y="69653"/>
                  </a:cubicBezTo>
                  <a:close/>
                  <a:moveTo>
                    <a:pt x="162640" y="61636"/>
                  </a:moveTo>
                  <a:cubicBezTo>
                    <a:pt x="164929" y="61636"/>
                    <a:pt x="166352" y="61724"/>
                    <a:pt x="167985" y="61837"/>
                  </a:cubicBezTo>
                  <a:cubicBezTo>
                    <a:pt x="169373" y="61925"/>
                    <a:pt x="170919" y="62029"/>
                    <a:pt x="173399" y="62082"/>
                  </a:cubicBezTo>
                  <a:cubicBezTo>
                    <a:pt x="178307" y="62108"/>
                    <a:pt x="181224" y="58527"/>
                    <a:pt x="182499" y="56336"/>
                  </a:cubicBezTo>
                  <a:cubicBezTo>
                    <a:pt x="185678" y="50860"/>
                    <a:pt x="185809" y="43236"/>
                    <a:pt x="182796" y="38215"/>
                  </a:cubicBezTo>
                  <a:cubicBezTo>
                    <a:pt x="176735" y="28093"/>
                    <a:pt x="163750" y="23508"/>
                    <a:pt x="152056" y="20015"/>
                  </a:cubicBezTo>
                  <a:cubicBezTo>
                    <a:pt x="128180" y="12872"/>
                    <a:pt x="102549" y="6436"/>
                    <a:pt x="76831" y="7658"/>
                  </a:cubicBezTo>
                  <a:cubicBezTo>
                    <a:pt x="49183" y="8977"/>
                    <a:pt x="25019" y="19692"/>
                    <a:pt x="10513" y="37079"/>
                  </a:cubicBezTo>
                  <a:cubicBezTo>
                    <a:pt x="8191" y="39857"/>
                    <a:pt x="7230" y="41961"/>
                    <a:pt x="7571" y="43507"/>
                  </a:cubicBezTo>
                  <a:cubicBezTo>
                    <a:pt x="8016" y="45559"/>
                    <a:pt x="10863" y="47192"/>
                    <a:pt x="16041" y="48362"/>
                  </a:cubicBezTo>
                  <a:cubicBezTo>
                    <a:pt x="64046" y="59252"/>
                    <a:pt x="113317" y="63479"/>
                    <a:pt x="162492" y="60946"/>
                  </a:cubicBezTo>
                  <a:lnTo>
                    <a:pt x="162527" y="61645"/>
                  </a:lnTo>
                  <a:lnTo>
                    <a:pt x="162649" y="6164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0" name="Google Shape;770;p3"/>
            <p:cNvSpPr/>
            <p:nvPr/>
          </p:nvSpPr>
          <p:spPr>
            <a:xfrm>
              <a:off x="4683739" y="4281148"/>
              <a:ext cx="620618" cy="208597"/>
            </a:xfrm>
            <a:custGeom>
              <a:rect b="b" l="l" r="r" t="t"/>
              <a:pathLst>
                <a:path extrusionOk="0" h="62175" w="184983">
                  <a:moveTo>
                    <a:pt x="158926" y="60918"/>
                  </a:moveTo>
                  <a:cubicBezTo>
                    <a:pt x="109498" y="63468"/>
                    <a:pt x="59712" y="59189"/>
                    <a:pt x="11453" y="48247"/>
                  </a:cubicBezTo>
                  <a:cubicBezTo>
                    <a:pt x="6729" y="47172"/>
                    <a:pt x="1175" y="45225"/>
                    <a:pt x="153" y="40536"/>
                  </a:cubicBezTo>
                  <a:cubicBezTo>
                    <a:pt x="-607" y="37051"/>
                    <a:pt x="1594" y="33654"/>
                    <a:pt x="3882" y="30912"/>
                  </a:cubicBezTo>
                  <a:cubicBezTo>
                    <a:pt x="20440" y="11071"/>
                    <a:pt x="46961" y="1386"/>
                    <a:pt x="72898" y="155"/>
                  </a:cubicBezTo>
                  <a:cubicBezTo>
                    <a:pt x="98835" y="-1077"/>
                    <a:pt x="124518" y="5228"/>
                    <a:pt x="149381" y="12669"/>
                  </a:cubicBezTo>
                  <a:cubicBezTo>
                    <a:pt x="161974" y="16433"/>
                    <a:pt x="175544" y="21323"/>
                    <a:pt x="182260" y="32527"/>
                  </a:cubicBezTo>
                  <a:cubicBezTo>
                    <a:pt x="188976" y="43741"/>
                    <a:pt x="182715" y="62350"/>
                    <a:pt x="169571" y="62071"/>
                  </a:cubicBezTo>
                  <a:cubicBezTo>
                    <a:pt x="160847" y="61879"/>
                    <a:pt x="163345" y="61119"/>
                    <a:pt x="145146"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1" name="Google Shape;771;p3"/>
            <p:cNvSpPr/>
            <p:nvPr/>
          </p:nvSpPr>
          <p:spPr>
            <a:xfrm>
              <a:off x="4671166" y="4268527"/>
              <a:ext cx="645666" cy="233726"/>
            </a:xfrm>
            <a:custGeom>
              <a:rect b="b" l="l" r="r" t="t"/>
              <a:pathLst>
                <a:path extrusionOk="0" h="69665" w="192449">
                  <a:moveTo>
                    <a:pt x="149102" y="69666"/>
                  </a:moveTo>
                  <a:lnTo>
                    <a:pt x="149058" y="68958"/>
                  </a:lnTo>
                  <a:cubicBezTo>
                    <a:pt x="103778" y="70155"/>
                    <a:pt x="58550" y="65683"/>
                    <a:pt x="14371" y="55658"/>
                  </a:cubicBezTo>
                  <a:cubicBezTo>
                    <a:pt x="11288" y="54959"/>
                    <a:pt x="1926" y="52829"/>
                    <a:pt x="241" y="45082"/>
                  </a:cubicBezTo>
                  <a:cubicBezTo>
                    <a:pt x="-903" y="39816"/>
                    <a:pt x="2267" y="35241"/>
                    <a:pt x="4756" y="32262"/>
                  </a:cubicBezTo>
                  <a:cubicBezTo>
                    <a:pt x="20597" y="13277"/>
                    <a:pt x="46735" y="1575"/>
                    <a:pt x="76470" y="161"/>
                  </a:cubicBezTo>
                  <a:cubicBezTo>
                    <a:pt x="103324" y="-1123"/>
                    <a:pt x="129697" y="5496"/>
                    <a:pt x="154202" y="12823"/>
                  </a:cubicBezTo>
                  <a:cubicBezTo>
                    <a:pt x="167240" y="16718"/>
                    <a:pt x="181772" y="21923"/>
                    <a:pt x="189221" y="34350"/>
                  </a:cubicBezTo>
                  <a:cubicBezTo>
                    <a:pt x="193614" y="41694"/>
                    <a:pt x="193517" y="52278"/>
                    <a:pt x="188976" y="60094"/>
                  </a:cubicBezTo>
                  <a:cubicBezTo>
                    <a:pt x="185396" y="66251"/>
                    <a:pt x="179658" y="69683"/>
                    <a:pt x="173240" y="69570"/>
                  </a:cubicBezTo>
                  <a:cubicBezTo>
                    <a:pt x="170620" y="69508"/>
                    <a:pt x="168978" y="69404"/>
                    <a:pt x="167511" y="69307"/>
                  </a:cubicBezTo>
                  <a:cubicBezTo>
                    <a:pt x="164175" y="69080"/>
                    <a:pt x="161764" y="68932"/>
                    <a:pt x="149111" y="69666"/>
                  </a:cubicBezTo>
                  <a:close/>
                  <a:moveTo>
                    <a:pt x="162655" y="61631"/>
                  </a:moveTo>
                  <a:cubicBezTo>
                    <a:pt x="164943" y="61631"/>
                    <a:pt x="166367" y="61727"/>
                    <a:pt x="168000" y="61832"/>
                  </a:cubicBezTo>
                  <a:cubicBezTo>
                    <a:pt x="169388" y="61919"/>
                    <a:pt x="170934" y="62024"/>
                    <a:pt x="173405" y="62077"/>
                  </a:cubicBezTo>
                  <a:cubicBezTo>
                    <a:pt x="173475" y="62077"/>
                    <a:pt x="173545" y="62077"/>
                    <a:pt x="173615" y="62077"/>
                  </a:cubicBezTo>
                  <a:cubicBezTo>
                    <a:pt x="178435" y="62077"/>
                    <a:pt x="181248" y="58488"/>
                    <a:pt x="182505" y="56330"/>
                  </a:cubicBezTo>
                  <a:cubicBezTo>
                    <a:pt x="185684" y="50855"/>
                    <a:pt x="185815" y="43231"/>
                    <a:pt x="182802" y="38201"/>
                  </a:cubicBezTo>
                  <a:cubicBezTo>
                    <a:pt x="176733" y="28079"/>
                    <a:pt x="163756" y="23504"/>
                    <a:pt x="152062" y="20010"/>
                  </a:cubicBezTo>
                  <a:cubicBezTo>
                    <a:pt x="128195" y="12867"/>
                    <a:pt x="102547" y="6430"/>
                    <a:pt x="76837" y="7653"/>
                  </a:cubicBezTo>
                  <a:cubicBezTo>
                    <a:pt x="49189" y="8972"/>
                    <a:pt x="25025" y="19687"/>
                    <a:pt x="10519" y="37074"/>
                  </a:cubicBezTo>
                  <a:cubicBezTo>
                    <a:pt x="8196" y="39851"/>
                    <a:pt x="7236" y="41956"/>
                    <a:pt x="7576" y="43502"/>
                  </a:cubicBezTo>
                  <a:cubicBezTo>
                    <a:pt x="8022" y="45554"/>
                    <a:pt x="10869" y="47187"/>
                    <a:pt x="16047" y="48357"/>
                  </a:cubicBezTo>
                  <a:cubicBezTo>
                    <a:pt x="64043" y="59247"/>
                    <a:pt x="113314" y="63483"/>
                    <a:pt x="162498" y="60942"/>
                  </a:cubicBezTo>
                  <a:lnTo>
                    <a:pt x="162533" y="61640"/>
                  </a:lnTo>
                  <a:lnTo>
                    <a:pt x="162664" y="616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2" name="Google Shape;772;p3"/>
            <p:cNvSpPr/>
            <p:nvPr/>
          </p:nvSpPr>
          <p:spPr>
            <a:xfrm>
              <a:off x="3489130" y="5039888"/>
              <a:ext cx="856183" cy="287758"/>
            </a:xfrm>
            <a:custGeom>
              <a:rect b="b" l="l" r="r" t="t"/>
              <a:pathLst>
                <a:path extrusionOk="0" h="85770" w="255196">
                  <a:moveTo>
                    <a:pt x="219258" y="84050"/>
                  </a:moveTo>
                  <a:cubicBezTo>
                    <a:pt x="151063" y="87569"/>
                    <a:pt x="82370" y="81666"/>
                    <a:pt x="15799" y="66567"/>
                  </a:cubicBezTo>
                  <a:cubicBezTo>
                    <a:pt x="9285" y="65091"/>
                    <a:pt x="1626" y="62401"/>
                    <a:pt x="211" y="55921"/>
                  </a:cubicBezTo>
                  <a:cubicBezTo>
                    <a:pt x="-837" y="51118"/>
                    <a:pt x="2193" y="46428"/>
                    <a:pt x="5355" y="42647"/>
                  </a:cubicBezTo>
                  <a:cubicBezTo>
                    <a:pt x="28200" y="15270"/>
                    <a:pt x="64791" y="1917"/>
                    <a:pt x="100569" y="214"/>
                  </a:cubicBezTo>
                  <a:cubicBezTo>
                    <a:pt x="136348" y="-1489"/>
                    <a:pt x="171787" y="7218"/>
                    <a:pt x="206081" y="17470"/>
                  </a:cubicBezTo>
                  <a:cubicBezTo>
                    <a:pt x="223450" y="22666"/>
                    <a:pt x="242174" y="29408"/>
                    <a:pt x="251439" y="44874"/>
                  </a:cubicBezTo>
                  <a:cubicBezTo>
                    <a:pt x="260705" y="60340"/>
                    <a:pt x="252068" y="86015"/>
                    <a:pt x="233930" y="85631"/>
                  </a:cubicBezTo>
                  <a:cubicBezTo>
                    <a:pt x="221896" y="85369"/>
                    <a:pt x="219250" y="84050"/>
                    <a:pt x="200229" y="857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3" name="Google Shape;773;p3"/>
            <p:cNvSpPr/>
            <p:nvPr/>
          </p:nvSpPr>
          <p:spPr>
            <a:xfrm>
              <a:off x="3476560" y="5027318"/>
              <a:ext cx="881295" cy="312834"/>
            </a:xfrm>
            <a:custGeom>
              <a:rect b="b" l="l" r="r" t="t"/>
              <a:pathLst>
                <a:path extrusionOk="0" h="93244" w="262681">
                  <a:moveTo>
                    <a:pt x="204325" y="93245"/>
                  </a:moveTo>
                  <a:lnTo>
                    <a:pt x="204238" y="92275"/>
                  </a:lnTo>
                  <a:cubicBezTo>
                    <a:pt x="141893" y="93943"/>
                    <a:pt x="79575" y="87778"/>
                    <a:pt x="18725" y="73971"/>
                  </a:cubicBezTo>
                  <a:cubicBezTo>
                    <a:pt x="11738" y="72390"/>
                    <a:pt x="2219" y="69264"/>
                    <a:pt x="298" y="60470"/>
                  </a:cubicBezTo>
                  <a:cubicBezTo>
                    <a:pt x="-1152" y="53815"/>
                    <a:pt x="2988" y="47877"/>
                    <a:pt x="6228" y="43991"/>
                  </a:cubicBezTo>
                  <a:cubicBezTo>
                    <a:pt x="27833" y="18098"/>
                    <a:pt x="63524" y="2143"/>
                    <a:pt x="104150" y="213"/>
                  </a:cubicBezTo>
                  <a:cubicBezTo>
                    <a:pt x="140942" y="-1516"/>
                    <a:pt x="177218" y="7549"/>
                    <a:pt x="210918" y="17626"/>
                  </a:cubicBezTo>
                  <a:cubicBezTo>
                    <a:pt x="228655" y="22928"/>
                    <a:pt x="248408" y="29984"/>
                    <a:pt x="258417" y="46690"/>
                  </a:cubicBezTo>
                  <a:cubicBezTo>
                    <a:pt x="264232" y="56392"/>
                    <a:pt x="264084" y="70399"/>
                    <a:pt x="258067" y="80757"/>
                  </a:cubicBezTo>
                  <a:cubicBezTo>
                    <a:pt x="253404" y="88782"/>
                    <a:pt x="245989" y="93297"/>
                    <a:pt x="237615" y="93114"/>
                  </a:cubicBezTo>
                  <a:cubicBezTo>
                    <a:pt x="234086" y="93035"/>
                    <a:pt x="231353" y="92878"/>
                    <a:pt x="228794" y="92721"/>
                  </a:cubicBezTo>
                  <a:cubicBezTo>
                    <a:pt x="222533" y="92345"/>
                    <a:pt x="217590" y="92039"/>
                    <a:pt x="204334" y="93245"/>
                  </a:cubicBezTo>
                  <a:close/>
                  <a:moveTo>
                    <a:pt x="222856" y="84940"/>
                  </a:moveTo>
                  <a:cubicBezTo>
                    <a:pt x="225109" y="85001"/>
                    <a:pt x="227127" y="85123"/>
                    <a:pt x="229231" y="85245"/>
                  </a:cubicBezTo>
                  <a:cubicBezTo>
                    <a:pt x="231711" y="85394"/>
                    <a:pt x="234357" y="85551"/>
                    <a:pt x="237763" y="85630"/>
                  </a:cubicBezTo>
                  <a:cubicBezTo>
                    <a:pt x="245291" y="85787"/>
                    <a:pt x="249666" y="80294"/>
                    <a:pt x="251579" y="77002"/>
                  </a:cubicBezTo>
                  <a:cubicBezTo>
                    <a:pt x="256285" y="68897"/>
                    <a:pt x="256452" y="58025"/>
                    <a:pt x="251980" y="50550"/>
                  </a:cubicBezTo>
                  <a:cubicBezTo>
                    <a:pt x="243352" y="36140"/>
                    <a:pt x="225144" y="29713"/>
                    <a:pt x="208761" y="24814"/>
                  </a:cubicBezTo>
                  <a:cubicBezTo>
                    <a:pt x="175698" y="14928"/>
                    <a:pt x="140208" y="6012"/>
                    <a:pt x="104499" y="7706"/>
                  </a:cubicBezTo>
                  <a:cubicBezTo>
                    <a:pt x="65970" y="9540"/>
                    <a:pt x="32243" y="24517"/>
                    <a:pt x="11983" y="48794"/>
                  </a:cubicBezTo>
                  <a:cubicBezTo>
                    <a:pt x="8437" y="53047"/>
                    <a:pt x="7049" y="56252"/>
                    <a:pt x="7625" y="58872"/>
                  </a:cubicBezTo>
                  <a:cubicBezTo>
                    <a:pt x="8385" y="62339"/>
                    <a:pt x="12559" y="64889"/>
                    <a:pt x="20384" y="66662"/>
                  </a:cubicBezTo>
                  <a:cubicBezTo>
                    <a:pt x="86736" y="81717"/>
                    <a:pt x="154835" y="87560"/>
                    <a:pt x="222821" y="84058"/>
                  </a:cubicBezTo>
                  <a:lnTo>
                    <a:pt x="222865" y="849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4" name="Google Shape;774;p3"/>
            <p:cNvSpPr/>
            <p:nvPr/>
          </p:nvSpPr>
          <p:spPr>
            <a:xfrm>
              <a:off x="4180186" y="5309606"/>
              <a:ext cx="503458" cy="270098"/>
            </a:xfrm>
            <a:custGeom>
              <a:rect b="b" l="l" r="r" t="t"/>
              <a:pathLst>
                <a:path extrusionOk="0" h="80506" w="150062">
                  <a:moveTo>
                    <a:pt x="93046" y="79816"/>
                  </a:moveTo>
                  <a:cubicBezTo>
                    <a:pt x="49268" y="81781"/>
                    <a:pt x="21733" y="73249"/>
                    <a:pt x="5612" y="50264"/>
                  </a:cubicBezTo>
                  <a:cubicBezTo>
                    <a:pt x="1595" y="44535"/>
                    <a:pt x="-1164" y="37383"/>
                    <a:pt x="486" y="30598"/>
                  </a:cubicBezTo>
                  <a:cubicBezTo>
                    <a:pt x="2311" y="23079"/>
                    <a:pt x="9036" y="17752"/>
                    <a:pt x="15865" y="14023"/>
                  </a:cubicBezTo>
                  <a:cubicBezTo>
                    <a:pt x="36448" y="2775"/>
                    <a:pt x="60769" y="810"/>
                    <a:pt x="84261" y="76"/>
                  </a:cubicBezTo>
                  <a:cubicBezTo>
                    <a:pt x="109970" y="-727"/>
                    <a:pt x="142527" y="4556"/>
                    <a:pt x="149103" y="29218"/>
                  </a:cubicBezTo>
                  <a:cubicBezTo>
                    <a:pt x="153757" y="46675"/>
                    <a:pt x="140833" y="65040"/>
                    <a:pt x="124258" y="72507"/>
                  </a:cubicBezTo>
                  <a:cubicBezTo>
                    <a:pt x="107683" y="79965"/>
                    <a:pt x="105796" y="79519"/>
                    <a:pt x="71022" y="80471"/>
                  </a:cubicBezTo>
                  <a:cubicBezTo>
                    <a:pt x="47530"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5" name="Google Shape;775;p3"/>
            <p:cNvSpPr/>
            <p:nvPr/>
          </p:nvSpPr>
          <p:spPr>
            <a:xfrm>
              <a:off x="4167613" y="5297052"/>
              <a:ext cx="528570" cy="295217"/>
            </a:xfrm>
            <a:custGeom>
              <a:rect b="b" l="l" r="r" t="t"/>
              <a:pathLst>
                <a:path extrusionOk="0" h="87993" w="157547">
                  <a:moveTo>
                    <a:pt x="72175" y="87993"/>
                  </a:moveTo>
                  <a:cubicBezTo>
                    <a:pt x="57443" y="87993"/>
                    <a:pt x="44073" y="84631"/>
                    <a:pt x="32152" y="77959"/>
                  </a:cubicBezTo>
                  <a:cubicBezTo>
                    <a:pt x="21402" y="72850"/>
                    <a:pt x="12932" y="65628"/>
                    <a:pt x="6286" y="56153"/>
                  </a:cubicBezTo>
                  <a:cubicBezTo>
                    <a:pt x="915" y="48494"/>
                    <a:pt x="-1111" y="40434"/>
                    <a:pt x="583" y="33447"/>
                  </a:cubicBezTo>
                  <a:cubicBezTo>
                    <a:pt x="2356" y="26129"/>
                    <a:pt x="8155" y="19746"/>
                    <a:pt x="17804" y="14471"/>
                  </a:cubicBezTo>
                  <a:cubicBezTo>
                    <a:pt x="39689" y="2516"/>
                    <a:pt x="65451" y="769"/>
                    <a:pt x="87877" y="70"/>
                  </a:cubicBezTo>
                  <a:cubicBezTo>
                    <a:pt x="105788" y="-480"/>
                    <a:pt x="148326" y="1502"/>
                    <a:pt x="156456" y="31989"/>
                  </a:cubicBezTo>
                  <a:cubicBezTo>
                    <a:pt x="161758" y="51857"/>
                    <a:pt x="146929" y="71829"/>
                    <a:pt x="129524" y="79662"/>
                  </a:cubicBezTo>
                  <a:cubicBezTo>
                    <a:pt x="116617" y="85469"/>
                    <a:pt x="112076" y="86692"/>
                    <a:pt x="96025" y="87338"/>
                  </a:cubicBezTo>
                  <a:cubicBezTo>
                    <a:pt x="95143" y="87373"/>
                    <a:pt x="94270" y="87408"/>
                    <a:pt x="93396" y="87434"/>
                  </a:cubicBezTo>
                  <a:cubicBezTo>
                    <a:pt x="89921" y="87557"/>
                    <a:pt x="85930" y="87661"/>
                    <a:pt x="81275" y="87784"/>
                  </a:cubicBezTo>
                  <a:lnTo>
                    <a:pt x="74848" y="87958"/>
                  </a:lnTo>
                  <a:cubicBezTo>
                    <a:pt x="73948" y="87985"/>
                    <a:pt x="73049" y="87993"/>
                    <a:pt x="72158" y="87993"/>
                  </a:cubicBezTo>
                  <a:close/>
                  <a:moveTo>
                    <a:pt x="35620" y="71252"/>
                  </a:moveTo>
                  <a:cubicBezTo>
                    <a:pt x="49837" y="77968"/>
                    <a:pt x="68551" y="80745"/>
                    <a:pt x="92995" y="79950"/>
                  </a:cubicBezTo>
                  <a:cubicBezTo>
                    <a:pt x="94200" y="79907"/>
                    <a:pt x="95344" y="79863"/>
                    <a:pt x="96427" y="79819"/>
                  </a:cubicBezTo>
                  <a:cubicBezTo>
                    <a:pt x="96497" y="79819"/>
                    <a:pt x="96558" y="79819"/>
                    <a:pt x="96619" y="79819"/>
                  </a:cubicBezTo>
                  <a:lnTo>
                    <a:pt x="96619" y="79819"/>
                  </a:lnTo>
                  <a:cubicBezTo>
                    <a:pt x="111010" y="79190"/>
                    <a:pt x="114975" y="78003"/>
                    <a:pt x="126459" y="72833"/>
                  </a:cubicBezTo>
                  <a:cubicBezTo>
                    <a:pt x="141008" y="66283"/>
                    <a:pt x="153496" y="49944"/>
                    <a:pt x="149217" y="33928"/>
                  </a:cubicBezTo>
                  <a:cubicBezTo>
                    <a:pt x="142466" y="8629"/>
                    <a:pt x="104251" y="7056"/>
                    <a:pt x="88113" y="7563"/>
                  </a:cubicBezTo>
                  <a:cubicBezTo>
                    <a:pt x="66552" y="8236"/>
                    <a:pt x="41837" y="9886"/>
                    <a:pt x="21402" y="21056"/>
                  </a:cubicBezTo>
                  <a:cubicBezTo>
                    <a:pt x="13683" y="25274"/>
                    <a:pt x="9124" y="30042"/>
                    <a:pt x="7866" y="35220"/>
                  </a:cubicBezTo>
                  <a:cubicBezTo>
                    <a:pt x="6714" y="39980"/>
                    <a:pt x="8373" y="44800"/>
                    <a:pt x="10285" y="48381"/>
                  </a:cubicBezTo>
                  <a:cubicBezTo>
                    <a:pt x="17691" y="58284"/>
                    <a:pt x="26162" y="65917"/>
                    <a:pt x="35620" y="71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6" name="Google Shape;776;p3"/>
            <p:cNvSpPr/>
            <p:nvPr/>
          </p:nvSpPr>
          <p:spPr>
            <a:xfrm>
              <a:off x="4908561" y="4569157"/>
              <a:ext cx="503458" cy="270098"/>
            </a:xfrm>
            <a:custGeom>
              <a:rect b="b" l="l" r="r" t="t"/>
              <a:pathLst>
                <a:path extrusionOk="0" h="80506" w="150062">
                  <a:moveTo>
                    <a:pt x="93046" y="79816"/>
                  </a:moveTo>
                  <a:cubicBezTo>
                    <a:pt x="49268" y="81790"/>
                    <a:pt x="21734" y="73249"/>
                    <a:pt x="5613" y="50264"/>
                  </a:cubicBezTo>
                  <a:cubicBezTo>
                    <a:pt x="1595" y="44535"/>
                    <a:pt x="-1164" y="37383"/>
                    <a:pt x="486" y="30598"/>
                  </a:cubicBezTo>
                  <a:cubicBezTo>
                    <a:pt x="2311" y="23079"/>
                    <a:pt x="9036" y="17752"/>
                    <a:pt x="15865" y="14023"/>
                  </a:cubicBezTo>
                  <a:cubicBezTo>
                    <a:pt x="36449" y="2775"/>
                    <a:pt x="60769" y="810"/>
                    <a:pt x="84261" y="76"/>
                  </a:cubicBezTo>
                  <a:cubicBezTo>
                    <a:pt x="109971" y="-727"/>
                    <a:pt x="142527" y="4556"/>
                    <a:pt x="149103" y="29218"/>
                  </a:cubicBezTo>
                  <a:cubicBezTo>
                    <a:pt x="153757" y="46675"/>
                    <a:pt x="140833" y="65040"/>
                    <a:pt x="124258" y="72507"/>
                  </a:cubicBezTo>
                  <a:cubicBezTo>
                    <a:pt x="107674" y="79965"/>
                    <a:pt x="105796" y="79519"/>
                    <a:pt x="71022" y="80471"/>
                  </a:cubicBezTo>
                  <a:cubicBezTo>
                    <a:pt x="47531"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7" name="Google Shape;777;p3"/>
            <p:cNvSpPr/>
            <p:nvPr/>
          </p:nvSpPr>
          <p:spPr>
            <a:xfrm>
              <a:off x="4896044" y="4556597"/>
              <a:ext cx="528570" cy="295220"/>
            </a:xfrm>
            <a:custGeom>
              <a:rect b="b" l="l" r="r" t="t"/>
              <a:pathLst>
                <a:path extrusionOk="0" h="87994" w="157547">
                  <a:moveTo>
                    <a:pt x="72167" y="87995"/>
                  </a:moveTo>
                  <a:cubicBezTo>
                    <a:pt x="57434" y="87995"/>
                    <a:pt x="44056" y="84633"/>
                    <a:pt x="32144" y="77952"/>
                  </a:cubicBezTo>
                  <a:cubicBezTo>
                    <a:pt x="21403" y="72835"/>
                    <a:pt x="12923" y="65621"/>
                    <a:pt x="6286" y="56146"/>
                  </a:cubicBezTo>
                  <a:cubicBezTo>
                    <a:pt x="915" y="48496"/>
                    <a:pt x="-1111" y="40436"/>
                    <a:pt x="583" y="33449"/>
                  </a:cubicBezTo>
                  <a:cubicBezTo>
                    <a:pt x="2365" y="26122"/>
                    <a:pt x="8155" y="19738"/>
                    <a:pt x="17805" y="14473"/>
                  </a:cubicBezTo>
                  <a:cubicBezTo>
                    <a:pt x="39698" y="2517"/>
                    <a:pt x="65451" y="771"/>
                    <a:pt x="87877" y="72"/>
                  </a:cubicBezTo>
                  <a:cubicBezTo>
                    <a:pt x="105789" y="-487"/>
                    <a:pt x="148326" y="1504"/>
                    <a:pt x="156457" y="31991"/>
                  </a:cubicBezTo>
                  <a:cubicBezTo>
                    <a:pt x="161758" y="51858"/>
                    <a:pt x="146929" y="71830"/>
                    <a:pt x="129533" y="79664"/>
                  </a:cubicBezTo>
                  <a:cubicBezTo>
                    <a:pt x="116626" y="85471"/>
                    <a:pt x="112085" y="86693"/>
                    <a:pt x="96034" y="87340"/>
                  </a:cubicBezTo>
                  <a:cubicBezTo>
                    <a:pt x="95161" y="87375"/>
                    <a:pt x="94287" y="87410"/>
                    <a:pt x="93423" y="87436"/>
                  </a:cubicBezTo>
                  <a:cubicBezTo>
                    <a:pt x="89938" y="87558"/>
                    <a:pt x="85947" y="87663"/>
                    <a:pt x="81293" y="87785"/>
                  </a:cubicBezTo>
                  <a:lnTo>
                    <a:pt x="74865" y="87960"/>
                  </a:lnTo>
                  <a:cubicBezTo>
                    <a:pt x="73966" y="87986"/>
                    <a:pt x="73066" y="87995"/>
                    <a:pt x="72175" y="87995"/>
                  </a:cubicBezTo>
                  <a:close/>
                  <a:moveTo>
                    <a:pt x="35585" y="71245"/>
                  </a:moveTo>
                  <a:cubicBezTo>
                    <a:pt x="49793" y="77969"/>
                    <a:pt x="68508" y="80755"/>
                    <a:pt x="92969" y="79952"/>
                  </a:cubicBezTo>
                  <a:cubicBezTo>
                    <a:pt x="94183" y="79908"/>
                    <a:pt x="95327" y="79864"/>
                    <a:pt x="96418" y="79821"/>
                  </a:cubicBezTo>
                  <a:cubicBezTo>
                    <a:pt x="96479" y="79821"/>
                    <a:pt x="96549" y="79821"/>
                    <a:pt x="96610" y="79821"/>
                  </a:cubicBezTo>
                  <a:lnTo>
                    <a:pt x="96610" y="79821"/>
                  </a:lnTo>
                  <a:cubicBezTo>
                    <a:pt x="111002" y="79192"/>
                    <a:pt x="114967" y="78004"/>
                    <a:pt x="126450" y="72835"/>
                  </a:cubicBezTo>
                  <a:cubicBezTo>
                    <a:pt x="140999" y="66285"/>
                    <a:pt x="153488" y="49946"/>
                    <a:pt x="149208" y="33929"/>
                  </a:cubicBezTo>
                  <a:cubicBezTo>
                    <a:pt x="142458" y="8630"/>
                    <a:pt x="104225" y="7058"/>
                    <a:pt x="88095" y="7565"/>
                  </a:cubicBezTo>
                  <a:cubicBezTo>
                    <a:pt x="66534" y="8237"/>
                    <a:pt x="41820" y="9888"/>
                    <a:pt x="21385" y="21057"/>
                  </a:cubicBezTo>
                  <a:cubicBezTo>
                    <a:pt x="13665" y="25266"/>
                    <a:pt x="9107" y="30034"/>
                    <a:pt x="7849" y="35222"/>
                  </a:cubicBezTo>
                  <a:cubicBezTo>
                    <a:pt x="6696" y="39981"/>
                    <a:pt x="8355" y="44802"/>
                    <a:pt x="10268" y="48383"/>
                  </a:cubicBezTo>
                  <a:cubicBezTo>
                    <a:pt x="17674" y="58286"/>
                    <a:pt x="26127" y="65909"/>
                    <a:pt x="35576" y="712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8" name="Google Shape;778;p3"/>
            <p:cNvSpPr/>
            <p:nvPr/>
          </p:nvSpPr>
          <p:spPr>
            <a:xfrm>
              <a:off x="4949813" y="4935737"/>
              <a:ext cx="592131" cy="623013"/>
            </a:xfrm>
            <a:custGeom>
              <a:rect b="b" l="l" r="r" t="t"/>
              <a:pathLst>
                <a:path extrusionOk="0" h="185697" w="176492">
                  <a:moveTo>
                    <a:pt x="76256" y="154114"/>
                  </a:moveTo>
                  <a:cubicBezTo>
                    <a:pt x="85975" y="161388"/>
                    <a:pt x="97110" y="169056"/>
                    <a:pt x="109170" y="167379"/>
                  </a:cubicBezTo>
                  <a:cubicBezTo>
                    <a:pt x="119483" y="165947"/>
                    <a:pt x="128094" y="157083"/>
                    <a:pt x="129806" y="146901"/>
                  </a:cubicBezTo>
                  <a:cubicBezTo>
                    <a:pt x="131518" y="136709"/>
                    <a:pt x="126601" y="125889"/>
                    <a:pt x="118156" y="119846"/>
                  </a:cubicBezTo>
                  <a:cubicBezTo>
                    <a:pt x="109930" y="113960"/>
                    <a:pt x="99415" y="112571"/>
                    <a:pt x="89687" y="109733"/>
                  </a:cubicBezTo>
                  <a:cubicBezTo>
                    <a:pt x="71933" y="104555"/>
                    <a:pt x="55821" y="93953"/>
                    <a:pt x="44119" y="79736"/>
                  </a:cubicBezTo>
                  <a:cubicBezTo>
                    <a:pt x="54406" y="80094"/>
                    <a:pt x="60510" y="66759"/>
                    <a:pt x="57061" y="57135"/>
                  </a:cubicBezTo>
                  <a:cubicBezTo>
                    <a:pt x="53611" y="47511"/>
                    <a:pt x="44459" y="41250"/>
                    <a:pt x="35857" y="35652"/>
                  </a:cubicBezTo>
                  <a:cubicBezTo>
                    <a:pt x="25421" y="28867"/>
                    <a:pt x="14977" y="22073"/>
                    <a:pt x="4541" y="15287"/>
                  </a:cubicBezTo>
                  <a:cubicBezTo>
                    <a:pt x="2978" y="14274"/>
                    <a:pt x="1353" y="13182"/>
                    <a:pt x="542" y="11514"/>
                  </a:cubicBezTo>
                  <a:cubicBezTo>
                    <a:pt x="-2166" y="5943"/>
                    <a:pt x="5842" y="1340"/>
                    <a:pt x="12034" y="616"/>
                  </a:cubicBezTo>
                  <a:cubicBezTo>
                    <a:pt x="31316" y="-1620"/>
                    <a:pt x="51865" y="2109"/>
                    <a:pt x="67234" y="13863"/>
                  </a:cubicBezTo>
                  <a:cubicBezTo>
                    <a:pt x="82613" y="25618"/>
                    <a:pt x="91695" y="46149"/>
                    <a:pt x="86927" y="64811"/>
                  </a:cubicBezTo>
                  <a:cubicBezTo>
                    <a:pt x="96027" y="65370"/>
                    <a:pt x="100978" y="54882"/>
                    <a:pt x="107388" y="48455"/>
                  </a:cubicBezTo>
                  <a:cubicBezTo>
                    <a:pt x="114663" y="41154"/>
                    <a:pt x="126330" y="38543"/>
                    <a:pt x="136058" y="42044"/>
                  </a:cubicBezTo>
                  <a:cubicBezTo>
                    <a:pt x="145787" y="45546"/>
                    <a:pt x="153053" y="54969"/>
                    <a:pt x="153917" y="65195"/>
                  </a:cubicBezTo>
                  <a:cubicBezTo>
                    <a:pt x="155446" y="83316"/>
                    <a:pt x="138722" y="100441"/>
                    <a:pt x="143647" y="117951"/>
                  </a:cubicBezTo>
                  <a:cubicBezTo>
                    <a:pt x="146416" y="127802"/>
                    <a:pt x="155280" y="134491"/>
                    <a:pt x="162930" y="141355"/>
                  </a:cubicBezTo>
                  <a:cubicBezTo>
                    <a:pt x="170580" y="148210"/>
                    <a:pt x="177968" y="157493"/>
                    <a:pt x="176239" y="167571"/>
                  </a:cubicBezTo>
                  <a:cubicBezTo>
                    <a:pt x="174902" y="175370"/>
                    <a:pt x="168117" y="181439"/>
                    <a:pt x="160554" y="183928"/>
                  </a:cubicBezTo>
                  <a:cubicBezTo>
                    <a:pt x="152992" y="186425"/>
                    <a:pt x="144756" y="185901"/>
                    <a:pt x="136888" y="184661"/>
                  </a:cubicBezTo>
                  <a:cubicBezTo>
                    <a:pt x="121239" y="182199"/>
                    <a:pt x="106035" y="176968"/>
                    <a:pt x="92202" y="169292"/>
                  </a:cubicBezTo>
                  <a:cubicBezTo>
                    <a:pt x="85687" y="165676"/>
                    <a:pt x="78622" y="159598"/>
                    <a:pt x="80282" y="15238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9" name="Google Shape;779;p3"/>
            <p:cNvSpPr/>
            <p:nvPr/>
          </p:nvSpPr>
          <p:spPr>
            <a:xfrm>
              <a:off x="4331216" y="5316539"/>
              <a:ext cx="345864" cy="260657"/>
            </a:xfrm>
            <a:custGeom>
              <a:rect b="b" l="l" r="r" t="t"/>
              <a:pathLst>
                <a:path extrusionOk="0" h="77692" w="103089">
                  <a:moveTo>
                    <a:pt x="24976" y="75060"/>
                  </a:moveTo>
                  <a:cubicBezTo>
                    <a:pt x="42809" y="77750"/>
                    <a:pt x="60213" y="58895"/>
                    <a:pt x="55943" y="41508"/>
                  </a:cubicBezTo>
                  <a:cubicBezTo>
                    <a:pt x="53244" y="30531"/>
                    <a:pt x="43830" y="22156"/>
                    <a:pt x="33359" y="17720"/>
                  </a:cubicBezTo>
                  <a:cubicBezTo>
                    <a:pt x="22889" y="13283"/>
                    <a:pt x="11344" y="12165"/>
                    <a:pt x="0" y="11100"/>
                  </a:cubicBezTo>
                  <a:cubicBezTo>
                    <a:pt x="12907" y="-637"/>
                    <a:pt x="32416" y="-497"/>
                    <a:pt x="49908" y="324"/>
                  </a:cubicBezTo>
                  <a:cubicBezTo>
                    <a:pt x="66553" y="1110"/>
                    <a:pt x="85416" y="2979"/>
                    <a:pt x="95546" y="16104"/>
                  </a:cubicBezTo>
                  <a:cubicBezTo>
                    <a:pt x="100419" y="22418"/>
                    <a:pt x="102419" y="30487"/>
                    <a:pt x="102961" y="38417"/>
                  </a:cubicBezTo>
                  <a:cubicBezTo>
                    <a:pt x="103258" y="42800"/>
                    <a:pt x="103127" y="47289"/>
                    <a:pt x="101668" y="51437"/>
                  </a:cubicBezTo>
                  <a:cubicBezTo>
                    <a:pt x="98629" y="60065"/>
                    <a:pt x="90368" y="65812"/>
                    <a:pt x="82002" y="69646"/>
                  </a:cubicBezTo>
                  <a:cubicBezTo>
                    <a:pt x="61130" y="79208"/>
                    <a:pt x="36468" y="80308"/>
                    <a:pt x="14819" y="72624"/>
                  </a:cubicBezTo>
                  <a:cubicBezTo>
                    <a:pt x="16706" y="69174"/>
                    <a:pt x="22941" y="69820"/>
                    <a:pt x="24067" y="7358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0" name="Google Shape;780;p3"/>
            <p:cNvSpPr/>
            <p:nvPr/>
          </p:nvSpPr>
          <p:spPr>
            <a:xfrm>
              <a:off x="4489112" y="5072079"/>
              <a:ext cx="353053" cy="215374"/>
            </a:xfrm>
            <a:custGeom>
              <a:rect b="b" l="l" r="r" t="t"/>
              <a:pathLst>
                <a:path extrusionOk="0" h="64195" w="105232">
                  <a:moveTo>
                    <a:pt x="4882" y="57480"/>
                  </a:moveTo>
                  <a:cubicBezTo>
                    <a:pt x="12567" y="57934"/>
                    <a:pt x="20452" y="58371"/>
                    <a:pt x="27805" y="56091"/>
                  </a:cubicBezTo>
                  <a:cubicBezTo>
                    <a:pt x="35158" y="53812"/>
                    <a:pt x="41970" y="48214"/>
                    <a:pt x="43367" y="40704"/>
                  </a:cubicBezTo>
                  <a:cubicBezTo>
                    <a:pt x="45201" y="30836"/>
                    <a:pt x="37386" y="21692"/>
                    <a:pt x="28862" y="16295"/>
                  </a:cubicBezTo>
                  <a:cubicBezTo>
                    <a:pt x="20339" y="10890"/>
                    <a:pt x="10392" y="7336"/>
                    <a:pt x="3493" y="0"/>
                  </a:cubicBezTo>
                  <a:cubicBezTo>
                    <a:pt x="26653" y="4506"/>
                    <a:pt x="49577" y="10174"/>
                    <a:pt x="72160" y="16977"/>
                  </a:cubicBezTo>
                  <a:cubicBezTo>
                    <a:pt x="82805" y="20182"/>
                    <a:pt x="94045" y="24094"/>
                    <a:pt x="100786" y="32862"/>
                  </a:cubicBezTo>
                  <a:cubicBezTo>
                    <a:pt x="107537" y="41638"/>
                    <a:pt x="106891" y="56737"/>
                    <a:pt x="96848" y="61488"/>
                  </a:cubicBezTo>
                  <a:cubicBezTo>
                    <a:pt x="93669" y="62990"/>
                    <a:pt x="90062" y="63261"/>
                    <a:pt x="86552" y="63470"/>
                  </a:cubicBezTo>
                  <a:cubicBezTo>
                    <a:pt x="57672" y="65174"/>
                    <a:pt x="28609" y="63872"/>
                    <a:pt x="0" y="5959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1" name="Google Shape;781;p3"/>
            <p:cNvSpPr/>
            <p:nvPr/>
          </p:nvSpPr>
          <p:spPr>
            <a:xfrm>
              <a:off x="3825147" y="5056469"/>
              <a:ext cx="497671" cy="283799"/>
            </a:xfrm>
            <a:custGeom>
              <a:rect b="b" l="l" r="r" t="t"/>
              <a:pathLst>
                <a:path extrusionOk="0" h="84590" w="148337">
                  <a:moveTo>
                    <a:pt x="1651" y="73799"/>
                  </a:moveTo>
                  <a:cubicBezTo>
                    <a:pt x="18435" y="80375"/>
                    <a:pt x="39412" y="73895"/>
                    <a:pt x="49472" y="59032"/>
                  </a:cubicBezTo>
                  <a:cubicBezTo>
                    <a:pt x="51612" y="55871"/>
                    <a:pt x="53297" y="52378"/>
                    <a:pt x="54231" y="48684"/>
                  </a:cubicBezTo>
                  <a:cubicBezTo>
                    <a:pt x="56895" y="38134"/>
                    <a:pt x="53096" y="26650"/>
                    <a:pt x="46066" y="18302"/>
                  </a:cubicBezTo>
                  <a:cubicBezTo>
                    <a:pt x="39036" y="9953"/>
                    <a:pt x="29133" y="4408"/>
                    <a:pt x="18837" y="644"/>
                  </a:cubicBezTo>
                  <a:cubicBezTo>
                    <a:pt x="46424" y="-2029"/>
                    <a:pt x="74143" y="3980"/>
                    <a:pt x="100647" y="12031"/>
                  </a:cubicBezTo>
                  <a:cubicBezTo>
                    <a:pt x="115205" y="16450"/>
                    <a:pt x="130286" y="21987"/>
                    <a:pt x="140102" y="33523"/>
                  </a:cubicBezTo>
                  <a:cubicBezTo>
                    <a:pt x="149918" y="45068"/>
                    <a:pt x="151996" y="64385"/>
                    <a:pt x="140617" y="74419"/>
                  </a:cubicBezTo>
                  <a:cubicBezTo>
                    <a:pt x="133858" y="80375"/>
                    <a:pt x="124278" y="81738"/>
                    <a:pt x="115283" y="82584"/>
                  </a:cubicBezTo>
                  <a:cubicBezTo>
                    <a:pt x="76902" y="86174"/>
                    <a:pt x="38067" y="84943"/>
                    <a:pt x="0" y="789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2" name="Google Shape;782;p3"/>
            <p:cNvSpPr/>
            <p:nvPr/>
          </p:nvSpPr>
          <p:spPr>
            <a:xfrm>
              <a:off x="5048544" y="4558100"/>
              <a:ext cx="360136" cy="282528"/>
            </a:xfrm>
            <a:custGeom>
              <a:rect b="b" l="l" r="r" t="t"/>
              <a:pathLst>
                <a:path extrusionOk="0" h="84211" w="107343">
                  <a:moveTo>
                    <a:pt x="1677" y="77382"/>
                  </a:moveTo>
                  <a:cubicBezTo>
                    <a:pt x="6078" y="77077"/>
                    <a:pt x="10479" y="76762"/>
                    <a:pt x="14881" y="76457"/>
                  </a:cubicBezTo>
                  <a:cubicBezTo>
                    <a:pt x="19099" y="76160"/>
                    <a:pt x="23430" y="75837"/>
                    <a:pt x="27229" y="74003"/>
                  </a:cubicBezTo>
                  <a:cubicBezTo>
                    <a:pt x="38259" y="68676"/>
                    <a:pt x="39805" y="52887"/>
                    <a:pt x="34382" y="41971"/>
                  </a:cubicBezTo>
                  <a:cubicBezTo>
                    <a:pt x="28958" y="31054"/>
                    <a:pt x="18837" y="23335"/>
                    <a:pt x="10505" y="14409"/>
                  </a:cubicBezTo>
                  <a:cubicBezTo>
                    <a:pt x="8925" y="12715"/>
                    <a:pt x="7301" y="10532"/>
                    <a:pt x="7965" y="8322"/>
                  </a:cubicBezTo>
                  <a:cubicBezTo>
                    <a:pt x="8689" y="5912"/>
                    <a:pt x="11632" y="5065"/>
                    <a:pt x="14121" y="4593"/>
                  </a:cubicBezTo>
                  <a:cubicBezTo>
                    <a:pt x="34198" y="839"/>
                    <a:pt x="55262" y="-2864"/>
                    <a:pt x="74736" y="3266"/>
                  </a:cubicBezTo>
                  <a:cubicBezTo>
                    <a:pt x="94210" y="9397"/>
                    <a:pt x="111039" y="28897"/>
                    <a:pt x="106637" y="48686"/>
                  </a:cubicBezTo>
                  <a:cubicBezTo>
                    <a:pt x="104044" y="60336"/>
                    <a:pt x="94656" y="69663"/>
                    <a:pt x="83810" y="74832"/>
                  </a:cubicBezTo>
                  <a:cubicBezTo>
                    <a:pt x="72963" y="79994"/>
                    <a:pt x="60746" y="81539"/>
                    <a:pt x="48729" y="82212"/>
                  </a:cubicBezTo>
                  <a:cubicBezTo>
                    <a:pt x="32478" y="83120"/>
                    <a:pt x="16147" y="82561"/>
                    <a:pt x="0" y="80552"/>
                  </a:cubicBezTo>
                  <a:cubicBezTo>
                    <a:pt x="3249" y="81775"/>
                    <a:pt x="6489" y="82989"/>
                    <a:pt x="9737" y="842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3" name="Google Shape;783;p3"/>
            <p:cNvSpPr/>
            <p:nvPr/>
          </p:nvSpPr>
          <p:spPr>
            <a:xfrm>
              <a:off x="4875293" y="4284604"/>
              <a:ext cx="420546" cy="201454"/>
            </a:xfrm>
            <a:custGeom>
              <a:rect b="b" l="l" r="r" t="t"/>
              <a:pathLst>
                <a:path extrusionOk="0" h="60046" w="125349">
                  <a:moveTo>
                    <a:pt x="0" y="53818"/>
                  </a:moveTo>
                  <a:cubicBezTo>
                    <a:pt x="8794" y="54482"/>
                    <a:pt x="17841" y="55110"/>
                    <a:pt x="26269" y="52534"/>
                  </a:cubicBezTo>
                  <a:cubicBezTo>
                    <a:pt x="34696" y="49950"/>
                    <a:pt x="42485" y="43373"/>
                    <a:pt x="43769" y="34719"/>
                  </a:cubicBezTo>
                  <a:cubicBezTo>
                    <a:pt x="45498" y="23017"/>
                    <a:pt x="35499" y="13184"/>
                    <a:pt x="26400" y="5551"/>
                  </a:cubicBezTo>
                  <a:cubicBezTo>
                    <a:pt x="29832" y="-579"/>
                    <a:pt x="38626" y="-544"/>
                    <a:pt x="45603" y="582"/>
                  </a:cubicBezTo>
                  <a:cubicBezTo>
                    <a:pt x="63410" y="3473"/>
                    <a:pt x="80910" y="8189"/>
                    <a:pt x="97747" y="14634"/>
                  </a:cubicBezTo>
                  <a:cubicBezTo>
                    <a:pt x="105948" y="17777"/>
                    <a:pt x="114288" y="21550"/>
                    <a:pt x="119903" y="28248"/>
                  </a:cubicBezTo>
                  <a:cubicBezTo>
                    <a:pt x="125518" y="34955"/>
                    <a:pt x="127544" y="45365"/>
                    <a:pt x="122348" y="52386"/>
                  </a:cubicBezTo>
                  <a:cubicBezTo>
                    <a:pt x="115991" y="60979"/>
                    <a:pt x="103162" y="60534"/>
                    <a:pt x="92464" y="59503"/>
                  </a:cubicBezTo>
                  <a:cubicBezTo>
                    <a:pt x="61759" y="56560"/>
                    <a:pt x="30818" y="56001"/>
                    <a:pt x="26" y="578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4" name="Google Shape;784;p3"/>
            <p:cNvSpPr/>
            <p:nvPr/>
          </p:nvSpPr>
          <p:spPr>
            <a:xfrm>
              <a:off x="3865439" y="5318515"/>
              <a:ext cx="378837" cy="181495"/>
            </a:xfrm>
            <a:custGeom>
              <a:rect b="b" l="l" r="r" t="t"/>
              <a:pathLst>
                <a:path extrusionOk="0" h="54097" w="112917">
                  <a:moveTo>
                    <a:pt x="6158" y="47863"/>
                  </a:moveTo>
                  <a:cubicBezTo>
                    <a:pt x="13292" y="50989"/>
                    <a:pt x="22165" y="45653"/>
                    <a:pt x="24479" y="38274"/>
                  </a:cubicBezTo>
                  <a:cubicBezTo>
                    <a:pt x="26802" y="30886"/>
                    <a:pt x="23780" y="22677"/>
                    <a:pt x="18707" y="16800"/>
                  </a:cubicBezTo>
                  <a:cubicBezTo>
                    <a:pt x="13633" y="10931"/>
                    <a:pt x="6751" y="6940"/>
                    <a:pt x="1" y="3063"/>
                  </a:cubicBezTo>
                  <a:cubicBezTo>
                    <a:pt x="-51" y="539"/>
                    <a:pt x="3459" y="-142"/>
                    <a:pt x="5992" y="23"/>
                  </a:cubicBezTo>
                  <a:cubicBezTo>
                    <a:pt x="41631" y="2382"/>
                    <a:pt x="77278" y="4731"/>
                    <a:pt x="112917" y="7089"/>
                  </a:cubicBezTo>
                  <a:cubicBezTo>
                    <a:pt x="106210" y="13158"/>
                    <a:pt x="99992" y="20144"/>
                    <a:pt x="96971" y="28633"/>
                  </a:cubicBezTo>
                  <a:cubicBezTo>
                    <a:pt x="93949" y="37121"/>
                    <a:pt x="94692" y="47373"/>
                    <a:pt x="100726" y="54098"/>
                  </a:cubicBezTo>
                  <a:cubicBezTo>
                    <a:pt x="71244" y="53512"/>
                    <a:pt x="41753" y="52927"/>
                    <a:pt x="12271" y="5235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5" name="Google Shape;785;p3"/>
            <p:cNvSpPr/>
            <p:nvPr/>
          </p:nvSpPr>
          <p:spPr>
            <a:xfrm>
              <a:off x="4538461" y="4598805"/>
              <a:ext cx="324351" cy="248267"/>
            </a:xfrm>
            <a:custGeom>
              <a:rect b="b" l="l" r="r" t="t"/>
              <a:pathLst>
                <a:path extrusionOk="0" h="73999" w="96677">
                  <a:moveTo>
                    <a:pt x="0" y="44119"/>
                  </a:moveTo>
                  <a:cubicBezTo>
                    <a:pt x="6366" y="49908"/>
                    <a:pt x="13012" y="55864"/>
                    <a:pt x="21238" y="58466"/>
                  </a:cubicBezTo>
                  <a:cubicBezTo>
                    <a:pt x="29465" y="61069"/>
                    <a:pt x="39770" y="59322"/>
                    <a:pt x="44494" y="52153"/>
                  </a:cubicBezTo>
                  <a:cubicBezTo>
                    <a:pt x="48633" y="45883"/>
                    <a:pt x="47332" y="37254"/>
                    <a:pt x="43324" y="30897"/>
                  </a:cubicBezTo>
                  <a:cubicBezTo>
                    <a:pt x="39316" y="24539"/>
                    <a:pt x="33072" y="19954"/>
                    <a:pt x="26967" y="15527"/>
                  </a:cubicBezTo>
                  <a:cubicBezTo>
                    <a:pt x="34687" y="14034"/>
                    <a:pt x="43315" y="21753"/>
                    <a:pt x="49804" y="17343"/>
                  </a:cubicBezTo>
                  <a:cubicBezTo>
                    <a:pt x="55017" y="13798"/>
                    <a:pt x="53506" y="5921"/>
                    <a:pt x="51419" y="0"/>
                  </a:cubicBezTo>
                  <a:cubicBezTo>
                    <a:pt x="69942" y="2201"/>
                    <a:pt x="86796" y="15047"/>
                    <a:pt x="93704" y="32233"/>
                  </a:cubicBezTo>
                  <a:cubicBezTo>
                    <a:pt x="97258" y="41088"/>
                    <a:pt x="98158" y="51585"/>
                    <a:pt x="93433" y="59890"/>
                  </a:cubicBezTo>
                  <a:cubicBezTo>
                    <a:pt x="85259" y="74247"/>
                    <a:pt x="64955" y="75854"/>
                    <a:pt x="48668" y="72553"/>
                  </a:cubicBezTo>
                  <a:cubicBezTo>
                    <a:pt x="33098" y="69392"/>
                    <a:pt x="18121" y="63366"/>
                    <a:pt x="4733" y="54869"/>
                  </a:cubicBezTo>
                </a:path>
              </a:pathLst>
            </a:custGeom>
            <a:solidFill>
              <a:srgbClr val="004B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6" name="Google Shape;786;p3"/>
            <p:cNvSpPr/>
            <p:nvPr/>
          </p:nvSpPr>
          <p:spPr>
            <a:xfrm>
              <a:off x="5225953" y="3704870"/>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2" y="101385"/>
                  </a:cubicBezTo>
                  <a:cubicBezTo>
                    <a:pt x="89627" y="125470"/>
                    <a:pt x="118725" y="142124"/>
                    <a:pt x="149945" y="147556"/>
                  </a:cubicBezTo>
                  <a:cubicBezTo>
                    <a:pt x="164520" y="150088"/>
                    <a:pt x="183435" y="147730"/>
                    <a:pt x="188142" y="133819"/>
                  </a:cubicBezTo>
                  <a:cubicBezTo>
                    <a:pt x="195661" y="111585"/>
                    <a:pt x="158730" y="98363"/>
                    <a:pt x="154765" y="75238"/>
                  </a:cubicBezTo>
                  <a:cubicBezTo>
                    <a:pt x="151840" y="58192"/>
                    <a:pt x="168109" y="42944"/>
                    <a:pt x="167690" y="25653"/>
                  </a:cubicBezTo>
                  <a:cubicBezTo>
                    <a:pt x="167271" y="8327"/>
                    <a:pt x="146303" y="-5017"/>
                    <a:pt x="130243" y="1830"/>
                  </a:cubicBezTo>
                  <a:cubicBezTo>
                    <a:pt x="110699" y="10161"/>
                    <a:pt x="103459" y="39765"/>
                    <a:pt x="82230" y="41049"/>
                  </a:cubicBezTo>
                  <a:cubicBezTo>
                    <a:pt x="73471" y="41582"/>
                    <a:pt x="65463" y="36709"/>
                    <a:pt x="57289" y="33556"/>
                  </a:cubicBezTo>
                  <a:cubicBezTo>
                    <a:pt x="49115" y="30404"/>
                    <a:pt x="38496" y="29469"/>
                    <a:pt x="32784" y="36080"/>
                  </a:cubicBezTo>
                  <a:cubicBezTo>
                    <a:pt x="24139" y="46088"/>
                    <a:pt x="34863" y="60751"/>
                    <a:pt x="44905" y="69387"/>
                  </a:cubicBezTo>
                  <a:cubicBezTo>
                    <a:pt x="43264"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7" name="Google Shape;787;p3"/>
            <p:cNvSpPr/>
            <p:nvPr/>
          </p:nvSpPr>
          <p:spPr>
            <a:xfrm>
              <a:off x="5213262" y="3692219"/>
              <a:ext cx="659952" cy="523222"/>
            </a:xfrm>
            <a:custGeom>
              <a:rect b="b" l="l" r="r" t="t"/>
              <a:pathLst>
                <a:path extrusionOk="0" h="155953" w="196707">
                  <a:moveTo>
                    <a:pt x="163936" y="155954"/>
                  </a:moveTo>
                  <a:cubicBezTo>
                    <a:pt x="160311" y="155954"/>
                    <a:pt x="156643" y="155622"/>
                    <a:pt x="153080" y="155002"/>
                  </a:cubicBezTo>
                  <a:cubicBezTo>
                    <a:pt x="122760" y="149727"/>
                    <a:pt x="93941" y="133825"/>
                    <a:pt x="73297" y="111110"/>
                  </a:cubicBezTo>
                  <a:cubicBezTo>
                    <a:pt x="64363" y="122384"/>
                    <a:pt x="51656" y="130908"/>
                    <a:pt x="37780" y="134803"/>
                  </a:cubicBezTo>
                  <a:cubicBezTo>
                    <a:pt x="26968" y="137833"/>
                    <a:pt x="12629" y="137632"/>
                    <a:pt x="4778" y="127991"/>
                  </a:cubicBezTo>
                  <a:cubicBezTo>
                    <a:pt x="-2872" y="118594"/>
                    <a:pt x="-313" y="105338"/>
                    <a:pt x="5302" y="96998"/>
                  </a:cubicBezTo>
                  <a:cubicBezTo>
                    <a:pt x="11145" y="88317"/>
                    <a:pt x="20192" y="82694"/>
                    <a:pt x="28174" y="77733"/>
                  </a:cubicBezTo>
                  <a:cubicBezTo>
                    <a:pt x="33125" y="74659"/>
                    <a:pt x="37771" y="72720"/>
                    <a:pt x="41937" y="71926"/>
                  </a:cubicBezTo>
                  <a:cubicBezTo>
                    <a:pt x="37003" y="66860"/>
                    <a:pt x="30348" y="58486"/>
                    <a:pt x="29702" y="49700"/>
                  </a:cubicBezTo>
                  <a:cubicBezTo>
                    <a:pt x="29353" y="45028"/>
                    <a:pt x="30706" y="40880"/>
                    <a:pt x="33728" y="37387"/>
                  </a:cubicBezTo>
                  <a:cubicBezTo>
                    <a:pt x="40714" y="29292"/>
                    <a:pt x="53132" y="30244"/>
                    <a:pt x="62416" y="33815"/>
                  </a:cubicBezTo>
                  <a:cubicBezTo>
                    <a:pt x="64407" y="34584"/>
                    <a:pt x="66398" y="35457"/>
                    <a:pt x="68389" y="36322"/>
                  </a:cubicBezTo>
                  <a:cubicBezTo>
                    <a:pt x="74371" y="38942"/>
                    <a:pt x="80003" y="41396"/>
                    <a:pt x="85785" y="41063"/>
                  </a:cubicBezTo>
                  <a:cubicBezTo>
                    <a:pt x="95906" y="40452"/>
                    <a:pt x="102753" y="31789"/>
                    <a:pt x="110010" y="22620"/>
                  </a:cubicBezTo>
                  <a:cubicBezTo>
                    <a:pt x="116394" y="14551"/>
                    <a:pt x="122995" y="6211"/>
                    <a:pt x="132558" y="2133"/>
                  </a:cubicBezTo>
                  <a:cubicBezTo>
                    <a:pt x="141300" y="-1596"/>
                    <a:pt x="151849" y="-383"/>
                    <a:pt x="160774" y="5363"/>
                  </a:cubicBezTo>
                  <a:cubicBezTo>
                    <a:pt x="169585" y="11040"/>
                    <a:pt x="174991" y="19991"/>
                    <a:pt x="175218" y="29309"/>
                  </a:cubicBezTo>
                  <a:cubicBezTo>
                    <a:pt x="175437" y="38260"/>
                    <a:pt x="171751" y="46408"/>
                    <a:pt x="168188" y="54277"/>
                  </a:cubicBezTo>
                  <a:cubicBezTo>
                    <a:pt x="164433" y="62573"/>
                    <a:pt x="160888" y="70415"/>
                    <a:pt x="162250" y="78353"/>
                  </a:cubicBezTo>
                  <a:cubicBezTo>
                    <a:pt x="163813" y="87470"/>
                    <a:pt x="171664" y="95356"/>
                    <a:pt x="179262" y="102989"/>
                  </a:cubicBezTo>
                  <a:cubicBezTo>
                    <a:pt x="189654" y="113425"/>
                    <a:pt x="200395" y="124218"/>
                    <a:pt x="195478" y="138759"/>
                  </a:cubicBezTo>
                  <a:cubicBezTo>
                    <a:pt x="191339" y="150994"/>
                    <a:pt x="177969" y="155936"/>
                    <a:pt x="163944" y="155936"/>
                  </a:cubicBezTo>
                  <a:close/>
                  <a:moveTo>
                    <a:pt x="72720" y="98954"/>
                  </a:moveTo>
                  <a:lnTo>
                    <a:pt x="75908" y="102727"/>
                  </a:lnTo>
                  <a:cubicBezTo>
                    <a:pt x="95592" y="126008"/>
                    <a:pt x="124192" y="142374"/>
                    <a:pt x="154364" y="147622"/>
                  </a:cubicBezTo>
                  <a:cubicBezTo>
                    <a:pt x="164957" y="149474"/>
                    <a:pt x="184039" y="149168"/>
                    <a:pt x="188370" y="136374"/>
                  </a:cubicBezTo>
                  <a:cubicBezTo>
                    <a:pt x="191802" y="126236"/>
                    <a:pt x="183523" y="117913"/>
                    <a:pt x="173934" y="108289"/>
                  </a:cubicBezTo>
                  <a:cubicBezTo>
                    <a:pt x="165516" y="99836"/>
                    <a:pt x="156809" y="91086"/>
                    <a:pt x="154844" y="79637"/>
                  </a:cubicBezTo>
                  <a:cubicBezTo>
                    <a:pt x="153098" y="69437"/>
                    <a:pt x="157290" y="60171"/>
                    <a:pt x="161351" y="51211"/>
                  </a:cubicBezTo>
                  <a:cubicBezTo>
                    <a:pt x="164712" y="43780"/>
                    <a:pt x="167900" y="36749"/>
                    <a:pt x="167717" y="29510"/>
                  </a:cubicBezTo>
                  <a:cubicBezTo>
                    <a:pt x="167551" y="22672"/>
                    <a:pt x="163437" y="16009"/>
                    <a:pt x="156713" y="11686"/>
                  </a:cubicBezTo>
                  <a:cubicBezTo>
                    <a:pt x="149875" y="7285"/>
                    <a:pt x="141937" y="6298"/>
                    <a:pt x="135484" y="9049"/>
                  </a:cubicBezTo>
                  <a:cubicBezTo>
                    <a:pt x="127677" y="12385"/>
                    <a:pt x="121677" y="19965"/>
                    <a:pt x="115878" y="27292"/>
                  </a:cubicBezTo>
                  <a:cubicBezTo>
                    <a:pt x="107923" y="37343"/>
                    <a:pt x="99696" y="47744"/>
                    <a:pt x="86239" y="48565"/>
                  </a:cubicBezTo>
                  <a:cubicBezTo>
                    <a:pt x="78641" y="49045"/>
                    <a:pt x="71908" y="46067"/>
                    <a:pt x="65376" y="43212"/>
                  </a:cubicBezTo>
                  <a:cubicBezTo>
                    <a:pt x="63490" y="42391"/>
                    <a:pt x="61603" y="41562"/>
                    <a:pt x="59717" y="40828"/>
                  </a:cubicBezTo>
                  <a:cubicBezTo>
                    <a:pt x="53124" y="38278"/>
                    <a:pt x="43849" y="37143"/>
                    <a:pt x="39395" y="42304"/>
                  </a:cubicBezTo>
                  <a:cubicBezTo>
                    <a:pt x="37701" y="44269"/>
                    <a:pt x="36968" y="46513"/>
                    <a:pt x="37169" y="49168"/>
                  </a:cubicBezTo>
                  <a:cubicBezTo>
                    <a:pt x="37701" y="56372"/>
                    <a:pt x="44723" y="64817"/>
                    <a:pt x="51115" y="70319"/>
                  </a:cubicBezTo>
                  <a:lnTo>
                    <a:pt x="54154" y="72939"/>
                  </a:lnTo>
                  <a:lnTo>
                    <a:pt x="53639" y="73463"/>
                  </a:lnTo>
                  <a:cubicBezTo>
                    <a:pt x="54809" y="74153"/>
                    <a:pt x="55874" y="75026"/>
                    <a:pt x="56818" y="76082"/>
                  </a:cubicBezTo>
                  <a:lnTo>
                    <a:pt x="51229" y="81069"/>
                  </a:lnTo>
                  <a:cubicBezTo>
                    <a:pt x="50338" y="80074"/>
                    <a:pt x="49220" y="79488"/>
                    <a:pt x="47962" y="79209"/>
                  </a:cubicBezTo>
                  <a:lnTo>
                    <a:pt x="46408" y="80781"/>
                  </a:lnTo>
                  <a:lnTo>
                    <a:pt x="44679" y="79078"/>
                  </a:lnTo>
                  <a:cubicBezTo>
                    <a:pt x="39806" y="79602"/>
                    <a:pt x="34287" y="82763"/>
                    <a:pt x="32121" y="84108"/>
                  </a:cubicBezTo>
                  <a:cubicBezTo>
                    <a:pt x="24777" y="88675"/>
                    <a:pt x="16454" y="93845"/>
                    <a:pt x="11511" y="101190"/>
                  </a:cubicBezTo>
                  <a:cubicBezTo>
                    <a:pt x="7258" y="107503"/>
                    <a:pt x="5582" y="117119"/>
                    <a:pt x="10586" y="123267"/>
                  </a:cubicBezTo>
                  <a:cubicBezTo>
                    <a:pt x="16157" y="130104"/>
                    <a:pt x="27239" y="129991"/>
                    <a:pt x="35754" y="127598"/>
                  </a:cubicBezTo>
                  <a:cubicBezTo>
                    <a:pt x="49500" y="123738"/>
                    <a:pt x="61961" y="114787"/>
                    <a:pt x="69934" y="103041"/>
                  </a:cubicBezTo>
                  <a:lnTo>
                    <a:pt x="72712" y="989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8" name="Google Shape;788;p3"/>
            <p:cNvSpPr/>
            <p:nvPr/>
          </p:nvSpPr>
          <p:spPr>
            <a:xfrm>
              <a:off x="5328668" y="3711601"/>
              <a:ext cx="543309" cy="506816"/>
            </a:xfrm>
            <a:custGeom>
              <a:rect b="b" l="l" r="r" t="t"/>
              <a:pathLst>
                <a:path extrusionOk="0" h="151063" w="161940">
                  <a:moveTo>
                    <a:pt x="18112" y="114146"/>
                  </a:moveTo>
                  <a:cubicBezTo>
                    <a:pt x="15518" y="119333"/>
                    <a:pt x="7283" y="119752"/>
                    <a:pt x="3222" y="115587"/>
                  </a:cubicBezTo>
                  <a:cubicBezTo>
                    <a:pt x="-838" y="111421"/>
                    <a:pt x="-847" y="104478"/>
                    <a:pt x="2000" y="99422"/>
                  </a:cubicBezTo>
                  <a:cubicBezTo>
                    <a:pt x="4847" y="94366"/>
                    <a:pt x="9982" y="90960"/>
                    <a:pt x="15317" y="88611"/>
                  </a:cubicBezTo>
                  <a:cubicBezTo>
                    <a:pt x="23806" y="84882"/>
                    <a:pt x="33543" y="83406"/>
                    <a:pt x="42486" y="85878"/>
                  </a:cubicBezTo>
                  <a:cubicBezTo>
                    <a:pt x="50266" y="88026"/>
                    <a:pt x="57340" y="93056"/>
                    <a:pt x="65410" y="93222"/>
                  </a:cubicBezTo>
                  <a:cubicBezTo>
                    <a:pt x="73479" y="93388"/>
                    <a:pt x="82089" y="84306"/>
                    <a:pt x="77208" y="77922"/>
                  </a:cubicBezTo>
                  <a:cubicBezTo>
                    <a:pt x="75601" y="75826"/>
                    <a:pt x="73033" y="74743"/>
                    <a:pt x="70579" y="73739"/>
                  </a:cubicBezTo>
                  <a:cubicBezTo>
                    <a:pt x="62353" y="70385"/>
                    <a:pt x="54126" y="67041"/>
                    <a:pt x="45909" y="63687"/>
                  </a:cubicBezTo>
                  <a:cubicBezTo>
                    <a:pt x="55061" y="65224"/>
                    <a:pt x="64807" y="66709"/>
                    <a:pt x="73348" y="63094"/>
                  </a:cubicBezTo>
                  <a:cubicBezTo>
                    <a:pt x="81888" y="59487"/>
                    <a:pt x="87984" y="48649"/>
                    <a:pt x="83163" y="40781"/>
                  </a:cubicBezTo>
                  <a:cubicBezTo>
                    <a:pt x="82054" y="38973"/>
                    <a:pt x="80491" y="37471"/>
                    <a:pt x="79461" y="35620"/>
                  </a:cubicBezTo>
                  <a:cubicBezTo>
                    <a:pt x="76806" y="30834"/>
                    <a:pt x="78299" y="24817"/>
                    <a:pt x="80753" y="19936"/>
                  </a:cubicBezTo>
                  <a:cubicBezTo>
                    <a:pt x="85277" y="10958"/>
                    <a:pt x="93241" y="3387"/>
                    <a:pt x="103031" y="845"/>
                  </a:cubicBezTo>
                  <a:cubicBezTo>
                    <a:pt x="112820" y="-1696"/>
                    <a:pt x="124287" y="1553"/>
                    <a:pt x="130085" y="9779"/>
                  </a:cubicBezTo>
                  <a:cubicBezTo>
                    <a:pt x="144512" y="30275"/>
                    <a:pt x="117178" y="59889"/>
                    <a:pt x="128164" y="82384"/>
                  </a:cubicBezTo>
                  <a:cubicBezTo>
                    <a:pt x="135299" y="96986"/>
                    <a:pt x="156083" y="102147"/>
                    <a:pt x="161017" y="117622"/>
                  </a:cubicBezTo>
                  <a:cubicBezTo>
                    <a:pt x="165733" y="132424"/>
                    <a:pt x="151621" y="147916"/>
                    <a:pt x="136181" y="150492"/>
                  </a:cubicBezTo>
                  <a:cubicBezTo>
                    <a:pt x="120741" y="153060"/>
                    <a:pt x="105345" y="146545"/>
                    <a:pt x="91407" y="139480"/>
                  </a:cubicBezTo>
                  <a:cubicBezTo>
                    <a:pt x="71112" y="129193"/>
                    <a:pt x="51149" y="117010"/>
                    <a:pt x="36958" y="99309"/>
                  </a:cubicBezTo>
                  <a:cubicBezTo>
                    <a:pt x="30609" y="105334"/>
                    <a:pt x="24269" y="111360"/>
                    <a:pt x="17920" y="11738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9" name="Google Shape;789;p3"/>
            <p:cNvSpPr/>
            <p:nvPr/>
          </p:nvSpPr>
          <p:spPr>
            <a:xfrm>
              <a:off x="4899447" y="4927187"/>
              <a:ext cx="367654" cy="272607"/>
            </a:xfrm>
            <a:custGeom>
              <a:rect b="b" l="l" r="r" t="t"/>
              <a:pathLst>
                <a:path extrusionOk="0" h="81254" w="109584">
                  <a:moveTo>
                    <a:pt x="45592" y="10238"/>
                  </a:moveTo>
                  <a:cubicBezTo>
                    <a:pt x="38003" y="-4530"/>
                    <a:pt x="13115" y="-2626"/>
                    <a:pt x="4338" y="11487"/>
                  </a:cubicBezTo>
                  <a:cubicBezTo>
                    <a:pt x="-4430" y="25599"/>
                    <a:pt x="967" y="45064"/>
                    <a:pt x="12721" y="56854"/>
                  </a:cubicBezTo>
                  <a:cubicBezTo>
                    <a:pt x="24476" y="68643"/>
                    <a:pt x="41042" y="74285"/>
                    <a:pt x="57259" y="78293"/>
                  </a:cubicBezTo>
                  <a:cubicBezTo>
                    <a:pt x="72411" y="82040"/>
                    <a:pt x="90532" y="83970"/>
                    <a:pt x="101727" y="73176"/>
                  </a:cubicBezTo>
                  <a:cubicBezTo>
                    <a:pt x="111997" y="63273"/>
                    <a:pt x="111561" y="45912"/>
                    <a:pt x="104111" y="33773"/>
                  </a:cubicBezTo>
                  <a:cubicBezTo>
                    <a:pt x="96662" y="21634"/>
                    <a:pt x="83860" y="13775"/>
                    <a:pt x="70953"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0" name="Google Shape;790;p3"/>
            <p:cNvSpPr/>
            <p:nvPr/>
          </p:nvSpPr>
          <p:spPr>
            <a:xfrm>
              <a:off x="4886920" y="4914590"/>
              <a:ext cx="392629" cy="297649"/>
            </a:xfrm>
            <a:custGeom>
              <a:rect b="b" l="l" r="r" t="t"/>
              <a:pathLst>
                <a:path extrusionOk="0" h="88718" w="117028">
                  <a:moveTo>
                    <a:pt x="82021" y="88718"/>
                  </a:moveTo>
                  <a:cubicBezTo>
                    <a:pt x="75576" y="88718"/>
                    <a:pt x="68275" y="87706"/>
                    <a:pt x="60084" y="85679"/>
                  </a:cubicBezTo>
                  <a:cubicBezTo>
                    <a:pt x="44382" y="81802"/>
                    <a:pt x="26602" y="76100"/>
                    <a:pt x="13791" y="63254"/>
                  </a:cubicBezTo>
                  <a:cubicBezTo>
                    <a:pt x="1853" y="51281"/>
                    <a:pt x="-5326" y="29684"/>
                    <a:pt x="4875" y="13258"/>
                  </a:cubicBezTo>
                  <a:cubicBezTo>
                    <a:pt x="10149" y="4769"/>
                    <a:pt x="20716" y="-427"/>
                    <a:pt x="31746" y="28"/>
                  </a:cubicBezTo>
                  <a:cubicBezTo>
                    <a:pt x="34287" y="132"/>
                    <a:pt x="36697" y="525"/>
                    <a:pt x="38941" y="1198"/>
                  </a:cubicBezTo>
                  <a:cubicBezTo>
                    <a:pt x="43439" y="2053"/>
                    <a:pt x="47674" y="2350"/>
                    <a:pt x="51797" y="2638"/>
                  </a:cubicBezTo>
                  <a:cubicBezTo>
                    <a:pt x="59490" y="3180"/>
                    <a:pt x="67437" y="3739"/>
                    <a:pt x="76292" y="7966"/>
                  </a:cubicBezTo>
                  <a:cubicBezTo>
                    <a:pt x="88029" y="13581"/>
                    <a:pt x="102587" y="21790"/>
                    <a:pt x="111032" y="35553"/>
                  </a:cubicBezTo>
                  <a:cubicBezTo>
                    <a:pt x="118725" y="48093"/>
                    <a:pt x="120297" y="67803"/>
                    <a:pt x="108054" y="79610"/>
                  </a:cubicBezTo>
                  <a:cubicBezTo>
                    <a:pt x="101748" y="85688"/>
                    <a:pt x="93146" y="88710"/>
                    <a:pt x="82021" y="88710"/>
                  </a:cubicBezTo>
                  <a:close/>
                  <a:moveTo>
                    <a:pt x="30462" y="7494"/>
                  </a:moveTo>
                  <a:cubicBezTo>
                    <a:pt x="22541" y="7494"/>
                    <a:pt x="14909" y="11319"/>
                    <a:pt x="11249" y="17214"/>
                  </a:cubicBezTo>
                  <a:cubicBezTo>
                    <a:pt x="3076" y="30365"/>
                    <a:pt x="9197" y="48024"/>
                    <a:pt x="19101" y="57961"/>
                  </a:cubicBezTo>
                  <a:cubicBezTo>
                    <a:pt x="30610" y="69498"/>
                    <a:pt x="47185" y="74772"/>
                    <a:pt x="61883" y="78405"/>
                  </a:cubicBezTo>
                  <a:cubicBezTo>
                    <a:pt x="81497" y="83260"/>
                    <a:pt x="94902" y="81890"/>
                    <a:pt x="102849" y="74222"/>
                  </a:cubicBezTo>
                  <a:cubicBezTo>
                    <a:pt x="112280" y="65131"/>
                    <a:pt x="110814" y="49534"/>
                    <a:pt x="104648" y="39482"/>
                  </a:cubicBezTo>
                  <a:cubicBezTo>
                    <a:pt x="97225" y="27387"/>
                    <a:pt x="83872" y="19903"/>
                    <a:pt x="73061" y="14734"/>
                  </a:cubicBezTo>
                  <a:cubicBezTo>
                    <a:pt x="65533" y="11136"/>
                    <a:pt x="58966" y="10655"/>
                    <a:pt x="51377" y="10122"/>
                  </a:cubicBezTo>
                  <a:cubicBezTo>
                    <a:pt x="51840" y="10812"/>
                    <a:pt x="52259" y="11529"/>
                    <a:pt x="52643" y="12271"/>
                  </a:cubicBezTo>
                  <a:lnTo>
                    <a:pt x="45980" y="15703"/>
                  </a:lnTo>
                  <a:cubicBezTo>
                    <a:pt x="44199" y="12245"/>
                    <a:pt x="41064" y="9738"/>
                    <a:pt x="37029" y="8463"/>
                  </a:cubicBezTo>
                  <a:cubicBezTo>
                    <a:pt x="35981" y="8254"/>
                    <a:pt x="34916" y="8018"/>
                    <a:pt x="33824" y="7747"/>
                  </a:cubicBezTo>
                  <a:lnTo>
                    <a:pt x="33824" y="7747"/>
                  </a:lnTo>
                  <a:cubicBezTo>
                    <a:pt x="33056" y="7625"/>
                    <a:pt x="32261" y="7555"/>
                    <a:pt x="31440" y="7520"/>
                  </a:cubicBezTo>
                  <a:cubicBezTo>
                    <a:pt x="31108" y="7503"/>
                    <a:pt x="30776" y="7503"/>
                    <a:pt x="30444" y="7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1" name="Google Shape;791;p3"/>
            <p:cNvSpPr/>
            <p:nvPr/>
          </p:nvSpPr>
          <p:spPr>
            <a:xfrm>
              <a:off x="4499874" y="4567909"/>
              <a:ext cx="367651" cy="272607"/>
            </a:xfrm>
            <a:custGeom>
              <a:rect b="b" l="l" r="r" t="t"/>
              <a:pathLst>
                <a:path extrusionOk="0" h="81254" w="109583">
                  <a:moveTo>
                    <a:pt x="45592" y="10238"/>
                  </a:moveTo>
                  <a:cubicBezTo>
                    <a:pt x="38003" y="-4530"/>
                    <a:pt x="13114" y="-2626"/>
                    <a:pt x="4338" y="11486"/>
                  </a:cubicBezTo>
                  <a:cubicBezTo>
                    <a:pt x="-4430" y="25599"/>
                    <a:pt x="967" y="45065"/>
                    <a:pt x="12721" y="56854"/>
                  </a:cubicBezTo>
                  <a:cubicBezTo>
                    <a:pt x="24476" y="68643"/>
                    <a:pt x="41042" y="74285"/>
                    <a:pt x="57259" y="78293"/>
                  </a:cubicBezTo>
                  <a:cubicBezTo>
                    <a:pt x="72411" y="82040"/>
                    <a:pt x="90531" y="83970"/>
                    <a:pt x="101727" y="73176"/>
                  </a:cubicBezTo>
                  <a:cubicBezTo>
                    <a:pt x="111997" y="63272"/>
                    <a:pt x="111560" y="45920"/>
                    <a:pt x="104111" y="33773"/>
                  </a:cubicBezTo>
                  <a:cubicBezTo>
                    <a:pt x="96662" y="21634"/>
                    <a:pt x="83859" y="13775"/>
                    <a:pt x="70952"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2" name="Google Shape;792;p3"/>
            <p:cNvSpPr/>
            <p:nvPr/>
          </p:nvSpPr>
          <p:spPr>
            <a:xfrm>
              <a:off x="4487347" y="4555332"/>
              <a:ext cx="392599" cy="297632"/>
            </a:xfrm>
            <a:custGeom>
              <a:rect b="b" l="l" r="r" t="t"/>
              <a:pathLst>
                <a:path extrusionOk="0" h="88713" w="117019">
                  <a:moveTo>
                    <a:pt x="82021" y="88713"/>
                  </a:moveTo>
                  <a:cubicBezTo>
                    <a:pt x="75576" y="88713"/>
                    <a:pt x="68276" y="87700"/>
                    <a:pt x="60084" y="85674"/>
                  </a:cubicBezTo>
                  <a:cubicBezTo>
                    <a:pt x="44374" y="81788"/>
                    <a:pt x="26593" y="76086"/>
                    <a:pt x="13791" y="63239"/>
                  </a:cubicBezTo>
                  <a:cubicBezTo>
                    <a:pt x="1853" y="51266"/>
                    <a:pt x="-5326" y="29679"/>
                    <a:pt x="4875" y="13252"/>
                  </a:cubicBezTo>
                  <a:cubicBezTo>
                    <a:pt x="10149" y="4764"/>
                    <a:pt x="20725" y="-380"/>
                    <a:pt x="31754" y="22"/>
                  </a:cubicBezTo>
                  <a:cubicBezTo>
                    <a:pt x="34296" y="127"/>
                    <a:pt x="36706" y="529"/>
                    <a:pt x="38941" y="1192"/>
                  </a:cubicBezTo>
                  <a:cubicBezTo>
                    <a:pt x="43439" y="2048"/>
                    <a:pt x="47674" y="2345"/>
                    <a:pt x="51788" y="2633"/>
                  </a:cubicBezTo>
                  <a:cubicBezTo>
                    <a:pt x="59481" y="3174"/>
                    <a:pt x="67437" y="3733"/>
                    <a:pt x="76284" y="7969"/>
                  </a:cubicBezTo>
                  <a:cubicBezTo>
                    <a:pt x="88021" y="13584"/>
                    <a:pt x="102570" y="21784"/>
                    <a:pt x="111023" y="35556"/>
                  </a:cubicBezTo>
                  <a:cubicBezTo>
                    <a:pt x="118717" y="48096"/>
                    <a:pt x="120289" y="67807"/>
                    <a:pt x="108045" y="79614"/>
                  </a:cubicBezTo>
                  <a:cubicBezTo>
                    <a:pt x="101740" y="85692"/>
                    <a:pt x="93138" y="88713"/>
                    <a:pt x="82003" y="88713"/>
                  </a:cubicBezTo>
                  <a:close/>
                  <a:moveTo>
                    <a:pt x="30462" y="7497"/>
                  </a:moveTo>
                  <a:cubicBezTo>
                    <a:pt x="22541" y="7497"/>
                    <a:pt x="14909" y="11322"/>
                    <a:pt x="11249" y="17217"/>
                  </a:cubicBezTo>
                  <a:cubicBezTo>
                    <a:pt x="3076" y="30369"/>
                    <a:pt x="9197" y="48026"/>
                    <a:pt x="19101" y="57965"/>
                  </a:cubicBezTo>
                  <a:cubicBezTo>
                    <a:pt x="30602" y="69501"/>
                    <a:pt x="47177" y="74776"/>
                    <a:pt x="61883" y="78408"/>
                  </a:cubicBezTo>
                  <a:cubicBezTo>
                    <a:pt x="81506" y="83264"/>
                    <a:pt x="94902" y="81893"/>
                    <a:pt x="102858" y="74225"/>
                  </a:cubicBezTo>
                  <a:cubicBezTo>
                    <a:pt x="112289" y="65134"/>
                    <a:pt x="110822" y="49537"/>
                    <a:pt x="104657" y="39486"/>
                  </a:cubicBezTo>
                  <a:cubicBezTo>
                    <a:pt x="97234" y="27391"/>
                    <a:pt x="83881" y="19907"/>
                    <a:pt x="73070" y="14737"/>
                  </a:cubicBezTo>
                  <a:cubicBezTo>
                    <a:pt x="65542" y="11139"/>
                    <a:pt x="58975" y="10658"/>
                    <a:pt x="51386" y="10126"/>
                  </a:cubicBezTo>
                  <a:cubicBezTo>
                    <a:pt x="51849" y="10816"/>
                    <a:pt x="52268" y="11532"/>
                    <a:pt x="52652" y="12283"/>
                  </a:cubicBezTo>
                  <a:lnTo>
                    <a:pt x="45989" y="15706"/>
                  </a:lnTo>
                  <a:cubicBezTo>
                    <a:pt x="44208" y="12248"/>
                    <a:pt x="41072" y="9742"/>
                    <a:pt x="37038" y="8467"/>
                  </a:cubicBezTo>
                  <a:cubicBezTo>
                    <a:pt x="35990" y="8257"/>
                    <a:pt x="34925" y="8021"/>
                    <a:pt x="33833" y="7751"/>
                  </a:cubicBezTo>
                  <a:lnTo>
                    <a:pt x="33833" y="7751"/>
                  </a:lnTo>
                  <a:cubicBezTo>
                    <a:pt x="33064" y="7628"/>
                    <a:pt x="32270" y="7558"/>
                    <a:pt x="31449" y="7523"/>
                  </a:cubicBezTo>
                  <a:cubicBezTo>
                    <a:pt x="31117" y="7506"/>
                    <a:pt x="30785" y="7506"/>
                    <a:pt x="30453" y="75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315" name="Shape 3315"/>
        <p:cNvGrpSpPr/>
        <p:nvPr/>
      </p:nvGrpSpPr>
      <p:grpSpPr>
        <a:xfrm>
          <a:off x="0" y="0"/>
          <a:ext cx="0" cy="0"/>
          <a:chOff x="0" y="0"/>
          <a:chExt cx="0" cy="0"/>
        </a:xfrm>
      </p:grpSpPr>
      <p:cxnSp>
        <p:nvCxnSpPr>
          <p:cNvPr id="3316" name="Google Shape;3316;p21"/>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grpSp>
        <p:nvGrpSpPr>
          <p:cNvPr id="3317" name="Google Shape;3317;p21"/>
          <p:cNvGrpSpPr/>
          <p:nvPr/>
        </p:nvGrpSpPr>
        <p:grpSpPr>
          <a:xfrm>
            <a:off x="8152492" y="1208229"/>
            <a:ext cx="1298358" cy="3324387"/>
            <a:chOff x="5168885" y="80637"/>
            <a:chExt cx="1977696" cy="5063803"/>
          </a:xfrm>
        </p:grpSpPr>
        <p:sp>
          <p:nvSpPr>
            <p:cNvPr id="3318" name="Google Shape;3318;p21"/>
            <p:cNvSpPr/>
            <p:nvPr/>
          </p:nvSpPr>
          <p:spPr>
            <a:xfrm>
              <a:off x="5910185" y="1241301"/>
              <a:ext cx="544444" cy="3903139"/>
            </a:xfrm>
            <a:custGeom>
              <a:rect b="b" l="l" r="r" t="t"/>
              <a:pathLst>
                <a:path extrusionOk="0" h="1588256" w="221544">
                  <a:moveTo>
                    <a:pt x="129422" y="179544"/>
                  </a:moveTo>
                  <a:cubicBezTo>
                    <a:pt x="135185" y="172156"/>
                    <a:pt x="137543" y="161974"/>
                    <a:pt x="134050" y="153215"/>
                  </a:cubicBezTo>
                  <a:cubicBezTo>
                    <a:pt x="150293" y="166794"/>
                    <a:pt x="171340" y="181256"/>
                    <a:pt x="190989" y="173239"/>
                  </a:cubicBezTo>
                  <a:cubicBezTo>
                    <a:pt x="205485" y="167301"/>
                    <a:pt x="212908" y="150219"/>
                    <a:pt x="212035" y="134631"/>
                  </a:cubicBezTo>
                  <a:cubicBezTo>
                    <a:pt x="211248" y="122222"/>
                    <a:pt x="206271" y="110589"/>
                    <a:pt x="200158" y="99612"/>
                  </a:cubicBezTo>
                  <a:cubicBezTo>
                    <a:pt x="205223" y="102669"/>
                    <a:pt x="213083" y="102616"/>
                    <a:pt x="217274" y="98014"/>
                  </a:cubicBezTo>
                  <a:cubicBezTo>
                    <a:pt x="224086" y="90705"/>
                    <a:pt x="222077" y="78540"/>
                    <a:pt x="215964" y="70715"/>
                  </a:cubicBezTo>
                  <a:cubicBezTo>
                    <a:pt x="209764" y="62890"/>
                    <a:pt x="200595" y="58166"/>
                    <a:pt x="192124" y="52917"/>
                  </a:cubicBezTo>
                  <a:cubicBezTo>
                    <a:pt x="197712" y="51983"/>
                    <a:pt x="203302" y="51049"/>
                    <a:pt x="208803" y="50114"/>
                  </a:cubicBezTo>
                  <a:cubicBezTo>
                    <a:pt x="200595" y="34281"/>
                    <a:pt x="189067" y="20317"/>
                    <a:pt x="175356" y="8816"/>
                  </a:cubicBezTo>
                  <a:cubicBezTo>
                    <a:pt x="158327" y="6974"/>
                    <a:pt x="140861" y="11279"/>
                    <a:pt x="123658" y="10187"/>
                  </a:cubicBezTo>
                  <a:cubicBezTo>
                    <a:pt x="112130" y="9462"/>
                    <a:pt x="100865" y="6153"/>
                    <a:pt x="90647" y="738"/>
                  </a:cubicBezTo>
                  <a:cubicBezTo>
                    <a:pt x="49603" y="-5244"/>
                    <a:pt x="6637" y="25889"/>
                    <a:pt x="0" y="66523"/>
                  </a:cubicBezTo>
                  <a:cubicBezTo>
                    <a:pt x="21221" y="46141"/>
                    <a:pt x="51087" y="34875"/>
                    <a:pt x="80604" y="36133"/>
                  </a:cubicBezTo>
                  <a:cubicBezTo>
                    <a:pt x="58336" y="60742"/>
                    <a:pt x="33534" y="83098"/>
                    <a:pt x="6811" y="102747"/>
                  </a:cubicBezTo>
                  <a:cubicBezTo>
                    <a:pt x="27770" y="96591"/>
                    <a:pt x="48816" y="90443"/>
                    <a:pt x="69863" y="84286"/>
                  </a:cubicBezTo>
                  <a:cubicBezTo>
                    <a:pt x="44887" y="103883"/>
                    <a:pt x="33010" y="137862"/>
                    <a:pt x="38512" y="168751"/>
                  </a:cubicBezTo>
                  <a:cubicBezTo>
                    <a:pt x="39997" y="167117"/>
                    <a:pt x="41132" y="165109"/>
                    <a:pt x="41481" y="162699"/>
                  </a:cubicBezTo>
                  <a:cubicBezTo>
                    <a:pt x="42267" y="167999"/>
                    <a:pt x="45411" y="172750"/>
                    <a:pt x="49690" y="175990"/>
                  </a:cubicBezTo>
                  <a:lnTo>
                    <a:pt x="49690" y="179396"/>
                  </a:lnTo>
                  <a:cubicBezTo>
                    <a:pt x="57637" y="170977"/>
                    <a:pt x="69252" y="165851"/>
                    <a:pt x="80954" y="166104"/>
                  </a:cubicBezTo>
                  <a:cubicBezTo>
                    <a:pt x="74055" y="178392"/>
                    <a:pt x="68640" y="191526"/>
                    <a:pt x="64885" y="205106"/>
                  </a:cubicBezTo>
                  <a:cubicBezTo>
                    <a:pt x="85844" y="200006"/>
                    <a:pt x="94577" y="230684"/>
                    <a:pt x="93267" y="252036"/>
                  </a:cubicBezTo>
                  <a:cubicBezTo>
                    <a:pt x="73705" y="580149"/>
                    <a:pt x="113440" y="909885"/>
                    <a:pt x="89424" y="1237710"/>
                  </a:cubicBezTo>
                  <a:cubicBezTo>
                    <a:pt x="80866" y="1354547"/>
                    <a:pt x="64274" y="1471158"/>
                    <a:pt x="67505" y="1588257"/>
                  </a:cubicBezTo>
                  <a:cubicBezTo>
                    <a:pt x="101389" y="1569752"/>
                    <a:pt x="120339" y="1527790"/>
                    <a:pt x="111693" y="1490396"/>
                  </a:cubicBezTo>
                  <a:cubicBezTo>
                    <a:pt x="117632" y="1500352"/>
                    <a:pt x="123483" y="1510316"/>
                    <a:pt x="129422" y="1520271"/>
                  </a:cubicBezTo>
                  <a:lnTo>
                    <a:pt x="129422" y="1452984"/>
                  </a:lnTo>
                  <a:cubicBezTo>
                    <a:pt x="124356" y="1370223"/>
                    <a:pt x="119291" y="1287452"/>
                    <a:pt x="114139" y="1204691"/>
                  </a:cubicBezTo>
                  <a:cubicBezTo>
                    <a:pt x="120426" y="1223755"/>
                    <a:pt x="125404" y="1243080"/>
                    <a:pt x="129422" y="1262598"/>
                  </a:cubicBezTo>
                  <a:lnTo>
                    <a:pt x="129422" y="1795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19" name="Google Shape;3319;p21"/>
            <p:cNvSpPr/>
            <p:nvPr/>
          </p:nvSpPr>
          <p:spPr>
            <a:xfrm>
              <a:off x="5761496" y="1158644"/>
              <a:ext cx="693170" cy="548922"/>
            </a:xfrm>
            <a:custGeom>
              <a:rect b="b" l="l" r="r" t="t"/>
              <a:pathLst>
                <a:path extrusionOk="0" h="223366" w="282063">
                  <a:moveTo>
                    <a:pt x="157454" y="15064"/>
                  </a:moveTo>
                  <a:cubicBezTo>
                    <a:pt x="119728" y="2646"/>
                    <a:pt x="75801" y="10872"/>
                    <a:pt x="45236" y="36076"/>
                  </a:cubicBezTo>
                  <a:cubicBezTo>
                    <a:pt x="58248" y="41176"/>
                    <a:pt x="72570" y="42852"/>
                    <a:pt x="86368" y="40905"/>
                  </a:cubicBezTo>
                  <a:cubicBezTo>
                    <a:pt x="55978" y="55995"/>
                    <a:pt x="26984" y="73950"/>
                    <a:pt x="0" y="94446"/>
                  </a:cubicBezTo>
                  <a:cubicBezTo>
                    <a:pt x="15631" y="102515"/>
                    <a:pt x="36154" y="100009"/>
                    <a:pt x="49341" y="88429"/>
                  </a:cubicBezTo>
                  <a:cubicBezTo>
                    <a:pt x="31351" y="97372"/>
                    <a:pt x="17728" y="114392"/>
                    <a:pt x="13012" y="133736"/>
                  </a:cubicBezTo>
                  <a:cubicBezTo>
                    <a:pt x="24539" y="133867"/>
                    <a:pt x="35979" y="129911"/>
                    <a:pt x="44974" y="122758"/>
                  </a:cubicBezTo>
                  <a:cubicBezTo>
                    <a:pt x="25587" y="140914"/>
                    <a:pt x="17116" y="169785"/>
                    <a:pt x="23666" y="195416"/>
                  </a:cubicBezTo>
                  <a:cubicBezTo>
                    <a:pt x="37289" y="187233"/>
                    <a:pt x="49952" y="177627"/>
                    <a:pt x="61567" y="166825"/>
                  </a:cubicBezTo>
                  <a:cubicBezTo>
                    <a:pt x="61479" y="179391"/>
                    <a:pt x="62702" y="193276"/>
                    <a:pt x="71697" y="202088"/>
                  </a:cubicBezTo>
                  <a:cubicBezTo>
                    <a:pt x="80691" y="210899"/>
                    <a:pt x="99904" y="208751"/>
                    <a:pt x="102000" y="196350"/>
                  </a:cubicBezTo>
                  <a:cubicBezTo>
                    <a:pt x="103310" y="205651"/>
                    <a:pt x="111868" y="213423"/>
                    <a:pt x="121387" y="213912"/>
                  </a:cubicBezTo>
                  <a:cubicBezTo>
                    <a:pt x="130819" y="214393"/>
                    <a:pt x="140075" y="207537"/>
                    <a:pt x="142433" y="198411"/>
                  </a:cubicBezTo>
                  <a:cubicBezTo>
                    <a:pt x="143394" y="213799"/>
                    <a:pt x="160074" y="226173"/>
                    <a:pt x="175269" y="222811"/>
                  </a:cubicBezTo>
                  <a:cubicBezTo>
                    <a:pt x="190464" y="219449"/>
                    <a:pt x="200245" y="201206"/>
                    <a:pt x="194569" y="186840"/>
                  </a:cubicBezTo>
                  <a:cubicBezTo>
                    <a:pt x="210812" y="200420"/>
                    <a:pt x="231858" y="214882"/>
                    <a:pt x="251507" y="206865"/>
                  </a:cubicBezTo>
                  <a:cubicBezTo>
                    <a:pt x="266004" y="200927"/>
                    <a:pt x="273427" y="183845"/>
                    <a:pt x="272553" y="168257"/>
                  </a:cubicBezTo>
                  <a:cubicBezTo>
                    <a:pt x="271593" y="152669"/>
                    <a:pt x="263995" y="138294"/>
                    <a:pt x="255874" y="124924"/>
                  </a:cubicBezTo>
                  <a:cubicBezTo>
                    <a:pt x="255349" y="134818"/>
                    <a:pt x="271069" y="138949"/>
                    <a:pt x="277793" y="131640"/>
                  </a:cubicBezTo>
                  <a:cubicBezTo>
                    <a:pt x="284605" y="124330"/>
                    <a:pt x="282596" y="112165"/>
                    <a:pt x="276483" y="104341"/>
                  </a:cubicBezTo>
                  <a:cubicBezTo>
                    <a:pt x="270283" y="96516"/>
                    <a:pt x="261114" y="91792"/>
                    <a:pt x="252643" y="86543"/>
                  </a:cubicBezTo>
                  <a:cubicBezTo>
                    <a:pt x="258231" y="85609"/>
                    <a:pt x="263821" y="84674"/>
                    <a:pt x="269322" y="83740"/>
                  </a:cubicBezTo>
                  <a:cubicBezTo>
                    <a:pt x="246093" y="39045"/>
                    <a:pt x="196752" y="8908"/>
                    <a:pt x="146101" y="8375"/>
                  </a:cubicBezTo>
                  <a:cubicBezTo>
                    <a:pt x="151166" y="5580"/>
                    <a:pt x="156144" y="2795"/>
                    <a:pt x="161209" y="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20" name="Google Shape;3320;p21"/>
            <p:cNvSpPr/>
            <p:nvPr/>
          </p:nvSpPr>
          <p:spPr>
            <a:xfrm>
              <a:off x="5746047" y="1151477"/>
              <a:ext cx="717003" cy="564576"/>
            </a:xfrm>
            <a:custGeom>
              <a:rect b="b" l="l" r="r" t="t"/>
              <a:pathLst>
                <a:path extrusionOk="0" h="229736" w="291761">
                  <a:moveTo>
                    <a:pt x="176405" y="229701"/>
                  </a:moveTo>
                  <a:cubicBezTo>
                    <a:pt x="169942" y="229701"/>
                    <a:pt x="163305" y="227457"/>
                    <a:pt x="157629" y="223213"/>
                  </a:cubicBezTo>
                  <a:cubicBezTo>
                    <a:pt x="153175" y="219842"/>
                    <a:pt x="149769" y="215572"/>
                    <a:pt x="147673" y="210856"/>
                  </a:cubicBezTo>
                  <a:cubicBezTo>
                    <a:pt x="142870" y="216847"/>
                    <a:pt x="135272" y="220654"/>
                    <a:pt x="127500" y="220235"/>
                  </a:cubicBezTo>
                  <a:cubicBezTo>
                    <a:pt x="119291" y="219816"/>
                    <a:pt x="111693" y="214794"/>
                    <a:pt x="107763" y="207791"/>
                  </a:cubicBezTo>
                  <a:cubicBezTo>
                    <a:pt x="105755" y="209913"/>
                    <a:pt x="103048" y="211563"/>
                    <a:pt x="99904" y="212602"/>
                  </a:cubicBezTo>
                  <a:cubicBezTo>
                    <a:pt x="91521" y="215345"/>
                    <a:pt x="81478" y="213214"/>
                    <a:pt x="75627" y="207459"/>
                  </a:cubicBezTo>
                  <a:cubicBezTo>
                    <a:pt x="67505" y="199564"/>
                    <a:pt x="65147" y="188299"/>
                    <a:pt x="64623" y="177278"/>
                  </a:cubicBezTo>
                  <a:cubicBezTo>
                    <a:pt x="54406" y="186212"/>
                    <a:pt x="43315" y="194263"/>
                    <a:pt x="31700" y="201267"/>
                  </a:cubicBezTo>
                  <a:lnTo>
                    <a:pt x="27770" y="203625"/>
                  </a:lnTo>
                  <a:lnTo>
                    <a:pt x="26635" y="199206"/>
                  </a:lnTo>
                  <a:cubicBezTo>
                    <a:pt x="21221" y="178116"/>
                    <a:pt x="25412" y="155315"/>
                    <a:pt x="37202" y="137220"/>
                  </a:cubicBezTo>
                  <a:cubicBezTo>
                    <a:pt x="31438" y="139167"/>
                    <a:pt x="25500" y="140154"/>
                    <a:pt x="19299" y="140084"/>
                  </a:cubicBezTo>
                  <a:lnTo>
                    <a:pt x="15021" y="140041"/>
                  </a:lnTo>
                  <a:lnTo>
                    <a:pt x="15981" y="135884"/>
                  </a:lnTo>
                  <a:cubicBezTo>
                    <a:pt x="18776" y="124505"/>
                    <a:pt x="24452" y="113938"/>
                    <a:pt x="32224" y="105188"/>
                  </a:cubicBezTo>
                  <a:cubicBezTo>
                    <a:pt x="22880" y="106306"/>
                    <a:pt x="13186" y="104786"/>
                    <a:pt x="4715" y="100411"/>
                  </a:cubicBezTo>
                  <a:lnTo>
                    <a:pt x="0" y="97939"/>
                  </a:lnTo>
                  <a:lnTo>
                    <a:pt x="4279" y="94682"/>
                  </a:lnTo>
                  <a:cubicBezTo>
                    <a:pt x="27247" y="77234"/>
                    <a:pt x="51699" y="61549"/>
                    <a:pt x="77286" y="47944"/>
                  </a:cubicBezTo>
                  <a:cubicBezTo>
                    <a:pt x="68029" y="47507"/>
                    <a:pt x="58859" y="45568"/>
                    <a:pt x="50214" y="42180"/>
                  </a:cubicBezTo>
                  <a:lnTo>
                    <a:pt x="44887" y="40067"/>
                  </a:lnTo>
                  <a:lnTo>
                    <a:pt x="49341" y="36390"/>
                  </a:lnTo>
                  <a:cubicBezTo>
                    <a:pt x="75976" y="14401"/>
                    <a:pt x="112741" y="4969"/>
                    <a:pt x="146975" y="10453"/>
                  </a:cubicBezTo>
                  <a:lnTo>
                    <a:pt x="165837" y="0"/>
                  </a:lnTo>
                  <a:lnTo>
                    <a:pt x="169156" y="5947"/>
                  </a:lnTo>
                  <a:lnTo>
                    <a:pt x="164353" y="8611"/>
                  </a:lnTo>
                  <a:cubicBezTo>
                    <a:pt x="211773" y="13361"/>
                    <a:pt x="256747" y="43036"/>
                    <a:pt x="278666" y="85146"/>
                  </a:cubicBezTo>
                  <a:lnTo>
                    <a:pt x="280763" y="89294"/>
                  </a:lnTo>
                  <a:lnTo>
                    <a:pt x="268537" y="91355"/>
                  </a:lnTo>
                  <a:cubicBezTo>
                    <a:pt x="274737" y="95162"/>
                    <a:pt x="280763" y="99337"/>
                    <a:pt x="285391" y="105214"/>
                  </a:cubicBezTo>
                  <a:cubicBezTo>
                    <a:pt x="292202" y="113868"/>
                    <a:pt x="294910" y="127920"/>
                    <a:pt x="286614" y="136914"/>
                  </a:cubicBezTo>
                  <a:cubicBezTo>
                    <a:pt x="283470" y="140303"/>
                    <a:pt x="278666" y="141971"/>
                    <a:pt x="273689" y="141709"/>
                  </a:cubicBezTo>
                  <a:cubicBezTo>
                    <a:pt x="278230" y="150957"/>
                    <a:pt x="281548" y="160720"/>
                    <a:pt x="282160" y="171025"/>
                  </a:cubicBezTo>
                  <a:cubicBezTo>
                    <a:pt x="283121" y="186308"/>
                    <a:pt x="276221" y="205957"/>
                    <a:pt x="259017" y="212978"/>
                  </a:cubicBezTo>
                  <a:cubicBezTo>
                    <a:pt x="240591" y="220488"/>
                    <a:pt x="221641" y="210253"/>
                    <a:pt x="205835" y="198211"/>
                  </a:cubicBezTo>
                  <a:cubicBezTo>
                    <a:pt x="205922" y="203302"/>
                    <a:pt x="204612" y="208542"/>
                    <a:pt x="202079" y="213415"/>
                  </a:cubicBezTo>
                  <a:cubicBezTo>
                    <a:pt x="197712" y="221554"/>
                    <a:pt x="190552" y="227274"/>
                    <a:pt x="182256" y="229099"/>
                  </a:cubicBezTo>
                  <a:cubicBezTo>
                    <a:pt x="180334" y="229527"/>
                    <a:pt x="178326" y="229736"/>
                    <a:pt x="176405" y="229736"/>
                  </a:cubicBezTo>
                  <a:close/>
                  <a:moveTo>
                    <a:pt x="150643" y="179444"/>
                  </a:moveTo>
                  <a:lnTo>
                    <a:pt x="152039" y="201110"/>
                  </a:lnTo>
                  <a:cubicBezTo>
                    <a:pt x="152476" y="207406"/>
                    <a:pt x="156057" y="213476"/>
                    <a:pt x="161733" y="217764"/>
                  </a:cubicBezTo>
                  <a:cubicBezTo>
                    <a:pt x="167584" y="222121"/>
                    <a:pt x="174483" y="223833"/>
                    <a:pt x="180858" y="222418"/>
                  </a:cubicBezTo>
                  <a:cubicBezTo>
                    <a:pt x="187146" y="221021"/>
                    <a:pt x="192647" y="216567"/>
                    <a:pt x="196054" y="210183"/>
                  </a:cubicBezTo>
                  <a:cubicBezTo>
                    <a:pt x="199459" y="203887"/>
                    <a:pt x="199983" y="196901"/>
                    <a:pt x="197712" y="191023"/>
                  </a:cubicBezTo>
                  <a:lnTo>
                    <a:pt x="192822" y="178588"/>
                  </a:lnTo>
                  <a:lnTo>
                    <a:pt x="203040" y="187164"/>
                  </a:lnTo>
                  <a:cubicBezTo>
                    <a:pt x="218497" y="200088"/>
                    <a:pt x="238495" y="213991"/>
                    <a:pt x="256485" y="206647"/>
                  </a:cubicBezTo>
                  <a:cubicBezTo>
                    <a:pt x="270545" y="200883"/>
                    <a:pt x="276221" y="184334"/>
                    <a:pt x="275435" y="171392"/>
                  </a:cubicBezTo>
                  <a:cubicBezTo>
                    <a:pt x="274737" y="159969"/>
                    <a:pt x="270108" y="149009"/>
                    <a:pt x="264432" y="138644"/>
                  </a:cubicBezTo>
                  <a:cubicBezTo>
                    <a:pt x="260589" y="136041"/>
                    <a:pt x="258494" y="132111"/>
                    <a:pt x="258756" y="127684"/>
                  </a:cubicBezTo>
                  <a:lnTo>
                    <a:pt x="259279" y="116689"/>
                  </a:lnTo>
                  <a:lnTo>
                    <a:pt x="265043" y="126094"/>
                  </a:lnTo>
                  <a:cubicBezTo>
                    <a:pt x="266528" y="128592"/>
                    <a:pt x="268100" y="131124"/>
                    <a:pt x="269497" y="133709"/>
                  </a:cubicBezTo>
                  <a:cubicBezTo>
                    <a:pt x="269672" y="133805"/>
                    <a:pt x="269847" y="133884"/>
                    <a:pt x="270021" y="133945"/>
                  </a:cubicBezTo>
                  <a:cubicBezTo>
                    <a:pt x="273515" y="135421"/>
                    <a:pt x="278754" y="135334"/>
                    <a:pt x="281636" y="132268"/>
                  </a:cubicBezTo>
                  <a:cubicBezTo>
                    <a:pt x="287138" y="126260"/>
                    <a:pt x="285129" y="115912"/>
                    <a:pt x="280064" y="109380"/>
                  </a:cubicBezTo>
                  <a:cubicBezTo>
                    <a:pt x="275261" y="103301"/>
                    <a:pt x="268537" y="99223"/>
                    <a:pt x="261289" y="94892"/>
                  </a:cubicBezTo>
                  <a:cubicBezTo>
                    <a:pt x="259891" y="94053"/>
                    <a:pt x="258494" y="93224"/>
                    <a:pt x="257184" y="92377"/>
                  </a:cubicBezTo>
                  <a:lnTo>
                    <a:pt x="249499" y="87635"/>
                  </a:lnTo>
                  <a:lnTo>
                    <a:pt x="270370" y="84124"/>
                  </a:lnTo>
                  <a:cubicBezTo>
                    <a:pt x="248888" y="46468"/>
                    <a:pt x="207930" y="20077"/>
                    <a:pt x="164615" y="15440"/>
                  </a:cubicBezTo>
                  <a:lnTo>
                    <a:pt x="162694" y="21203"/>
                  </a:lnTo>
                  <a:cubicBezTo>
                    <a:pt x="128024" y="9807"/>
                    <a:pt x="87853" y="16374"/>
                    <a:pt x="58510" y="37831"/>
                  </a:cubicBezTo>
                  <a:cubicBezTo>
                    <a:pt x="69427" y="41132"/>
                    <a:pt x="80866" y="42049"/>
                    <a:pt x="92219" y="40451"/>
                  </a:cubicBezTo>
                  <a:lnTo>
                    <a:pt x="113003" y="37525"/>
                  </a:lnTo>
                  <a:lnTo>
                    <a:pt x="94140" y="46869"/>
                  </a:lnTo>
                  <a:cubicBezTo>
                    <a:pt x="65759" y="60964"/>
                    <a:pt x="38512" y="77662"/>
                    <a:pt x="13099" y="96542"/>
                  </a:cubicBezTo>
                  <a:cubicBezTo>
                    <a:pt x="22618" y="99756"/>
                    <a:pt x="33447" y="99232"/>
                    <a:pt x="42791" y="95337"/>
                  </a:cubicBezTo>
                  <a:cubicBezTo>
                    <a:pt x="46284" y="92656"/>
                    <a:pt x="50039" y="90298"/>
                    <a:pt x="54056" y="88307"/>
                  </a:cubicBezTo>
                  <a:lnTo>
                    <a:pt x="77461" y="76640"/>
                  </a:lnTo>
                  <a:lnTo>
                    <a:pt x="57812" y="93905"/>
                  </a:lnTo>
                  <a:cubicBezTo>
                    <a:pt x="54319" y="97005"/>
                    <a:pt x="50301" y="99494"/>
                    <a:pt x="46110" y="101371"/>
                  </a:cubicBezTo>
                  <a:cubicBezTo>
                    <a:pt x="35717" y="109476"/>
                    <a:pt x="27857" y="120619"/>
                    <a:pt x="23841" y="133089"/>
                  </a:cubicBezTo>
                  <a:cubicBezTo>
                    <a:pt x="33010" y="132277"/>
                    <a:pt x="42005" y="128723"/>
                    <a:pt x="49079" y="123038"/>
                  </a:cubicBezTo>
                  <a:lnTo>
                    <a:pt x="53533" y="128173"/>
                  </a:lnTo>
                  <a:cubicBezTo>
                    <a:pt x="36329" y="144302"/>
                    <a:pt x="28032" y="169811"/>
                    <a:pt x="32224" y="192936"/>
                  </a:cubicBezTo>
                  <a:cubicBezTo>
                    <a:pt x="44101" y="185443"/>
                    <a:pt x="55279" y="176824"/>
                    <a:pt x="65497" y="167261"/>
                  </a:cubicBezTo>
                  <a:lnTo>
                    <a:pt x="71260" y="161882"/>
                  </a:lnTo>
                  <a:lnTo>
                    <a:pt x="71173" y="169759"/>
                  </a:lnTo>
                  <a:cubicBezTo>
                    <a:pt x="71173" y="181531"/>
                    <a:pt x="72221" y="194639"/>
                    <a:pt x="80343" y="202577"/>
                  </a:cubicBezTo>
                  <a:cubicBezTo>
                    <a:pt x="84447" y="206594"/>
                    <a:pt x="91782" y="208088"/>
                    <a:pt x="97808" y="206131"/>
                  </a:cubicBezTo>
                  <a:cubicBezTo>
                    <a:pt x="100079" y="205372"/>
                    <a:pt x="104183" y="203389"/>
                    <a:pt x="104970" y="198717"/>
                  </a:cubicBezTo>
                  <a:lnTo>
                    <a:pt x="108637" y="177033"/>
                  </a:lnTo>
                  <a:lnTo>
                    <a:pt x="111693" y="198813"/>
                  </a:lnTo>
                  <a:cubicBezTo>
                    <a:pt x="112741" y="206481"/>
                    <a:pt x="119990" y="213048"/>
                    <a:pt x="127762" y="213450"/>
                  </a:cubicBezTo>
                  <a:cubicBezTo>
                    <a:pt x="135535" y="213869"/>
                    <a:pt x="143481" y="208053"/>
                    <a:pt x="145403" y="200525"/>
                  </a:cubicBezTo>
                  <a:lnTo>
                    <a:pt x="150555" y="179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21" name="Google Shape;3321;p21"/>
            <p:cNvSpPr/>
            <p:nvPr/>
          </p:nvSpPr>
          <p:spPr>
            <a:xfrm>
              <a:off x="5910185" y="1241301"/>
              <a:ext cx="544444" cy="3903139"/>
            </a:xfrm>
            <a:custGeom>
              <a:rect b="b" l="l" r="r" t="t"/>
              <a:pathLst>
                <a:path extrusionOk="0" h="1588256" w="221544">
                  <a:moveTo>
                    <a:pt x="129422" y="179544"/>
                  </a:moveTo>
                  <a:cubicBezTo>
                    <a:pt x="135185" y="172156"/>
                    <a:pt x="137543" y="161974"/>
                    <a:pt x="134050" y="153215"/>
                  </a:cubicBezTo>
                  <a:cubicBezTo>
                    <a:pt x="150293" y="166794"/>
                    <a:pt x="171340" y="181256"/>
                    <a:pt x="190989" y="173239"/>
                  </a:cubicBezTo>
                  <a:cubicBezTo>
                    <a:pt x="205485" y="167301"/>
                    <a:pt x="212908" y="150219"/>
                    <a:pt x="212035" y="134631"/>
                  </a:cubicBezTo>
                  <a:cubicBezTo>
                    <a:pt x="211248" y="122222"/>
                    <a:pt x="206271" y="110589"/>
                    <a:pt x="200158" y="99612"/>
                  </a:cubicBezTo>
                  <a:cubicBezTo>
                    <a:pt x="205223" y="102669"/>
                    <a:pt x="213083" y="102616"/>
                    <a:pt x="217274" y="98014"/>
                  </a:cubicBezTo>
                  <a:cubicBezTo>
                    <a:pt x="224086" y="90705"/>
                    <a:pt x="222077" y="78540"/>
                    <a:pt x="215964" y="70715"/>
                  </a:cubicBezTo>
                  <a:cubicBezTo>
                    <a:pt x="209764" y="62890"/>
                    <a:pt x="200595" y="58166"/>
                    <a:pt x="192124" y="52917"/>
                  </a:cubicBezTo>
                  <a:cubicBezTo>
                    <a:pt x="197712" y="51983"/>
                    <a:pt x="203302" y="51049"/>
                    <a:pt x="208803" y="50114"/>
                  </a:cubicBezTo>
                  <a:cubicBezTo>
                    <a:pt x="200595" y="34281"/>
                    <a:pt x="189067" y="20317"/>
                    <a:pt x="175356" y="8816"/>
                  </a:cubicBezTo>
                  <a:cubicBezTo>
                    <a:pt x="158327" y="6974"/>
                    <a:pt x="140861" y="11279"/>
                    <a:pt x="123658" y="10187"/>
                  </a:cubicBezTo>
                  <a:cubicBezTo>
                    <a:pt x="112130" y="9462"/>
                    <a:pt x="100865" y="6153"/>
                    <a:pt x="90647" y="738"/>
                  </a:cubicBezTo>
                  <a:cubicBezTo>
                    <a:pt x="49603" y="-5244"/>
                    <a:pt x="6637" y="25889"/>
                    <a:pt x="0" y="66523"/>
                  </a:cubicBezTo>
                  <a:cubicBezTo>
                    <a:pt x="21221" y="46141"/>
                    <a:pt x="51087" y="34875"/>
                    <a:pt x="80604" y="36133"/>
                  </a:cubicBezTo>
                  <a:cubicBezTo>
                    <a:pt x="58336" y="60742"/>
                    <a:pt x="33534" y="83098"/>
                    <a:pt x="6811" y="102747"/>
                  </a:cubicBezTo>
                  <a:cubicBezTo>
                    <a:pt x="27770" y="96591"/>
                    <a:pt x="48816" y="90443"/>
                    <a:pt x="69863" y="84286"/>
                  </a:cubicBezTo>
                  <a:cubicBezTo>
                    <a:pt x="44887" y="103883"/>
                    <a:pt x="33010" y="137862"/>
                    <a:pt x="38512" y="168751"/>
                  </a:cubicBezTo>
                  <a:cubicBezTo>
                    <a:pt x="39997" y="167117"/>
                    <a:pt x="41132" y="165109"/>
                    <a:pt x="41481" y="162699"/>
                  </a:cubicBezTo>
                  <a:cubicBezTo>
                    <a:pt x="42267" y="167999"/>
                    <a:pt x="45411" y="172750"/>
                    <a:pt x="49690" y="175990"/>
                  </a:cubicBezTo>
                  <a:lnTo>
                    <a:pt x="49690" y="179396"/>
                  </a:lnTo>
                  <a:cubicBezTo>
                    <a:pt x="57637" y="170977"/>
                    <a:pt x="69252" y="165851"/>
                    <a:pt x="80954" y="166104"/>
                  </a:cubicBezTo>
                  <a:cubicBezTo>
                    <a:pt x="74055" y="178392"/>
                    <a:pt x="68640" y="191526"/>
                    <a:pt x="64885" y="205106"/>
                  </a:cubicBezTo>
                  <a:cubicBezTo>
                    <a:pt x="85844" y="200006"/>
                    <a:pt x="94577" y="230684"/>
                    <a:pt x="93267" y="252036"/>
                  </a:cubicBezTo>
                  <a:cubicBezTo>
                    <a:pt x="73705" y="580149"/>
                    <a:pt x="113440" y="909885"/>
                    <a:pt x="89424" y="1237710"/>
                  </a:cubicBezTo>
                  <a:cubicBezTo>
                    <a:pt x="80866" y="1354547"/>
                    <a:pt x="64274" y="1471158"/>
                    <a:pt x="67505" y="1588257"/>
                  </a:cubicBezTo>
                  <a:cubicBezTo>
                    <a:pt x="101389" y="1569752"/>
                    <a:pt x="120339" y="1527790"/>
                    <a:pt x="111693" y="1490396"/>
                  </a:cubicBezTo>
                  <a:cubicBezTo>
                    <a:pt x="117632" y="1500352"/>
                    <a:pt x="123483" y="1510316"/>
                    <a:pt x="129422" y="1520271"/>
                  </a:cubicBezTo>
                  <a:lnTo>
                    <a:pt x="129422" y="1452984"/>
                  </a:lnTo>
                  <a:cubicBezTo>
                    <a:pt x="124356" y="1370223"/>
                    <a:pt x="119291" y="1287452"/>
                    <a:pt x="114139" y="1204691"/>
                  </a:cubicBezTo>
                  <a:cubicBezTo>
                    <a:pt x="120426" y="1223755"/>
                    <a:pt x="125404" y="1243080"/>
                    <a:pt x="129422" y="1262598"/>
                  </a:cubicBezTo>
                  <a:lnTo>
                    <a:pt x="129422" y="179544"/>
                  </a:ln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22" name="Google Shape;3322;p21"/>
            <p:cNvSpPr/>
            <p:nvPr/>
          </p:nvSpPr>
          <p:spPr>
            <a:xfrm>
              <a:off x="6102214" y="1223118"/>
              <a:ext cx="31547" cy="20107"/>
            </a:xfrm>
            <a:custGeom>
              <a:rect b="b" l="l" r="r" t="t"/>
              <a:pathLst>
                <a:path extrusionOk="0" h="8182" w="12837">
                  <a:moveTo>
                    <a:pt x="0" y="0"/>
                  </a:moveTo>
                  <a:cubicBezTo>
                    <a:pt x="3930" y="3118"/>
                    <a:pt x="8121" y="5816"/>
                    <a:pt x="12488" y="8157"/>
                  </a:cubicBezTo>
                  <a:cubicBezTo>
                    <a:pt x="12663" y="8174"/>
                    <a:pt x="12663" y="8165"/>
                    <a:pt x="12838" y="8183"/>
                  </a:cubicBezTo>
                  <a:lnTo>
                    <a:pt x="0" y="0"/>
                  </a:lnTo>
                  <a:close/>
                </a:path>
              </a:pathLst>
            </a:custGeom>
            <a:solidFill>
              <a:srgbClr val="E265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23" name="Google Shape;3323;p21"/>
            <p:cNvSpPr/>
            <p:nvPr/>
          </p:nvSpPr>
          <p:spPr>
            <a:xfrm rot="-2087469">
              <a:off x="5941882" y="1357541"/>
              <a:ext cx="136212" cy="16670"/>
            </a:xfrm>
            <a:custGeom>
              <a:rect b="b" l="l" r="r" t="t"/>
              <a:pathLst>
                <a:path extrusionOk="0" h="6794" w="55515">
                  <a:moveTo>
                    <a:pt x="0" y="0"/>
                  </a:moveTo>
                  <a:lnTo>
                    <a:pt x="55515" y="0"/>
                  </a:lnTo>
                  <a:lnTo>
                    <a:pt x="55515" y="6794"/>
                  </a:lnTo>
                  <a:lnTo>
                    <a:pt x="0" y="679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24" name="Google Shape;3324;p21"/>
            <p:cNvSpPr/>
            <p:nvPr/>
          </p:nvSpPr>
          <p:spPr>
            <a:xfrm>
              <a:off x="6019798" y="1416778"/>
              <a:ext cx="89303" cy="164606"/>
            </a:xfrm>
            <a:custGeom>
              <a:rect b="b" l="l" r="r" t="t"/>
              <a:pathLst>
                <a:path extrusionOk="0" h="66981" w="36339">
                  <a:moveTo>
                    <a:pt x="2805" y="66973"/>
                  </a:moveTo>
                  <a:cubicBezTo>
                    <a:pt x="-6452" y="41115"/>
                    <a:pt x="8045" y="9825"/>
                    <a:pt x="33894" y="0"/>
                  </a:cubicBezTo>
                  <a:lnTo>
                    <a:pt x="36340" y="6358"/>
                  </a:lnTo>
                  <a:cubicBezTo>
                    <a:pt x="14245" y="14767"/>
                    <a:pt x="1320" y="42573"/>
                    <a:pt x="9180" y="64693"/>
                  </a:cubicBezTo>
                  <a:lnTo>
                    <a:pt x="2805" y="669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25" name="Google Shape;3325;p21"/>
            <p:cNvSpPr/>
            <p:nvPr/>
          </p:nvSpPr>
          <p:spPr>
            <a:xfrm>
              <a:off x="6176926" y="1322393"/>
              <a:ext cx="45882" cy="146986"/>
            </a:xfrm>
            <a:custGeom>
              <a:rect b="b" l="l" r="r" t="t"/>
              <a:pathLst>
                <a:path extrusionOk="0" h="59811" w="18670">
                  <a:moveTo>
                    <a:pt x="1553" y="59812"/>
                  </a:moveTo>
                  <a:cubicBezTo>
                    <a:pt x="-2551" y="39342"/>
                    <a:pt x="1553" y="17544"/>
                    <a:pt x="12994" y="0"/>
                  </a:cubicBezTo>
                  <a:lnTo>
                    <a:pt x="18670" y="3703"/>
                  </a:lnTo>
                  <a:cubicBezTo>
                    <a:pt x="8278" y="19763"/>
                    <a:pt x="4435" y="39726"/>
                    <a:pt x="8191" y="58458"/>
                  </a:cubicBezTo>
                  <a:lnTo>
                    <a:pt x="1553" y="598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26" name="Google Shape;3326;p21"/>
            <p:cNvSpPr/>
            <p:nvPr/>
          </p:nvSpPr>
          <p:spPr>
            <a:xfrm>
              <a:off x="6291175" y="1397061"/>
              <a:ext cx="60155" cy="134344"/>
            </a:xfrm>
            <a:custGeom>
              <a:rect b="b" l="l" r="r" t="t"/>
              <a:pathLst>
                <a:path extrusionOk="0" h="54667" w="24478">
                  <a:moveTo>
                    <a:pt x="11379" y="54668"/>
                  </a:moveTo>
                  <a:cubicBezTo>
                    <a:pt x="2298" y="48459"/>
                    <a:pt x="-1895" y="36373"/>
                    <a:pt x="813" y="23876"/>
                  </a:cubicBezTo>
                  <a:cubicBezTo>
                    <a:pt x="3520" y="11292"/>
                    <a:pt x="12340" y="1921"/>
                    <a:pt x="23343" y="0"/>
                  </a:cubicBezTo>
                  <a:lnTo>
                    <a:pt x="24479" y="6698"/>
                  </a:lnTo>
                  <a:cubicBezTo>
                    <a:pt x="16270" y="8139"/>
                    <a:pt x="9633" y="15448"/>
                    <a:pt x="7449" y="25308"/>
                  </a:cubicBezTo>
                  <a:cubicBezTo>
                    <a:pt x="5354" y="35089"/>
                    <a:pt x="8411" y="44407"/>
                    <a:pt x="15222" y="49053"/>
                  </a:cubicBezTo>
                  <a:lnTo>
                    <a:pt x="11379" y="5466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27" name="Google Shape;3327;p21"/>
            <p:cNvSpPr/>
            <p:nvPr/>
          </p:nvSpPr>
          <p:spPr>
            <a:xfrm rot="-2432664">
              <a:off x="5961431" y="1279961"/>
              <a:ext cx="120698" cy="16716"/>
            </a:xfrm>
            <a:custGeom>
              <a:rect b="b" l="l" r="r" t="t"/>
              <a:pathLst>
                <a:path extrusionOk="0" h="6802" w="49113">
                  <a:moveTo>
                    <a:pt x="0" y="1"/>
                  </a:moveTo>
                  <a:lnTo>
                    <a:pt x="49114" y="1"/>
                  </a:lnTo>
                  <a:lnTo>
                    <a:pt x="49114" y="6804"/>
                  </a:lnTo>
                  <a:lnTo>
                    <a:pt x="0" y="68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28" name="Google Shape;3328;p21"/>
            <p:cNvSpPr/>
            <p:nvPr/>
          </p:nvSpPr>
          <p:spPr>
            <a:xfrm>
              <a:off x="6099853" y="1249315"/>
              <a:ext cx="80478" cy="90952"/>
            </a:xfrm>
            <a:custGeom>
              <a:rect b="b" l="l" r="r" t="t"/>
              <a:pathLst>
                <a:path extrusionOk="0" h="37010" w="32748">
                  <a:moveTo>
                    <a:pt x="6638" y="37010"/>
                  </a:moveTo>
                  <a:lnTo>
                    <a:pt x="0" y="35517"/>
                  </a:lnTo>
                  <a:cubicBezTo>
                    <a:pt x="3581" y="19745"/>
                    <a:pt x="15109" y="6139"/>
                    <a:pt x="30216" y="0"/>
                  </a:cubicBezTo>
                  <a:lnTo>
                    <a:pt x="32748" y="6296"/>
                  </a:lnTo>
                  <a:cubicBezTo>
                    <a:pt x="19737" y="11606"/>
                    <a:pt x="9694" y="23378"/>
                    <a:pt x="6638" y="370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29" name="Google Shape;3329;p21"/>
            <p:cNvSpPr/>
            <p:nvPr/>
          </p:nvSpPr>
          <p:spPr>
            <a:xfrm>
              <a:off x="6261375" y="1290596"/>
              <a:ext cx="33948" cy="102367"/>
            </a:xfrm>
            <a:custGeom>
              <a:rect b="b" l="l" r="r" t="t"/>
              <a:pathLst>
                <a:path extrusionOk="0" h="41655" w="13814">
                  <a:moveTo>
                    <a:pt x="9187" y="41656"/>
                  </a:moveTo>
                  <a:cubicBezTo>
                    <a:pt x="3684" y="36661"/>
                    <a:pt x="279" y="29177"/>
                    <a:pt x="17" y="21125"/>
                  </a:cubicBezTo>
                  <a:cubicBezTo>
                    <a:pt x="-246" y="13082"/>
                    <a:pt x="2549" y="5379"/>
                    <a:pt x="7702" y="0"/>
                  </a:cubicBezTo>
                  <a:lnTo>
                    <a:pt x="12592" y="4698"/>
                  </a:lnTo>
                  <a:cubicBezTo>
                    <a:pt x="8662" y="8759"/>
                    <a:pt x="6567" y="14663"/>
                    <a:pt x="6828" y="20880"/>
                  </a:cubicBezTo>
                  <a:cubicBezTo>
                    <a:pt x="7090" y="27107"/>
                    <a:pt x="9535" y="32836"/>
                    <a:pt x="13815" y="36608"/>
                  </a:cubicBezTo>
                  <a:lnTo>
                    <a:pt x="9187" y="4165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0" name="Google Shape;3330;p21"/>
            <p:cNvSpPr/>
            <p:nvPr/>
          </p:nvSpPr>
          <p:spPr>
            <a:xfrm>
              <a:off x="6077110" y="1494598"/>
              <a:ext cx="61376" cy="131255"/>
            </a:xfrm>
            <a:custGeom>
              <a:rect b="b" l="l" r="r" t="t"/>
              <a:pathLst>
                <a:path extrusionOk="0" h="53410" w="24975">
                  <a:moveTo>
                    <a:pt x="24277" y="53410"/>
                  </a:moveTo>
                  <a:cubicBezTo>
                    <a:pt x="15108" y="52485"/>
                    <a:pt x="6463" y="47446"/>
                    <a:pt x="1135" y="39944"/>
                  </a:cubicBezTo>
                  <a:lnTo>
                    <a:pt x="0" y="38346"/>
                  </a:lnTo>
                  <a:lnTo>
                    <a:pt x="17641" y="0"/>
                  </a:lnTo>
                  <a:lnTo>
                    <a:pt x="23754" y="2829"/>
                  </a:lnTo>
                  <a:lnTo>
                    <a:pt x="7860" y="37543"/>
                  </a:lnTo>
                  <a:cubicBezTo>
                    <a:pt x="12051" y="42617"/>
                    <a:pt x="18339" y="45979"/>
                    <a:pt x="24976" y="46651"/>
                  </a:cubicBezTo>
                  <a:lnTo>
                    <a:pt x="24277" y="534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1" name="Google Shape;3331;p21"/>
            <p:cNvSpPr/>
            <p:nvPr/>
          </p:nvSpPr>
          <p:spPr>
            <a:xfrm>
              <a:off x="5838090" y="1428451"/>
              <a:ext cx="140785" cy="132629"/>
            </a:xfrm>
            <a:custGeom>
              <a:rect b="b" l="l" r="r" t="t"/>
              <a:pathLst>
                <a:path extrusionOk="0" h="53969" w="57288">
                  <a:moveTo>
                    <a:pt x="6201" y="53961"/>
                  </a:moveTo>
                  <a:lnTo>
                    <a:pt x="0" y="51184"/>
                  </a:lnTo>
                  <a:cubicBezTo>
                    <a:pt x="10567" y="27622"/>
                    <a:pt x="30565" y="8960"/>
                    <a:pt x="54930" y="0"/>
                  </a:cubicBezTo>
                  <a:lnTo>
                    <a:pt x="57288" y="6384"/>
                  </a:lnTo>
                  <a:cubicBezTo>
                    <a:pt x="34932" y="14593"/>
                    <a:pt x="15894" y="32382"/>
                    <a:pt x="6201" y="539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2" name="Google Shape;3332;p21"/>
            <p:cNvSpPr/>
            <p:nvPr/>
          </p:nvSpPr>
          <p:spPr>
            <a:xfrm>
              <a:off x="6212824" y="1487605"/>
              <a:ext cx="67060" cy="121533"/>
            </a:xfrm>
            <a:custGeom>
              <a:rect b="b" l="l" r="r" t="t"/>
              <a:pathLst>
                <a:path extrusionOk="0" h="49454" w="27288">
                  <a:moveTo>
                    <a:pt x="24668" y="49446"/>
                  </a:moveTo>
                  <a:cubicBezTo>
                    <a:pt x="6067" y="41726"/>
                    <a:pt x="-4412" y="19081"/>
                    <a:pt x="1788" y="0"/>
                  </a:cubicBezTo>
                  <a:lnTo>
                    <a:pt x="8250" y="2113"/>
                  </a:lnTo>
                  <a:cubicBezTo>
                    <a:pt x="3186" y="17684"/>
                    <a:pt x="12092" y="36870"/>
                    <a:pt x="27288" y="43175"/>
                  </a:cubicBezTo>
                  <a:lnTo>
                    <a:pt x="24668" y="494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3" name="Google Shape;3333;p21"/>
            <p:cNvSpPr/>
            <p:nvPr/>
          </p:nvSpPr>
          <p:spPr>
            <a:xfrm>
              <a:off x="5200638" y="927167"/>
              <a:ext cx="969000" cy="332399"/>
            </a:xfrm>
            <a:custGeom>
              <a:rect b="b" l="l" r="r" t="t"/>
              <a:pathLst>
                <a:path extrusionOk="0" h="135259" w="394303">
                  <a:moveTo>
                    <a:pt x="390099" y="135260"/>
                  </a:moveTo>
                  <a:cubicBezTo>
                    <a:pt x="329667" y="104136"/>
                    <a:pt x="267140" y="75614"/>
                    <a:pt x="200595" y="61310"/>
                  </a:cubicBezTo>
                  <a:cubicBezTo>
                    <a:pt x="134137" y="47005"/>
                    <a:pt x="62790" y="47695"/>
                    <a:pt x="0" y="73710"/>
                  </a:cubicBezTo>
                  <a:cubicBezTo>
                    <a:pt x="59820" y="27147"/>
                    <a:pt x="134748" y="-3951"/>
                    <a:pt x="210725" y="406"/>
                  </a:cubicBezTo>
                  <a:cubicBezTo>
                    <a:pt x="286614" y="4773"/>
                    <a:pt x="362153" y="49232"/>
                    <a:pt x="390972" y="119078"/>
                  </a:cubicBezTo>
                  <a:cubicBezTo>
                    <a:pt x="392719" y="123226"/>
                    <a:pt x="394290" y="127828"/>
                    <a:pt x="392980" y="132107"/>
                  </a:cubicBezTo>
                  <a:cubicBezTo>
                    <a:pt x="391584" y="136386"/>
                    <a:pt x="396561" y="134788"/>
                    <a:pt x="392980" y="13210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4" name="Google Shape;3334;p21"/>
            <p:cNvSpPr/>
            <p:nvPr/>
          </p:nvSpPr>
          <p:spPr>
            <a:xfrm>
              <a:off x="5168885" y="922263"/>
              <a:ext cx="1005611" cy="341683"/>
            </a:xfrm>
            <a:custGeom>
              <a:rect b="b" l="l" r="r" t="t"/>
              <a:pathLst>
                <a:path extrusionOk="0" h="139037" w="409201">
                  <a:moveTo>
                    <a:pt x="402062" y="139037"/>
                  </a:moveTo>
                  <a:cubicBezTo>
                    <a:pt x="347482" y="110909"/>
                    <a:pt x="282334" y="80151"/>
                    <a:pt x="213170" y="65271"/>
                  </a:cubicBezTo>
                  <a:cubicBezTo>
                    <a:pt x="162170" y="54302"/>
                    <a:pt x="86194" y="47543"/>
                    <a:pt x="13623" y="77558"/>
                  </a:cubicBezTo>
                  <a:lnTo>
                    <a:pt x="0" y="83234"/>
                  </a:lnTo>
                  <a:lnTo>
                    <a:pt x="11702" y="74126"/>
                  </a:lnTo>
                  <a:cubicBezTo>
                    <a:pt x="77985" y="22540"/>
                    <a:pt x="153262" y="-3615"/>
                    <a:pt x="223737" y="403"/>
                  </a:cubicBezTo>
                  <a:cubicBezTo>
                    <a:pt x="304953" y="5066"/>
                    <a:pt x="378135" y="53254"/>
                    <a:pt x="405730" y="120305"/>
                  </a:cubicBezTo>
                  <a:cubicBezTo>
                    <a:pt x="407477" y="124549"/>
                    <a:pt x="408961" y="129047"/>
                    <a:pt x="408088" y="133422"/>
                  </a:cubicBezTo>
                  <a:cubicBezTo>
                    <a:pt x="409835" y="135352"/>
                    <a:pt x="409048" y="137046"/>
                    <a:pt x="408875" y="137404"/>
                  </a:cubicBezTo>
                  <a:cubicBezTo>
                    <a:pt x="408175" y="138592"/>
                    <a:pt x="406691" y="139072"/>
                    <a:pt x="405381" y="138522"/>
                  </a:cubicBezTo>
                  <a:cubicBezTo>
                    <a:pt x="405119" y="138382"/>
                    <a:pt x="403897" y="137727"/>
                    <a:pt x="403635" y="136007"/>
                  </a:cubicBezTo>
                  <a:lnTo>
                    <a:pt x="402062" y="139037"/>
                  </a:lnTo>
                  <a:close/>
                  <a:moveTo>
                    <a:pt x="128635" y="51970"/>
                  </a:moveTo>
                  <a:cubicBezTo>
                    <a:pt x="160598" y="51970"/>
                    <a:pt x="190028" y="56206"/>
                    <a:pt x="213956" y="61349"/>
                  </a:cubicBezTo>
                  <a:cubicBezTo>
                    <a:pt x="283557" y="76300"/>
                    <a:pt x="348879" y="107110"/>
                    <a:pt x="403635" y="135317"/>
                  </a:cubicBezTo>
                  <a:cubicBezTo>
                    <a:pt x="403635" y="134793"/>
                    <a:pt x="403722" y="134191"/>
                    <a:pt x="403984" y="133501"/>
                  </a:cubicBezTo>
                  <a:cubicBezTo>
                    <a:pt x="405119" y="129772"/>
                    <a:pt x="403635" y="125519"/>
                    <a:pt x="402062" y="121834"/>
                  </a:cubicBezTo>
                  <a:cubicBezTo>
                    <a:pt x="374990" y="56180"/>
                    <a:pt x="303206" y="8987"/>
                    <a:pt x="223474" y="4402"/>
                  </a:cubicBezTo>
                  <a:cubicBezTo>
                    <a:pt x="158065" y="630"/>
                    <a:pt x="88289" y="23414"/>
                    <a:pt x="25587" y="68711"/>
                  </a:cubicBezTo>
                  <a:cubicBezTo>
                    <a:pt x="60519" y="56380"/>
                    <a:pt x="95887" y="51970"/>
                    <a:pt x="128635" y="519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5" name="Google Shape;3335;p21"/>
            <p:cNvSpPr/>
            <p:nvPr/>
          </p:nvSpPr>
          <p:spPr>
            <a:xfrm>
              <a:off x="5238400" y="994157"/>
              <a:ext cx="951372" cy="254727"/>
            </a:xfrm>
            <a:custGeom>
              <a:rect b="b" l="l" r="r" t="t"/>
              <a:pathLst>
                <a:path extrusionOk="0" h="103653" w="387130">
                  <a:moveTo>
                    <a:pt x="383811" y="103653"/>
                  </a:moveTo>
                  <a:cubicBezTo>
                    <a:pt x="352809" y="59989"/>
                    <a:pt x="291068" y="25345"/>
                    <a:pt x="218672" y="10997"/>
                  </a:cubicBezTo>
                  <a:cubicBezTo>
                    <a:pt x="139378" y="-4731"/>
                    <a:pt x="62353" y="6308"/>
                    <a:pt x="2009" y="42086"/>
                  </a:cubicBezTo>
                  <a:lnTo>
                    <a:pt x="0" y="38637"/>
                  </a:lnTo>
                  <a:cubicBezTo>
                    <a:pt x="61218" y="2352"/>
                    <a:pt x="139116" y="-8861"/>
                    <a:pt x="219458" y="7059"/>
                  </a:cubicBezTo>
                  <a:cubicBezTo>
                    <a:pt x="292815" y="21599"/>
                    <a:pt x="355517" y="56836"/>
                    <a:pt x="387130" y="101322"/>
                  </a:cubicBezTo>
                  <a:lnTo>
                    <a:pt x="383811" y="1036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6" name="Google Shape;3336;p21"/>
            <p:cNvSpPr/>
            <p:nvPr/>
          </p:nvSpPr>
          <p:spPr>
            <a:xfrm>
              <a:off x="5204286" y="480839"/>
              <a:ext cx="961669" cy="782505"/>
            </a:xfrm>
            <a:custGeom>
              <a:rect b="b" l="l" r="r" t="t"/>
              <a:pathLst>
                <a:path extrusionOk="0" h="318415" w="391320">
                  <a:moveTo>
                    <a:pt x="390884" y="313761"/>
                  </a:moveTo>
                  <a:cubicBezTo>
                    <a:pt x="373680" y="215411"/>
                    <a:pt x="347482" y="109778"/>
                    <a:pt x="269148" y="47189"/>
                  </a:cubicBezTo>
                  <a:cubicBezTo>
                    <a:pt x="194045" y="-12771"/>
                    <a:pt x="78334" y="-15967"/>
                    <a:pt x="0" y="39757"/>
                  </a:cubicBezTo>
                  <a:cubicBezTo>
                    <a:pt x="58510" y="34588"/>
                    <a:pt x="116759" y="56743"/>
                    <a:pt x="165052" y="89884"/>
                  </a:cubicBezTo>
                  <a:cubicBezTo>
                    <a:pt x="213345" y="123026"/>
                    <a:pt x="253254" y="166681"/>
                    <a:pt x="292552" y="209918"/>
                  </a:cubicBezTo>
                  <a:cubicBezTo>
                    <a:pt x="325475" y="246081"/>
                    <a:pt x="358398" y="282253"/>
                    <a:pt x="391321" y="31841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7" name="Google Shape;3337;p21"/>
            <p:cNvSpPr/>
            <p:nvPr/>
          </p:nvSpPr>
          <p:spPr>
            <a:xfrm>
              <a:off x="5186692" y="475962"/>
              <a:ext cx="982916" cy="790688"/>
            </a:xfrm>
            <a:custGeom>
              <a:rect b="b" l="l" r="r" t="t"/>
              <a:pathLst>
                <a:path extrusionOk="0" h="321745" w="399966">
                  <a:moveTo>
                    <a:pt x="396997" y="321746"/>
                  </a:moveTo>
                  <a:lnTo>
                    <a:pt x="298229" y="213248"/>
                  </a:lnTo>
                  <a:cubicBezTo>
                    <a:pt x="259542" y="170702"/>
                    <a:pt x="219458" y="126705"/>
                    <a:pt x="171078" y="93520"/>
                  </a:cubicBezTo>
                  <a:cubicBezTo>
                    <a:pt x="133264" y="67549"/>
                    <a:pt x="74055" y="37822"/>
                    <a:pt x="7336" y="43743"/>
                  </a:cubicBezTo>
                  <a:lnTo>
                    <a:pt x="0" y="44389"/>
                  </a:lnTo>
                  <a:lnTo>
                    <a:pt x="5938" y="40110"/>
                  </a:lnTo>
                  <a:cubicBezTo>
                    <a:pt x="85059" y="-16112"/>
                    <a:pt x="201730" y="-12881"/>
                    <a:pt x="277531" y="47611"/>
                  </a:cubicBezTo>
                  <a:cubicBezTo>
                    <a:pt x="354905" y="109397"/>
                    <a:pt x="382151" y="212829"/>
                    <a:pt x="399967" y="315397"/>
                  </a:cubicBezTo>
                  <a:lnTo>
                    <a:pt x="397172" y="315895"/>
                  </a:lnTo>
                  <a:lnTo>
                    <a:pt x="399967" y="319039"/>
                  </a:lnTo>
                  <a:lnTo>
                    <a:pt x="396997" y="321737"/>
                  </a:lnTo>
                  <a:close/>
                  <a:moveTo>
                    <a:pt x="24539" y="38966"/>
                  </a:moveTo>
                  <a:cubicBezTo>
                    <a:pt x="85233" y="38966"/>
                    <a:pt x="138329" y="66169"/>
                    <a:pt x="173348" y="90211"/>
                  </a:cubicBezTo>
                  <a:cubicBezTo>
                    <a:pt x="222165" y="123658"/>
                    <a:pt x="262337" y="167829"/>
                    <a:pt x="301198" y="210550"/>
                  </a:cubicBezTo>
                  <a:lnTo>
                    <a:pt x="395775" y="314384"/>
                  </a:lnTo>
                  <a:cubicBezTo>
                    <a:pt x="377960" y="213144"/>
                    <a:pt x="350976" y="111353"/>
                    <a:pt x="274999" y="50738"/>
                  </a:cubicBezTo>
                  <a:cubicBezTo>
                    <a:pt x="202516" y="-7161"/>
                    <a:pt x="91782" y="-11659"/>
                    <a:pt x="14322" y="39219"/>
                  </a:cubicBezTo>
                  <a:cubicBezTo>
                    <a:pt x="17815" y="39045"/>
                    <a:pt x="21221" y="38966"/>
                    <a:pt x="24539" y="389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8" name="Google Shape;3338;p21"/>
            <p:cNvSpPr/>
            <p:nvPr/>
          </p:nvSpPr>
          <p:spPr>
            <a:xfrm>
              <a:off x="5317788" y="541171"/>
              <a:ext cx="868530" cy="683551"/>
            </a:xfrm>
            <a:custGeom>
              <a:rect b="b" l="l" r="r" t="t"/>
              <a:pathLst>
                <a:path extrusionOk="0" h="278149" w="353420">
                  <a:moveTo>
                    <a:pt x="349840" y="278149"/>
                  </a:moveTo>
                  <a:cubicBezTo>
                    <a:pt x="340846" y="261094"/>
                    <a:pt x="332723" y="243261"/>
                    <a:pt x="324952" y="226023"/>
                  </a:cubicBezTo>
                  <a:cubicBezTo>
                    <a:pt x="316394" y="207221"/>
                    <a:pt x="307486" y="187781"/>
                    <a:pt x="297530" y="169364"/>
                  </a:cubicBezTo>
                  <a:cubicBezTo>
                    <a:pt x="266179" y="111709"/>
                    <a:pt x="224087" y="66245"/>
                    <a:pt x="175794" y="37890"/>
                  </a:cubicBezTo>
                  <a:cubicBezTo>
                    <a:pt x="120427" y="5395"/>
                    <a:pt x="56677" y="-4299"/>
                    <a:pt x="1048" y="11298"/>
                  </a:cubicBezTo>
                  <a:lnTo>
                    <a:pt x="0" y="7438"/>
                  </a:lnTo>
                  <a:cubicBezTo>
                    <a:pt x="56677" y="-8456"/>
                    <a:pt x="121475" y="1386"/>
                    <a:pt x="177802" y="34431"/>
                  </a:cubicBezTo>
                  <a:cubicBezTo>
                    <a:pt x="226707" y="63145"/>
                    <a:pt x="269323" y="109141"/>
                    <a:pt x="301023" y="167442"/>
                  </a:cubicBezTo>
                  <a:cubicBezTo>
                    <a:pt x="311066" y="185991"/>
                    <a:pt x="319974" y="205491"/>
                    <a:pt x="328532" y="224355"/>
                  </a:cubicBezTo>
                  <a:cubicBezTo>
                    <a:pt x="336391" y="241541"/>
                    <a:pt x="344426" y="259321"/>
                    <a:pt x="353421" y="276272"/>
                  </a:cubicBezTo>
                  <a:lnTo>
                    <a:pt x="349840" y="2781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9" name="Google Shape;3339;p21"/>
            <p:cNvSpPr/>
            <p:nvPr/>
          </p:nvSpPr>
          <p:spPr>
            <a:xfrm>
              <a:off x="6135410" y="901644"/>
              <a:ext cx="1006196" cy="383422"/>
            </a:xfrm>
            <a:custGeom>
              <a:rect b="b" l="l" r="r" t="t"/>
              <a:pathLst>
                <a:path extrusionOk="0" h="156021" w="409439">
                  <a:moveTo>
                    <a:pt x="112" y="127352"/>
                  </a:moveTo>
                  <a:cubicBezTo>
                    <a:pt x="47531" y="84753"/>
                    <a:pt x="102112" y="44354"/>
                    <a:pt x="160972" y="19352"/>
                  </a:cubicBezTo>
                  <a:cubicBezTo>
                    <a:pt x="219744" y="-5650"/>
                    <a:pt x="291703" y="-9379"/>
                    <a:pt x="344974" y="25832"/>
                  </a:cubicBezTo>
                  <a:cubicBezTo>
                    <a:pt x="387416" y="53917"/>
                    <a:pt x="412829" y="105537"/>
                    <a:pt x="409073" y="156022"/>
                  </a:cubicBezTo>
                  <a:cubicBezTo>
                    <a:pt x="403310" y="123893"/>
                    <a:pt x="365409" y="110192"/>
                    <a:pt x="333447" y="102480"/>
                  </a:cubicBezTo>
                  <a:cubicBezTo>
                    <a:pt x="310217" y="96874"/>
                    <a:pt x="286813" y="91241"/>
                    <a:pt x="262885" y="90053"/>
                  </a:cubicBezTo>
                  <a:cubicBezTo>
                    <a:pt x="235813" y="88700"/>
                    <a:pt x="208741" y="93119"/>
                    <a:pt x="181931" y="97511"/>
                  </a:cubicBezTo>
                  <a:cubicBezTo>
                    <a:pt x="121324" y="107458"/>
                    <a:pt x="60718" y="117405"/>
                    <a:pt x="112" y="127352"/>
                  </a:cubicBezTo>
                  <a:cubicBezTo>
                    <a:pt x="-674" y="123832"/>
                    <a:pt x="2819" y="120068"/>
                    <a:pt x="6399" y="12053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40" name="Google Shape;3340;p21"/>
            <p:cNvSpPr/>
            <p:nvPr/>
          </p:nvSpPr>
          <p:spPr>
            <a:xfrm>
              <a:off x="6130547" y="897030"/>
              <a:ext cx="1016034" cy="427335"/>
            </a:xfrm>
            <a:custGeom>
              <a:rect b="b" l="l" r="r" t="t"/>
              <a:pathLst>
                <a:path extrusionOk="0" h="173890" w="413442">
                  <a:moveTo>
                    <a:pt x="411926" y="173890"/>
                  </a:moveTo>
                  <a:lnTo>
                    <a:pt x="409132" y="158267"/>
                  </a:lnTo>
                  <a:cubicBezTo>
                    <a:pt x="403368" y="126366"/>
                    <a:pt x="364070" y="113345"/>
                    <a:pt x="334903" y="106315"/>
                  </a:cubicBezTo>
                  <a:cubicBezTo>
                    <a:pt x="312109" y="100813"/>
                    <a:pt x="288618" y="95128"/>
                    <a:pt x="264777" y="93941"/>
                  </a:cubicBezTo>
                  <a:cubicBezTo>
                    <a:pt x="237793" y="92604"/>
                    <a:pt x="210546" y="97058"/>
                    <a:pt x="184260" y="101372"/>
                  </a:cubicBezTo>
                  <a:lnTo>
                    <a:pt x="520" y="131518"/>
                  </a:lnTo>
                  <a:lnTo>
                    <a:pt x="170" y="129676"/>
                  </a:lnTo>
                  <a:cubicBezTo>
                    <a:pt x="-354" y="127396"/>
                    <a:pt x="345" y="124908"/>
                    <a:pt x="2091" y="123004"/>
                  </a:cubicBezTo>
                  <a:cubicBezTo>
                    <a:pt x="3838" y="121082"/>
                    <a:pt x="6283" y="120122"/>
                    <a:pt x="8641" y="120428"/>
                  </a:cubicBezTo>
                  <a:lnTo>
                    <a:pt x="8554" y="120786"/>
                  </a:lnTo>
                  <a:cubicBezTo>
                    <a:pt x="62174" y="73698"/>
                    <a:pt x="112476" y="40487"/>
                    <a:pt x="162165" y="19388"/>
                  </a:cubicBezTo>
                  <a:cubicBezTo>
                    <a:pt x="228187" y="-8671"/>
                    <a:pt x="299360" y="-6121"/>
                    <a:pt x="348002" y="26042"/>
                  </a:cubicBezTo>
                  <a:cubicBezTo>
                    <a:pt x="391404" y="54712"/>
                    <a:pt x="416904" y="106525"/>
                    <a:pt x="413062" y="158058"/>
                  </a:cubicBezTo>
                  <a:lnTo>
                    <a:pt x="411926" y="173890"/>
                  </a:lnTo>
                  <a:close/>
                  <a:moveTo>
                    <a:pt x="254734" y="89688"/>
                  </a:moveTo>
                  <a:cubicBezTo>
                    <a:pt x="258140" y="89688"/>
                    <a:pt x="261546" y="89766"/>
                    <a:pt x="264952" y="89941"/>
                  </a:cubicBezTo>
                  <a:cubicBezTo>
                    <a:pt x="289142" y="91146"/>
                    <a:pt x="312896" y="96875"/>
                    <a:pt x="335863" y="102420"/>
                  </a:cubicBezTo>
                  <a:cubicBezTo>
                    <a:pt x="362498" y="108830"/>
                    <a:pt x="397343" y="120174"/>
                    <a:pt x="409481" y="146128"/>
                  </a:cubicBezTo>
                  <a:cubicBezTo>
                    <a:pt x="408870" y="99993"/>
                    <a:pt x="384680" y="55105"/>
                    <a:pt x="345819" y="29387"/>
                  </a:cubicBezTo>
                  <a:cubicBezTo>
                    <a:pt x="298312" y="-2043"/>
                    <a:pt x="228535" y="-4462"/>
                    <a:pt x="163738" y="23082"/>
                  </a:cubicBezTo>
                  <a:cubicBezTo>
                    <a:pt x="113698" y="44355"/>
                    <a:pt x="62873" y="78099"/>
                    <a:pt x="8554" y="126139"/>
                  </a:cubicBezTo>
                  <a:lnTo>
                    <a:pt x="183649" y="97416"/>
                  </a:lnTo>
                  <a:cubicBezTo>
                    <a:pt x="206878" y="93609"/>
                    <a:pt x="230719" y="89688"/>
                    <a:pt x="254734" y="896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41" name="Google Shape;3341;p21"/>
            <p:cNvSpPr/>
            <p:nvPr/>
          </p:nvSpPr>
          <p:spPr>
            <a:xfrm>
              <a:off x="6155637" y="1170474"/>
              <a:ext cx="833692" cy="465352"/>
            </a:xfrm>
            <a:custGeom>
              <a:rect b="b" l="l" r="r" t="t"/>
              <a:pathLst>
                <a:path extrusionOk="0" h="189360" w="339244">
                  <a:moveTo>
                    <a:pt x="0" y="31295"/>
                  </a:moveTo>
                  <a:cubicBezTo>
                    <a:pt x="15982" y="15288"/>
                    <a:pt x="39386" y="9201"/>
                    <a:pt x="61742" y="5429"/>
                  </a:cubicBezTo>
                  <a:cubicBezTo>
                    <a:pt x="125580" y="-5304"/>
                    <a:pt x="194220" y="-1619"/>
                    <a:pt x="250547" y="30099"/>
                  </a:cubicBezTo>
                  <a:cubicBezTo>
                    <a:pt x="306874" y="61817"/>
                    <a:pt x="347308" y="125820"/>
                    <a:pt x="337876" y="189361"/>
                  </a:cubicBezTo>
                  <a:cubicBezTo>
                    <a:pt x="292203" y="115856"/>
                    <a:pt x="208367" y="72427"/>
                    <a:pt x="123134" y="54673"/>
                  </a:cubicBezTo>
                  <a:cubicBezTo>
                    <a:pt x="109074" y="51739"/>
                    <a:pt x="94927" y="49416"/>
                    <a:pt x="80692" y="47084"/>
                  </a:cubicBezTo>
                  <a:cubicBezTo>
                    <a:pt x="54144" y="42727"/>
                    <a:pt x="27596" y="38360"/>
                    <a:pt x="1048" y="34003"/>
                  </a:cubicBezTo>
                  <a:cubicBezTo>
                    <a:pt x="4716" y="29042"/>
                    <a:pt x="8471" y="24082"/>
                    <a:pt x="12139" y="1912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42" name="Google Shape;3342;p21"/>
            <p:cNvSpPr/>
            <p:nvPr/>
          </p:nvSpPr>
          <p:spPr>
            <a:xfrm>
              <a:off x="6149416" y="1165545"/>
              <a:ext cx="844830" cy="484277"/>
            </a:xfrm>
            <a:custGeom>
              <a:rect b="b" l="l" r="r" t="t"/>
              <a:pathLst>
                <a:path extrusionOk="0" h="197061" w="343776">
                  <a:moveTo>
                    <a:pt x="341543" y="197061"/>
                  </a:moveTo>
                  <a:lnTo>
                    <a:pt x="338662" y="192424"/>
                  </a:lnTo>
                  <a:cubicBezTo>
                    <a:pt x="283208" y="103147"/>
                    <a:pt x="181208" y="70286"/>
                    <a:pt x="125317" y="58636"/>
                  </a:cubicBezTo>
                  <a:cubicBezTo>
                    <a:pt x="111257" y="55719"/>
                    <a:pt x="96935" y="53361"/>
                    <a:pt x="82963" y="51073"/>
                  </a:cubicBezTo>
                  <a:lnTo>
                    <a:pt x="0" y="37450"/>
                  </a:lnTo>
                  <a:lnTo>
                    <a:pt x="2882" y="33607"/>
                  </a:lnTo>
                  <a:lnTo>
                    <a:pt x="1135" y="31870"/>
                  </a:lnTo>
                  <a:cubicBezTo>
                    <a:pt x="3755" y="29258"/>
                    <a:pt x="6550" y="26909"/>
                    <a:pt x="9431" y="24796"/>
                  </a:cubicBezTo>
                  <a:lnTo>
                    <a:pt x="13099" y="19932"/>
                  </a:lnTo>
                  <a:lnTo>
                    <a:pt x="14846" y="21250"/>
                  </a:lnTo>
                  <a:cubicBezTo>
                    <a:pt x="29867" y="12255"/>
                    <a:pt x="47681" y="8195"/>
                    <a:pt x="63925" y="5461"/>
                  </a:cubicBezTo>
                  <a:cubicBezTo>
                    <a:pt x="115274" y="-3158"/>
                    <a:pt x="189853" y="-5830"/>
                    <a:pt x="254127" y="30359"/>
                  </a:cubicBezTo>
                  <a:cubicBezTo>
                    <a:pt x="315083" y="64731"/>
                    <a:pt x="351411" y="131058"/>
                    <a:pt x="342417" y="191664"/>
                  </a:cubicBezTo>
                  <a:lnTo>
                    <a:pt x="341543" y="197061"/>
                  </a:lnTo>
                  <a:close/>
                  <a:moveTo>
                    <a:pt x="7161" y="34577"/>
                  </a:moveTo>
                  <a:lnTo>
                    <a:pt x="83574" y="47126"/>
                  </a:lnTo>
                  <a:cubicBezTo>
                    <a:pt x="97547" y="49423"/>
                    <a:pt x="112043" y="51789"/>
                    <a:pt x="126103" y="54724"/>
                  </a:cubicBezTo>
                  <a:cubicBezTo>
                    <a:pt x="181644" y="66286"/>
                    <a:pt x="282160" y="98606"/>
                    <a:pt x="339098" y="185612"/>
                  </a:cubicBezTo>
                  <a:cubicBezTo>
                    <a:pt x="344950" y="128132"/>
                    <a:pt x="309843" y="66399"/>
                    <a:pt x="252119" y="33861"/>
                  </a:cubicBezTo>
                  <a:cubicBezTo>
                    <a:pt x="188892" y="-1761"/>
                    <a:pt x="115274" y="903"/>
                    <a:pt x="64623" y="9417"/>
                  </a:cubicBezTo>
                  <a:cubicBezTo>
                    <a:pt x="46983" y="12378"/>
                    <a:pt x="27509" y="16910"/>
                    <a:pt x="12313" y="27713"/>
                  </a:cubicBezTo>
                  <a:lnTo>
                    <a:pt x="7161" y="3457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43" name="Google Shape;3343;p21"/>
            <p:cNvSpPr/>
            <p:nvPr/>
          </p:nvSpPr>
          <p:spPr>
            <a:xfrm>
              <a:off x="6173661" y="1197514"/>
              <a:ext cx="785262" cy="335078"/>
            </a:xfrm>
            <a:custGeom>
              <a:rect b="b" l="l" r="r" t="t"/>
              <a:pathLst>
                <a:path extrusionOk="0" h="136349" w="319537">
                  <a:moveTo>
                    <a:pt x="316218" y="136349"/>
                  </a:moveTo>
                  <a:cubicBezTo>
                    <a:pt x="257795" y="51885"/>
                    <a:pt x="96586" y="-34833"/>
                    <a:pt x="2096" y="23022"/>
                  </a:cubicBezTo>
                  <a:lnTo>
                    <a:pt x="0" y="19599"/>
                  </a:lnTo>
                  <a:cubicBezTo>
                    <a:pt x="44538" y="-7656"/>
                    <a:pt x="106891" y="-6451"/>
                    <a:pt x="175531" y="23005"/>
                  </a:cubicBezTo>
                  <a:cubicBezTo>
                    <a:pt x="233518" y="47867"/>
                    <a:pt x="290019" y="91453"/>
                    <a:pt x="319537" y="134061"/>
                  </a:cubicBezTo>
                  <a:lnTo>
                    <a:pt x="316218" y="1363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44" name="Google Shape;3344;p21"/>
            <p:cNvSpPr/>
            <p:nvPr/>
          </p:nvSpPr>
          <p:spPr>
            <a:xfrm>
              <a:off x="5857401" y="82826"/>
              <a:ext cx="325825" cy="1180620"/>
            </a:xfrm>
            <a:custGeom>
              <a:rect b="b" l="l" r="r" t="t"/>
              <a:pathLst>
                <a:path extrusionOk="0" h="480415" w="132584">
                  <a:moveTo>
                    <a:pt x="122697" y="480388"/>
                  </a:moveTo>
                  <a:cubicBezTo>
                    <a:pt x="80605" y="440138"/>
                    <a:pt x="39124" y="392500"/>
                    <a:pt x="18689" y="338182"/>
                  </a:cubicBezTo>
                  <a:cubicBezTo>
                    <a:pt x="-21308" y="231483"/>
                    <a:pt x="37290" y="107659"/>
                    <a:pt x="0" y="0"/>
                  </a:cubicBezTo>
                  <a:cubicBezTo>
                    <a:pt x="71261" y="145315"/>
                    <a:pt x="126453" y="301495"/>
                    <a:pt x="132566" y="462983"/>
                  </a:cubicBezTo>
                  <a:cubicBezTo>
                    <a:pt x="132828" y="470537"/>
                    <a:pt x="130295" y="480921"/>
                    <a:pt x="122697" y="48039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45" name="Google Shape;3345;p21"/>
            <p:cNvSpPr/>
            <p:nvPr/>
          </p:nvSpPr>
          <p:spPr>
            <a:xfrm>
              <a:off x="5852684" y="80637"/>
              <a:ext cx="335476" cy="1187720"/>
            </a:xfrm>
            <a:custGeom>
              <a:rect b="b" l="l" r="r" t="t"/>
              <a:pathLst>
                <a:path extrusionOk="0" h="483304" w="136511">
                  <a:moveTo>
                    <a:pt x="125142" y="483305"/>
                  </a:moveTo>
                  <a:cubicBezTo>
                    <a:pt x="124880" y="483305"/>
                    <a:pt x="124706" y="483305"/>
                    <a:pt x="124444" y="483279"/>
                  </a:cubicBezTo>
                  <a:lnTo>
                    <a:pt x="123744" y="483235"/>
                  </a:lnTo>
                  <a:lnTo>
                    <a:pt x="123221" y="482728"/>
                  </a:lnTo>
                  <a:cubicBezTo>
                    <a:pt x="69077" y="430969"/>
                    <a:pt x="35892" y="385540"/>
                    <a:pt x="18776" y="339771"/>
                  </a:cubicBezTo>
                  <a:cubicBezTo>
                    <a:pt x="-1660" y="285269"/>
                    <a:pt x="3493" y="225545"/>
                    <a:pt x="8470" y="167794"/>
                  </a:cubicBezTo>
                  <a:cubicBezTo>
                    <a:pt x="13273" y="111964"/>
                    <a:pt x="18251" y="54231"/>
                    <a:pt x="0" y="1537"/>
                  </a:cubicBezTo>
                  <a:lnTo>
                    <a:pt x="3755" y="0"/>
                  </a:lnTo>
                  <a:cubicBezTo>
                    <a:pt x="87766" y="171305"/>
                    <a:pt x="131167" y="323012"/>
                    <a:pt x="136495" y="463787"/>
                  </a:cubicBezTo>
                  <a:cubicBezTo>
                    <a:pt x="136670" y="469402"/>
                    <a:pt x="135447" y="476790"/>
                    <a:pt x="131430" y="480711"/>
                  </a:cubicBezTo>
                  <a:cubicBezTo>
                    <a:pt x="129684" y="482414"/>
                    <a:pt x="127500" y="483296"/>
                    <a:pt x="125142" y="483296"/>
                  </a:cubicBezTo>
                  <a:close/>
                  <a:moveTo>
                    <a:pt x="10217" y="22671"/>
                  </a:moveTo>
                  <a:cubicBezTo>
                    <a:pt x="20959" y="69776"/>
                    <a:pt x="16679" y="119676"/>
                    <a:pt x="12488" y="168143"/>
                  </a:cubicBezTo>
                  <a:cubicBezTo>
                    <a:pt x="7510" y="225449"/>
                    <a:pt x="2445" y="284710"/>
                    <a:pt x="22531" y="338365"/>
                  </a:cubicBezTo>
                  <a:cubicBezTo>
                    <a:pt x="39385" y="383383"/>
                    <a:pt x="72133" y="428183"/>
                    <a:pt x="125404" y="479288"/>
                  </a:cubicBezTo>
                  <a:cubicBezTo>
                    <a:pt x="126627" y="479227"/>
                    <a:pt x="127674" y="478746"/>
                    <a:pt x="128635" y="477838"/>
                  </a:cubicBezTo>
                  <a:cubicBezTo>
                    <a:pt x="131517" y="475026"/>
                    <a:pt x="132652" y="468834"/>
                    <a:pt x="132477" y="463944"/>
                  </a:cubicBezTo>
                  <a:cubicBezTo>
                    <a:pt x="127412" y="329484"/>
                    <a:pt x="87416" y="184937"/>
                    <a:pt x="10217" y="226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46" name="Google Shape;3346;p21"/>
            <p:cNvSpPr/>
            <p:nvPr/>
          </p:nvSpPr>
          <p:spPr>
            <a:xfrm>
              <a:off x="6169371" y="592530"/>
              <a:ext cx="885912" cy="669413"/>
            </a:xfrm>
            <a:custGeom>
              <a:rect b="b" l="l" r="r" t="t"/>
              <a:pathLst>
                <a:path extrusionOk="0" h="272396" w="360493">
                  <a:moveTo>
                    <a:pt x="0" y="272397"/>
                  </a:moveTo>
                  <a:cubicBezTo>
                    <a:pt x="19299" y="227518"/>
                    <a:pt x="38774" y="182238"/>
                    <a:pt x="67330" y="142530"/>
                  </a:cubicBezTo>
                  <a:cubicBezTo>
                    <a:pt x="95887" y="102821"/>
                    <a:pt x="134661" y="68588"/>
                    <a:pt x="181644" y="54161"/>
                  </a:cubicBezTo>
                  <a:cubicBezTo>
                    <a:pt x="203477" y="47463"/>
                    <a:pt x="226357" y="45193"/>
                    <a:pt x="248713" y="40416"/>
                  </a:cubicBezTo>
                  <a:cubicBezTo>
                    <a:pt x="287574" y="32111"/>
                    <a:pt x="324252" y="16296"/>
                    <a:pt x="360494" y="0"/>
                  </a:cubicBezTo>
                  <a:cubicBezTo>
                    <a:pt x="284081" y="79399"/>
                    <a:pt x="203127" y="158493"/>
                    <a:pt x="101913" y="202839"/>
                  </a:cubicBezTo>
                  <a:cubicBezTo>
                    <a:pt x="66982" y="218139"/>
                    <a:pt x="28207" y="230409"/>
                    <a:pt x="4453" y="260031"/>
                  </a:cubicBezTo>
                  <a:cubicBezTo>
                    <a:pt x="3930" y="260721"/>
                    <a:pt x="3318" y="261411"/>
                    <a:pt x="2795" y="2621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47" name="Google Shape;3347;p21"/>
            <p:cNvSpPr/>
            <p:nvPr/>
          </p:nvSpPr>
          <p:spPr>
            <a:xfrm>
              <a:off x="6164865" y="577597"/>
              <a:ext cx="911666" cy="686304"/>
            </a:xfrm>
            <a:custGeom>
              <a:rect b="b" l="l" r="r" t="t"/>
              <a:pathLst>
                <a:path extrusionOk="0" h="279269" w="370973">
                  <a:moveTo>
                    <a:pt x="3667" y="279269"/>
                  </a:moveTo>
                  <a:lnTo>
                    <a:pt x="0" y="277689"/>
                  </a:lnTo>
                  <a:cubicBezTo>
                    <a:pt x="1397" y="274423"/>
                    <a:pt x="2794" y="271156"/>
                    <a:pt x="4192" y="267873"/>
                  </a:cubicBezTo>
                  <a:lnTo>
                    <a:pt x="3057" y="266930"/>
                  </a:lnTo>
                  <a:lnTo>
                    <a:pt x="4715" y="264860"/>
                  </a:lnTo>
                  <a:cubicBezTo>
                    <a:pt x="5240" y="264161"/>
                    <a:pt x="5850" y="263480"/>
                    <a:pt x="6375" y="262808"/>
                  </a:cubicBezTo>
                  <a:cubicBezTo>
                    <a:pt x="23579" y="223204"/>
                    <a:pt x="41918" y="183042"/>
                    <a:pt x="67592" y="147438"/>
                  </a:cubicBezTo>
                  <a:cubicBezTo>
                    <a:pt x="90211" y="115990"/>
                    <a:pt x="128548" y="75016"/>
                    <a:pt x="182866" y="58318"/>
                  </a:cubicBezTo>
                  <a:cubicBezTo>
                    <a:pt x="197014" y="54004"/>
                    <a:pt x="211685" y="51472"/>
                    <a:pt x="225919" y="49035"/>
                  </a:cubicBezTo>
                  <a:cubicBezTo>
                    <a:pt x="233867" y="47664"/>
                    <a:pt x="242075" y="46249"/>
                    <a:pt x="250110" y="44538"/>
                  </a:cubicBezTo>
                  <a:cubicBezTo>
                    <a:pt x="288622" y="36294"/>
                    <a:pt x="324776" y="20776"/>
                    <a:pt x="361454" y="4253"/>
                  </a:cubicBezTo>
                  <a:lnTo>
                    <a:pt x="370973" y="0"/>
                  </a:lnTo>
                  <a:lnTo>
                    <a:pt x="363725" y="7475"/>
                  </a:lnTo>
                  <a:cubicBezTo>
                    <a:pt x="288273" y="85932"/>
                    <a:pt x="206183" y="166257"/>
                    <a:pt x="104620" y="210760"/>
                  </a:cubicBezTo>
                  <a:cubicBezTo>
                    <a:pt x="98856" y="213275"/>
                    <a:pt x="93005" y="215720"/>
                    <a:pt x="87066" y="218165"/>
                  </a:cubicBezTo>
                  <a:cubicBezTo>
                    <a:pt x="58772" y="229972"/>
                    <a:pt x="29429" y="242163"/>
                    <a:pt x="9868" y="264956"/>
                  </a:cubicBezTo>
                  <a:cubicBezTo>
                    <a:pt x="7772" y="269733"/>
                    <a:pt x="5763" y="274510"/>
                    <a:pt x="3667" y="279269"/>
                  </a:cubicBezTo>
                  <a:close/>
                  <a:moveTo>
                    <a:pt x="353682" y="12147"/>
                  </a:moveTo>
                  <a:cubicBezTo>
                    <a:pt x="319973" y="27142"/>
                    <a:pt x="286526" y="40853"/>
                    <a:pt x="250983" y="48459"/>
                  </a:cubicBezTo>
                  <a:cubicBezTo>
                    <a:pt x="242862" y="50188"/>
                    <a:pt x="234565" y="51611"/>
                    <a:pt x="226619" y="52991"/>
                  </a:cubicBezTo>
                  <a:cubicBezTo>
                    <a:pt x="212471" y="55410"/>
                    <a:pt x="197887" y="57917"/>
                    <a:pt x="184089" y="62161"/>
                  </a:cubicBezTo>
                  <a:cubicBezTo>
                    <a:pt x="130819" y="78526"/>
                    <a:pt x="93092" y="118846"/>
                    <a:pt x="70823" y="149787"/>
                  </a:cubicBezTo>
                  <a:cubicBezTo>
                    <a:pt x="47594" y="182055"/>
                    <a:pt x="30302" y="218244"/>
                    <a:pt x="14496" y="254354"/>
                  </a:cubicBezTo>
                  <a:cubicBezTo>
                    <a:pt x="34145" y="235884"/>
                    <a:pt x="60169" y="225021"/>
                    <a:pt x="85582" y="214471"/>
                  </a:cubicBezTo>
                  <a:cubicBezTo>
                    <a:pt x="91433" y="212035"/>
                    <a:pt x="97197" y="209607"/>
                    <a:pt x="102960" y="207101"/>
                  </a:cubicBezTo>
                  <a:cubicBezTo>
                    <a:pt x="200682" y="164292"/>
                    <a:pt x="280500" y="87923"/>
                    <a:pt x="353682" y="121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48" name="Google Shape;3348;p21"/>
            <p:cNvSpPr/>
            <p:nvPr/>
          </p:nvSpPr>
          <p:spPr>
            <a:xfrm>
              <a:off x="6174091" y="664645"/>
              <a:ext cx="775818" cy="582582"/>
            </a:xfrm>
            <a:custGeom>
              <a:rect b="b" l="l" r="r" t="t"/>
              <a:pathLst>
                <a:path extrusionOk="0" h="237063" w="315694">
                  <a:moveTo>
                    <a:pt x="3493" y="237063"/>
                  </a:moveTo>
                  <a:lnTo>
                    <a:pt x="0" y="235160"/>
                  </a:lnTo>
                  <a:cubicBezTo>
                    <a:pt x="28644" y="182282"/>
                    <a:pt x="74753" y="134295"/>
                    <a:pt x="137194" y="92534"/>
                  </a:cubicBezTo>
                  <a:cubicBezTo>
                    <a:pt x="192735" y="55419"/>
                    <a:pt x="254389" y="27247"/>
                    <a:pt x="314035" y="0"/>
                  </a:cubicBezTo>
                  <a:lnTo>
                    <a:pt x="315694" y="3642"/>
                  </a:lnTo>
                  <a:cubicBezTo>
                    <a:pt x="256223" y="30818"/>
                    <a:pt x="194656" y="58930"/>
                    <a:pt x="139465" y="95861"/>
                  </a:cubicBezTo>
                  <a:cubicBezTo>
                    <a:pt x="77548" y="137246"/>
                    <a:pt x="31875" y="184753"/>
                    <a:pt x="3493" y="2370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49" name="Google Shape;3349;p21"/>
            <p:cNvSpPr/>
            <p:nvPr/>
          </p:nvSpPr>
          <p:spPr>
            <a:xfrm>
              <a:off x="6135414" y="191672"/>
              <a:ext cx="235500" cy="1069128"/>
            </a:xfrm>
            <a:custGeom>
              <a:rect b="b" l="l" r="r" t="t"/>
              <a:pathLst>
                <a:path extrusionOk="0" h="435047" w="95829">
                  <a:moveTo>
                    <a:pt x="11987" y="434523"/>
                  </a:moveTo>
                  <a:cubicBezTo>
                    <a:pt x="-3121" y="356914"/>
                    <a:pt x="-6003" y="275671"/>
                    <a:pt x="15392" y="199538"/>
                  </a:cubicBezTo>
                  <a:cubicBezTo>
                    <a:pt x="34256" y="132487"/>
                    <a:pt x="71807" y="69549"/>
                    <a:pt x="74689" y="0"/>
                  </a:cubicBezTo>
                  <a:cubicBezTo>
                    <a:pt x="89011" y="66728"/>
                    <a:pt x="96085" y="134976"/>
                    <a:pt x="95823" y="203197"/>
                  </a:cubicBezTo>
                  <a:cubicBezTo>
                    <a:pt x="95473" y="287548"/>
                    <a:pt x="79317" y="380318"/>
                    <a:pt x="13821" y="434095"/>
                  </a:cubicBezTo>
                  <a:cubicBezTo>
                    <a:pt x="14432" y="429283"/>
                    <a:pt x="7882" y="437064"/>
                    <a:pt x="12074" y="43452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50" name="Google Shape;3350;p21"/>
            <p:cNvSpPr/>
            <p:nvPr/>
          </p:nvSpPr>
          <p:spPr>
            <a:xfrm>
              <a:off x="6130638" y="152772"/>
              <a:ext cx="245214" cy="1117327"/>
            </a:xfrm>
            <a:custGeom>
              <a:rect b="b" l="l" r="r" t="t"/>
              <a:pathLst>
                <a:path extrusionOk="0" h="454660" w="99782">
                  <a:moveTo>
                    <a:pt x="13058" y="454661"/>
                  </a:moveTo>
                  <a:lnTo>
                    <a:pt x="13320" y="452810"/>
                  </a:lnTo>
                  <a:cubicBezTo>
                    <a:pt x="12621" y="452958"/>
                    <a:pt x="11835" y="452897"/>
                    <a:pt x="11136" y="452216"/>
                  </a:cubicBezTo>
                  <a:cubicBezTo>
                    <a:pt x="10875" y="451910"/>
                    <a:pt x="10001" y="450775"/>
                    <a:pt x="11136" y="449037"/>
                  </a:cubicBezTo>
                  <a:cubicBezTo>
                    <a:pt x="11223" y="448871"/>
                    <a:pt x="11398" y="448670"/>
                    <a:pt x="11573" y="448452"/>
                  </a:cubicBezTo>
                  <a:cubicBezTo>
                    <a:pt x="-5020" y="361603"/>
                    <a:pt x="-3797" y="283016"/>
                    <a:pt x="15415" y="214821"/>
                  </a:cubicBezTo>
                  <a:cubicBezTo>
                    <a:pt x="22139" y="191093"/>
                    <a:pt x="31222" y="167549"/>
                    <a:pt x="40042" y="144791"/>
                  </a:cubicBezTo>
                  <a:cubicBezTo>
                    <a:pt x="56111" y="103328"/>
                    <a:pt x="72790" y="60449"/>
                    <a:pt x="74625" y="15745"/>
                  </a:cubicBezTo>
                  <a:lnTo>
                    <a:pt x="75323" y="0"/>
                  </a:lnTo>
                  <a:lnTo>
                    <a:pt x="78642" y="15405"/>
                  </a:lnTo>
                  <a:cubicBezTo>
                    <a:pt x="92964" y="82220"/>
                    <a:pt x="100037" y="150730"/>
                    <a:pt x="99775" y="219030"/>
                  </a:cubicBezTo>
                  <a:cubicBezTo>
                    <a:pt x="99251" y="328584"/>
                    <a:pt x="71393" y="406787"/>
                    <a:pt x="16988" y="451465"/>
                  </a:cubicBezTo>
                  <a:lnTo>
                    <a:pt x="13058" y="454661"/>
                  </a:lnTo>
                  <a:close/>
                  <a:moveTo>
                    <a:pt x="15241" y="446312"/>
                  </a:moveTo>
                  <a:cubicBezTo>
                    <a:pt x="15503" y="446321"/>
                    <a:pt x="15765" y="446373"/>
                    <a:pt x="16026" y="446469"/>
                  </a:cubicBezTo>
                  <a:cubicBezTo>
                    <a:pt x="16114" y="446522"/>
                    <a:pt x="16288" y="446592"/>
                    <a:pt x="16463" y="446679"/>
                  </a:cubicBezTo>
                  <a:cubicBezTo>
                    <a:pt x="68599" y="402517"/>
                    <a:pt x="95234" y="325938"/>
                    <a:pt x="95671" y="219012"/>
                  </a:cubicBezTo>
                  <a:cubicBezTo>
                    <a:pt x="96020" y="155751"/>
                    <a:pt x="89907" y="92307"/>
                    <a:pt x="77593" y="30207"/>
                  </a:cubicBezTo>
                  <a:cubicBezTo>
                    <a:pt x="73227" y="70378"/>
                    <a:pt x="58294" y="108882"/>
                    <a:pt x="43797" y="146241"/>
                  </a:cubicBezTo>
                  <a:cubicBezTo>
                    <a:pt x="34977" y="168920"/>
                    <a:pt x="25894" y="192368"/>
                    <a:pt x="19258" y="215912"/>
                  </a:cubicBezTo>
                  <a:cubicBezTo>
                    <a:pt x="307" y="283138"/>
                    <a:pt x="-1003" y="360634"/>
                    <a:pt x="15241" y="4463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51" name="Google Shape;3351;p21"/>
            <p:cNvSpPr/>
            <p:nvPr/>
          </p:nvSpPr>
          <p:spPr>
            <a:xfrm>
              <a:off x="6176666" y="390695"/>
              <a:ext cx="129409" cy="850243"/>
            </a:xfrm>
            <a:custGeom>
              <a:rect b="b" l="l" r="r" t="t"/>
              <a:pathLst>
                <a:path extrusionOk="0" h="345979" w="52659">
                  <a:moveTo>
                    <a:pt x="3842" y="345980"/>
                  </a:moveTo>
                  <a:lnTo>
                    <a:pt x="0" y="344958"/>
                  </a:lnTo>
                  <a:cubicBezTo>
                    <a:pt x="29692" y="232382"/>
                    <a:pt x="46022" y="116322"/>
                    <a:pt x="48642" y="0"/>
                  </a:cubicBezTo>
                  <a:lnTo>
                    <a:pt x="52659" y="87"/>
                  </a:lnTo>
                  <a:cubicBezTo>
                    <a:pt x="50039" y="116733"/>
                    <a:pt x="33622" y="233107"/>
                    <a:pt x="3842" y="3459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52" name="Google Shape;3352;p21"/>
            <p:cNvSpPr/>
            <p:nvPr/>
          </p:nvSpPr>
          <p:spPr>
            <a:xfrm>
              <a:off x="5899670" y="324396"/>
              <a:ext cx="264830" cy="931582"/>
            </a:xfrm>
            <a:custGeom>
              <a:rect b="b" l="l" r="r" t="t"/>
              <a:pathLst>
                <a:path extrusionOk="0" h="379077" w="107764">
                  <a:moveTo>
                    <a:pt x="104358" y="379069"/>
                  </a:moveTo>
                  <a:cubicBezTo>
                    <a:pt x="58947" y="307686"/>
                    <a:pt x="44101" y="222558"/>
                    <a:pt x="29867" y="140224"/>
                  </a:cubicBezTo>
                  <a:cubicBezTo>
                    <a:pt x="21832" y="94001"/>
                    <a:pt x="13536" y="46206"/>
                    <a:pt x="0" y="1153"/>
                  </a:cubicBezTo>
                  <a:lnTo>
                    <a:pt x="3843" y="0"/>
                  </a:lnTo>
                  <a:cubicBezTo>
                    <a:pt x="17466" y="45289"/>
                    <a:pt x="25762" y="93206"/>
                    <a:pt x="33796" y="139543"/>
                  </a:cubicBezTo>
                  <a:cubicBezTo>
                    <a:pt x="48031" y="221484"/>
                    <a:pt x="62702" y="306219"/>
                    <a:pt x="107764" y="376929"/>
                  </a:cubicBezTo>
                  <a:lnTo>
                    <a:pt x="104358" y="3790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53" name="Google Shape;3353;p21"/>
            <p:cNvSpPr/>
            <p:nvPr/>
          </p:nvSpPr>
          <p:spPr>
            <a:xfrm>
              <a:off x="6184820" y="998127"/>
              <a:ext cx="907373" cy="228928"/>
            </a:xfrm>
            <a:custGeom>
              <a:rect b="b" l="l" r="r" t="t"/>
              <a:pathLst>
                <a:path extrusionOk="0" h="93155" w="369226">
                  <a:moveTo>
                    <a:pt x="2183" y="93156"/>
                  </a:moveTo>
                  <a:lnTo>
                    <a:pt x="0" y="89811"/>
                  </a:lnTo>
                  <a:cubicBezTo>
                    <a:pt x="57026" y="52207"/>
                    <a:pt x="121736" y="9591"/>
                    <a:pt x="195267" y="1364"/>
                  </a:cubicBezTo>
                  <a:cubicBezTo>
                    <a:pt x="256834" y="-5543"/>
                    <a:pt x="321894" y="14062"/>
                    <a:pt x="369227" y="53762"/>
                  </a:cubicBezTo>
                  <a:lnTo>
                    <a:pt x="366607" y="56836"/>
                  </a:lnTo>
                  <a:cubicBezTo>
                    <a:pt x="320148" y="17826"/>
                    <a:pt x="256223" y="-1430"/>
                    <a:pt x="195704" y="5347"/>
                  </a:cubicBezTo>
                  <a:cubicBezTo>
                    <a:pt x="123134" y="13468"/>
                    <a:pt x="58859" y="55805"/>
                    <a:pt x="2183" y="931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54" name="Google Shape;3354;p21"/>
            <p:cNvSpPr/>
            <p:nvPr/>
          </p:nvSpPr>
          <p:spPr>
            <a:xfrm>
              <a:off x="6238029" y="1194817"/>
              <a:ext cx="17812" cy="5343"/>
            </a:xfrm>
            <a:custGeom>
              <a:rect b="b" l="l" r="r" t="t"/>
              <a:pathLst>
                <a:path extrusionOk="0" h="2174" w="7248">
                  <a:moveTo>
                    <a:pt x="0" y="2174"/>
                  </a:moveTo>
                  <a:cubicBezTo>
                    <a:pt x="2358" y="1389"/>
                    <a:pt x="4803" y="664"/>
                    <a:pt x="7248" y="0"/>
                  </a:cubicBezTo>
                  <a:cubicBezTo>
                    <a:pt x="5415" y="306"/>
                    <a:pt x="3493" y="620"/>
                    <a:pt x="1660" y="926"/>
                  </a:cubicBezTo>
                  <a:lnTo>
                    <a:pt x="0" y="2174"/>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55" name="Google Shape;3355;p21"/>
            <p:cNvSpPr/>
            <p:nvPr/>
          </p:nvSpPr>
          <p:spPr>
            <a:xfrm>
              <a:off x="5892162" y="155088"/>
              <a:ext cx="1249636" cy="1481030"/>
            </a:xfrm>
            <a:custGeom>
              <a:rect b="b" l="l" r="r" t="t"/>
              <a:pathLst>
                <a:path extrusionOk="0" h="602657" w="508499">
                  <a:moveTo>
                    <a:pt x="428262" y="322183"/>
                  </a:moveTo>
                  <a:cubicBezTo>
                    <a:pt x="402325" y="306533"/>
                    <a:pt x="369926" y="304106"/>
                    <a:pt x="340146" y="309922"/>
                  </a:cubicBezTo>
                  <a:cubicBezTo>
                    <a:pt x="310368" y="315738"/>
                    <a:pt x="282684" y="329152"/>
                    <a:pt x="256049" y="343570"/>
                  </a:cubicBezTo>
                  <a:cubicBezTo>
                    <a:pt x="305390" y="313494"/>
                    <a:pt x="350714" y="277086"/>
                    <a:pt x="390622" y="235552"/>
                  </a:cubicBezTo>
                  <a:cubicBezTo>
                    <a:pt x="330278" y="260956"/>
                    <a:pt x="269148" y="286841"/>
                    <a:pt x="217711" y="327161"/>
                  </a:cubicBezTo>
                  <a:cubicBezTo>
                    <a:pt x="184789" y="352992"/>
                    <a:pt x="156319" y="384475"/>
                    <a:pt x="134050" y="419790"/>
                  </a:cubicBezTo>
                  <a:cubicBezTo>
                    <a:pt x="159550" y="320602"/>
                    <a:pt x="185137" y="216541"/>
                    <a:pt x="160598" y="117117"/>
                  </a:cubicBezTo>
                  <a:cubicBezTo>
                    <a:pt x="161820" y="157105"/>
                    <a:pt x="153787" y="196726"/>
                    <a:pt x="145839" y="235937"/>
                  </a:cubicBezTo>
                  <a:cubicBezTo>
                    <a:pt x="131955" y="304263"/>
                    <a:pt x="118069" y="372589"/>
                    <a:pt x="104183" y="440915"/>
                  </a:cubicBezTo>
                  <a:cubicBezTo>
                    <a:pt x="86107" y="349028"/>
                    <a:pt x="68030" y="257140"/>
                    <a:pt x="49865" y="165253"/>
                  </a:cubicBezTo>
                  <a:cubicBezTo>
                    <a:pt x="49079" y="197547"/>
                    <a:pt x="48206" y="229832"/>
                    <a:pt x="47419" y="262118"/>
                  </a:cubicBezTo>
                  <a:cubicBezTo>
                    <a:pt x="31613" y="174763"/>
                    <a:pt x="15807" y="87416"/>
                    <a:pt x="0" y="61"/>
                  </a:cubicBezTo>
                  <a:cubicBezTo>
                    <a:pt x="0" y="44"/>
                    <a:pt x="0" y="17"/>
                    <a:pt x="0" y="0"/>
                  </a:cubicBezTo>
                  <a:cubicBezTo>
                    <a:pt x="18514" y="144145"/>
                    <a:pt x="-30390" y="336112"/>
                    <a:pt x="96935" y="443518"/>
                  </a:cubicBezTo>
                  <a:cubicBezTo>
                    <a:pt x="140251" y="452818"/>
                    <a:pt x="132129" y="442610"/>
                    <a:pt x="99031" y="441736"/>
                  </a:cubicBezTo>
                  <a:lnTo>
                    <a:pt x="87679" y="438889"/>
                  </a:lnTo>
                  <a:cubicBezTo>
                    <a:pt x="93530" y="441824"/>
                    <a:pt x="99380" y="444810"/>
                    <a:pt x="105231" y="447806"/>
                  </a:cubicBezTo>
                  <a:cubicBezTo>
                    <a:pt x="106367" y="448862"/>
                    <a:pt x="107415" y="449945"/>
                    <a:pt x="108550" y="450993"/>
                  </a:cubicBezTo>
                  <a:cubicBezTo>
                    <a:pt x="109511" y="451054"/>
                    <a:pt x="110296" y="450949"/>
                    <a:pt x="111083" y="450714"/>
                  </a:cubicBezTo>
                  <a:cubicBezTo>
                    <a:pt x="111170" y="450810"/>
                    <a:pt x="111257" y="450915"/>
                    <a:pt x="111344" y="451011"/>
                  </a:cubicBezTo>
                  <a:lnTo>
                    <a:pt x="111344" y="450609"/>
                  </a:lnTo>
                  <a:cubicBezTo>
                    <a:pt x="111956" y="450390"/>
                    <a:pt x="112480" y="450076"/>
                    <a:pt x="113004" y="449701"/>
                  </a:cubicBezTo>
                  <a:lnTo>
                    <a:pt x="112829" y="450460"/>
                  </a:lnTo>
                  <a:cubicBezTo>
                    <a:pt x="113004" y="450181"/>
                    <a:pt x="113091" y="449901"/>
                    <a:pt x="113179" y="449622"/>
                  </a:cubicBezTo>
                  <a:cubicBezTo>
                    <a:pt x="113703" y="449264"/>
                    <a:pt x="114139" y="448801"/>
                    <a:pt x="114489" y="448330"/>
                  </a:cubicBezTo>
                  <a:cubicBezTo>
                    <a:pt x="119816" y="449203"/>
                    <a:pt x="125142" y="450076"/>
                    <a:pt x="130470" y="450941"/>
                  </a:cubicBezTo>
                  <a:cubicBezTo>
                    <a:pt x="173261" y="454731"/>
                    <a:pt x="231858" y="464809"/>
                    <a:pt x="296307" y="491732"/>
                  </a:cubicBezTo>
                  <a:cubicBezTo>
                    <a:pt x="337265" y="508805"/>
                    <a:pt x="370799" y="528637"/>
                    <a:pt x="397260" y="546845"/>
                  </a:cubicBezTo>
                  <a:cubicBezTo>
                    <a:pt x="405294" y="553849"/>
                    <a:pt x="414201" y="562503"/>
                    <a:pt x="423197" y="572939"/>
                  </a:cubicBezTo>
                  <a:cubicBezTo>
                    <a:pt x="431230" y="582231"/>
                    <a:pt x="438566" y="592125"/>
                    <a:pt x="445116" y="602657"/>
                  </a:cubicBezTo>
                  <a:cubicBezTo>
                    <a:pt x="454547" y="539117"/>
                    <a:pt x="414114" y="475113"/>
                    <a:pt x="357787" y="443395"/>
                  </a:cubicBezTo>
                  <a:cubicBezTo>
                    <a:pt x="310193" y="416542"/>
                    <a:pt x="253604" y="409826"/>
                    <a:pt x="198673" y="414900"/>
                  </a:cubicBezTo>
                  <a:cubicBezTo>
                    <a:pt x="226095" y="410394"/>
                    <a:pt x="253516" y="405896"/>
                    <a:pt x="281025" y="401390"/>
                  </a:cubicBezTo>
                  <a:cubicBezTo>
                    <a:pt x="307748" y="396998"/>
                    <a:pt x="334820" y="392579"/>
                    <a:pt x="361892" y="393932"/>
                  </a:cubicBezTo>
                  <a:cubicBezTo>
                    <a:pt x="385819" y="395120"/>
                    <a:pt x="409224" y="400753"/>
                    <a:pt x="432453" y="406359"/>
                  </a:cubicBezTo>
                  <a:cubicBezTo>
                    <a:pt x="464415" y="414070"/>
                    <a:pt x="502404" y="427772"/>
                    <a:pt x="508168" y="459901"/>
                  </a:cubicBezTo>
                  <a:cubicBezTo>
                    <a:pt x="509041" y="447535"/>
                    <a:pt x="508168" y="435108"/>
                    <a:pt x="505810" y="422960"/>
                  </a:cubicBezTo>
                  <a:cubicBezTo>
                    <a:pt x="494719" y="397382"/>
                    <a:pt x="479961" y="373401"/>
                    <a:pt x="461796" y="352189"/>
                  </a:cubicBezTo>
                  <a:cubicBezTo>
                    <a:pt x="452015" y="340749"/>
                    <a:pt x="441186" y="329990"/>
                    <a:pt x="428262" y="322192"/>
                  </a:cubicBezTo>
                  <a:close/>
                  <a:moveTo>
                    <a:pt x="140775" y="425362"/>
                  </a:moveTo>
                  <a:lnTo>
                    <a:pt x="142434" y="424113"/>
                  </a:lnTo>
                  <a:cubicBezTo>
                    <a:pt x="144268" y="423808"/>
                    <a:pt x="146189" y="423493"/>
                    <a:pt x="148023" y="423188"/>
                  </a:cubicBezTo>
                  <a:cubicBezTo>
                    <a:pt x="145578" y="423851"/>
                    <a:pt x="143133" y="424576"/>
                    <a:pt x="140775" y="425362"/>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356" name="Google Shape;3356;p21"/>
          <p:cNvGrpSpPr/>
          <p:nvPr/>
        </p:nvGrpSpPr>
        <p:grpSpPr>
          <a:xfrm>
            <a:off x="8659871" y="3682841"/>
            <a:ext cx="896804" cy="976796"/>
            <a:chOff x="3591335" y="3639035"/>
            <a:chExt cx="1598011" cy="1740548"/>
          </a:xfrm>
        </p:grpSpPr>
        <p:sp>
          <p:nvSpPr>
            <p:cNvPr id="3357" name="Google Shape;3357;p21"/>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58" name="Google Shape;3358;p21"/>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59" name="Google Shape;3359;p21"/>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0" name="Google Shape;3360;p21"/>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1" name="Google Shape;3361;p21"/>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2" name="Google Shape;3362;p21"/>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3" name="Google Shape;3363;p21"/>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4" name="Google Shape;3364;p21"/>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5" name="Google Shape;3365;p21"/>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6" name="Google Shape;3366;p21"/>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7" name="Google Shape;3367;p21"/>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8" name="Google Shape;3368;p21"/>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9" name="Google Shape;3369;p21"/>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70" name="Google Shape;3370;p21"/>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71" name="Google Shape;3371;p21"/>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72" name="Google Shape;3372;p21"/>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73" name="Google Shape;3373;p21"/>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74" name="Google Shape;3374;p21"/>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375" name="Google Shape;3375;p21"/>
          <p:cNvGrpSpPr/>
          <p:nvPr/>
        </p:nvGrpSpPr>
        <p:grpSpPr>
          <a:xfrm>
            <a:off x="8511019" y="539488"/>
            <a:ext cx="938311" cy="1247185"/>
            <a:chOff x="3119733" y="3330466"/>
            <a:chExt cx="2464051" cy="3275172"/>
          </a:xfrm>
        </p:grpSpPr>
        <p:sp>
          <p:nvSpPr>
            <p:cNvPr id="3376" name="Google Shape;3376;p21"/>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77" name="Google Shape;3377;p21"/>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78" name="Google Shape;3378;p21"/>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79" name="Google Shape;3379;p21"/>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0" name="Google Shape;3380;p21"/>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1" name="Google Shape;3381;p21"/>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2" name="Google Shape;3382;p21"/>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3" name="Google Shape;3383;p21"/>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4" name="Google Shape;3384;p21"/>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5" name="Google Shape;3385;p21"/>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6" name="Google Shape;3386;p21"/>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7" name="Google Shape;3387;p21"/>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8" name="Google Shape;3388;p21"/>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9" name="Google Shape;3389;p21"/>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0" name="Google Shape;3390;p21"/>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1" name="Google Shape;3391;p21"/>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2" name="Google Shape;3392;p21"/>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3" name="Google Shape;3393;p21"/>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4" name="Google Shape;3394;p21"/>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5" name="Google Shape;3395;p21"/>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6" name="Google Shape;3396;p21"/>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7" name="Google Shape;3397;p21"/>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8" name="Google Shape;3398;p21"/>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9" name="Google Shape;3399;p21"/>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0" name="Google Shape;3400;p21"/>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1" name="Google Shape;3401;p21"/>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2" name="Google Shape;3402;p21"/>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3" name="Google Shape;3403;p21"/>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4" name="Google Shape;3404;p21"/>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5" name="Google Shape;3405;p21"/>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6" name="Google Shape;3406;p21"/>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7" name="Google Shape;3407;p21"/>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8" name="Google Shape;3408;p21"/>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9" name="Google Shape;3409;p21"/>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0" name="Google Shape;3410;p21"/>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1" name="Google Shape;3411;p21"/>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2" name="Google Shape;3412;p21"/>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3" name="Google Shape;3413;p21"/>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4" name="Google Shape;3414;p21"/>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5" name="Google Shape;3415;p21"/>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6" name="Google Shape;3416;p21"/>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7" name="Google Shape;3417;p21"/>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8" name="Google Shape;3418;p21"/>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9" name="Google Shape;3419;p21"/>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420" name="Google Shape;3420;p21"/>
          <p:cNvGrpSpPr/>
          <p:nvPr/>
        </p:nvGrpSpPr>
        <p:grpSpPr>
          <a:xfrm flipH="1" rot="-4034767">
            <a:off x="8692318" y="-202133"/>
            <a:ext cx="683064" cy="847393"/>
            <a:chOff x="4540424" y="3559530"/>
            <a:chExt cx="2333842" cy="2895311"/>
          </a:xfrm>
        </p:grpSpPr>
        <p:sp>
          <p:nvSpPr>
            <p:cNvPr id="3421" name="Google Shape;3421;p21"/>
            <p:cNvSpPr/>
            <p:nvPr/>
          </p:nvSpPr>
          <p:spPr>
            <a:xfrm>
              <a:off x="4556921" y="3579209"/>
              <a:ext cx="2299621" cy="2776956"/>
            </a:xfrm>
            <a:custGeom>
              <a:rect b="b" l="l" r="r" t="t"/>
              <a:pathLst>
                <a:path extrusionOk="0" h="643186" w="532628">
                  <a:moveTo>
                    <a:pt x="23325" y="579638"/>
                  </a:moveTo>
                  <a:cubicBezTo>
                    <a:pt x="-20339" y="460102"/>
                    <a:pt x="-1825" y="319991"/>
                    <a:pt x="71531" y="215703"/>
                  </a:cubicBezTo>
                  <a:cubicBezTo>
                    <a:pt x="93625" y="249840"/>
                    <a:pt x="115632" y="283985"/>
                    <a:pt x="137726" y="318122"/>
                  </a:cubicBezTo>
                  <a:cubicBezTo>
                    <a:pt x="125151" y="274938"/>
                    <a:pt x="110480" y="232391"/>
                    <a:pt x="93625" y="190692"/>
                  </a:cubicBezTo>
                  <a:cubicBezTo>
                    <a:pt x="129780" y="151743"/>
                    <a:pt x="171436" y="117859"/>
                    <a:pt x="217109" y="90359"/>
                  </a:cubicBezTo>
                  <a:cubicBezTo>
                    <a:pt x="230819" y="111738"/>
                    <a:pt x="241299" y="135247"/>
                    <a:pt x="247761" y="159777"/>
                  </a:cubicBezTo>
                  <a:cubicBezTo>
                    <a:pt x="242696" y="133544"/>
                    <a:pt x="238854" y="102743"/>
                    <a:pt x="257455" y="83399"/>
                  </a:cubicBezTo>
                  <a:cubicBezTo>
                    <a:pt x="266275" y="74230"/>
                    <a:pt x="278676" y="69505"/>
                    <a:pt x="290640" y="65200"/>
                  </a:cubicBezTo>
                  <a:cubicBezTo>
                    <a:pt x="369323" y="37054"/>
                    <a:pt x="450364" y="15230"/>
                    <a:pt x="532628" y="0"/>
                  </a:cubicBezTo>
                  <a:cubicBezTo>
                    <a:pt x="526690" y="75470"/>
                    <a:pt x="512717" y="150320"/>
                    <a:pt x="491060" y="222890"/>
                  </a:cubicBezTo>
                  <a:cubicBezTo>
                    <a:pt x="488178" y="232487"/>
                    <a:pt x="484859" y="242530"/>
                    <a:pt x="477436" y="249289"/>
                  </a:cubicBezTo>
                  <a:cubicBezTo>
                    <a:pt x="468616" y="257306"/>
                    <a:pt x="454469" y="260223"/>
                    <a:pt x="449666" y="271104"/>
                  </a:cubicBezTo>
                  <a:cubicBezTo>
                    <a:pt x="447308" y="276528"/>
                    <a:pt x="447832" y="282841"/>
                    <a:pt x="445824" y="288395"/>
                  </a:cubicBezTo>
                  <a:cubicBezTo>
                    <a:pt x="438138" y="308891"/>
                    <a:pt x="407311" y="302176"/>
                    <a:pt x="387924" y="291758"/>
                  </a:cubicBezTo>
                  <a:cubicBezTo>
                    <a:pt x="397268" y="304307"/>
                    <a:pt x="406526" y="316865"/>
                    <a:pt x="415869" y="329414"/>
                  </a:cubicBezTo>
                  <a:cubicBezTo>
                    <a:pt x="388273" y="369175"/>
                    <a:pt x="360678" y="408935"/>
                    <a:pt x="333081" y="448697"/>
                  </a:cubicBezTo>
                  <a:cubicBezTo>
                    <a:pt x="318497" y="469786"/>
                    <a:pt x="303215" y="491479"/>
                    <a:pt x="281295" y="505041"/>
                  </a:cubicBezTo>
                  <a:cubicBezTo>
                    <a:pt x="259463" y="518603"/>
                    <a:pt x="228898" y="521948"/>
                    <a:pt x="208725" y="506036"/>
                  </a:cubicBezTo>
                  <a:cubicBezTo>
                    <a:pt x="212567" y="513958"/>
                    <a:pt x="216410" y="521887"/>
                    <a:pt x="220165" y="529808"/>
                  </a:cubicBezTo>
                  <a:cubicBezTo>
                    <a:pt x="162266" y="575289"/>
                    <a:pt x="98516" y="613486"/>
                    <a:pt x="31011" y="643187"/>
                  </a:cubicBezTo>
                  <a:cubicBezTo>
                    <a:pt x="26906" y="620604"/>
                    <a:pt x="23500" y="597889"/>
                    <a:pt x="20880" y="575096"/>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22" name="Google Shape;3422;p21"/>
            <p:cNvSpPr/>
            <p:nvPr/>
          </p:nvSpPr>
          <p:spPr>
            <a:xfrm>
              <a:off x="4540424" y="3559530"/>
              <a:ext cx="2333842" cy="2819638"/>
            </a:xfrm>
            <a:custGeom>
              <a:rect b="b" l="l" r="r" t="t"/>
              <a:pathLst>
                <a:path extrusionOk="0" h="653072" w="540554">
                  <a:moveTo>
                    <a:pt x="32038" y="653072"/>
                  </a:moveTo>
                  <a:lnTo>
                    <a:pt x="31164" y="648426"/>
                  </a:lnTo>
                  <a:cubicBezTo>
                    <a:pt x="27060" y="625861"/>
                    <a:pt x="23654" y="602876"/>
                    <a:pt x="21034" y="580100"/>
                  </a:cubicBezTo>
                  <a:lnTo>
                    <a:pt x="21733" y="580013"/>
                  </a:lnTo>
                  <a:cubicBezTo>
                    <a:pt x="-20011" y="460241"/>
                    <a:pt x="-799" y="322104"/>
                    <a:pt x="72296" y="218113"/>
                  </a:cubicBezTo>
                  <a:lnTo>
                    <a:pt x="75527" y="213589"/>
                  </a:lnTo>
                  <a:lnTo>
                    <a:pt x="130370" y="298552"/>
                  </a:lnTo>
                  <a:cubicBezTo>
                    <a:pt x="119628" y="264144"/>
                    <a:pt x="107402" y="229972"/>
                    <a:pt x="93953" y="196647"/>
                  </a:cubicBezTo>
                  <a:lnTo>
                    <a:pt x="93080" y="194455"/>
                  </a:lnTo>
                  <a:lnTo>
                    <a:pt x="94653" y="192717"/>
                  </a:lnTo>
                  <a:cubicBezTo>
                    <a:pt x="131156" y="153428"/>
                    <a:pt x="172986" y="119457"/>
                    <a:pt x="219009" y="91730"/>
                  </a:cubicBezTo>
                  <a:lnTo>
                    <a:pt x="222065" y="89861"/>
                  </a:lnTo>
                  <a:lnTo>
                    <a:pt x="224074" y="92900"/>
                  </a:lnTo>
                  <a:cubicBezTo>
                    <a:pt x="231671" y="104733"/>
                    <a:pt x="238221" y="117126"/>
                    <a:pt x="243723" y="129989"/>
                  </a:cubicBezTo>
                  <a:cubicBezTo>
                    <a:pt x="243549" y="112960"/>
                    <a:pt x="247129" y="97293"/>
                    <a:pt x="258569" y="85364"/>
                  </a:cubicBezTo>
                  <a:cubicBezTo>
                    <a:pt x="267651" y="75897"/>
                    <a:pt x="280139" y="70920"/>
                    <a:pt x="293238" y="66239"/>
                  </a:cubicBezTo>
                  <a:cubicBezTo>
                    <a:pt x="371922" y="38102"/>
                    <a:pt x="453487" y="16112"/>
                    <a:pt x="535751" y="882"/>
                  </a:cubicBezTo>
                  <a:lnTo>
                    <a:pt x="540554" y="0"/>
                  </a:lnTo>
                  <a:lnTo>
                    <a:pt x="540118" y="4838"/>
                  </a:lnTo>
                  <a:cubicBezTo>
                    <a:pt x="534179" y="80491"/>
                    <a:pt x="520207" y="155742"/>
                    <a:pt x="498461" y="228505"/>
                  </a:cubicBezTo>
                  <a:cubicBezTo>
                    <a:pt x="495230" y="239185"/>
                    <a:pt x="491737" y="249368"/>
                    <a:pt x="483790" y="256599"/>
                  </a:cubicBezTo>
                  <a:cubicBezTo>
                    <a:pt x="480122" y="259926"/>
                    <a:pt x="475756" y="262362"/>
                    <a:pt x="471564" y="264729"/>
                  </a:cubicBezTo>
                  <a:cubicBezTo>
                    <a:pt x="465276" y="268231"/>
                    <a:pt x="459425" y="271541"/>
                    <a:pt x="456980" y="277165"/>
                  </a:cubicBezTo>
                  <a:cubicBezTo>
                    <a:pt x="455845" y="279558"/>
                    <a:pt x="455495" y="282334"/>
                    <a:pt x="455059" y="285278"/>
                  </a:cubicBezTo>
                  <a:cubicBezTo>
                    <a:pt x="454710" y="288212"/>
                    <a:pt x="454273" y="291260"/>
                    <a:pt x="453138" y="294264"/>
                  </a:cubicBezTo>
                  <a:cubicBezTo>
                    <a:pt x="450605" y="300848"/>
                    <a:pt x="446064" y="305442"/>
                    <a:pt x="439427" y="307931"/>
                  </a:cubicBezTo>
                  <a:cubicBezTo>
                    <a:pt x="428860" y="311878"/>
                    <a:pt x="415150" y="309669"/>
                    <a:pt x="403186" y="305407"/>
                  </a:cubicBezTo>
                  <a:lnTo>
                    <a:pt x="424320" y="333902"/>
                  </a:lnTo>
                  <a:lnTo>
                    <a:pt x="339959" y="455386"/>
                  </a:lnTo>
                  <a:cubicBezTo>
                    <a:pt x="325987" y="475637"/>
                    <a:pt x="310006" y="498587"/>
                    <a:pt x="287125" y="512778"/>
                  </a:cubicBezTo>
                  <a:cubicBezTo>
                    <a:pt x="269311" y="523799"/>
                    <a:pt x="242937" y="529633"/>
                    <a:pt x="221280" y="520166"/>
                  </a:cubicBezTo>
                  <a:lnTo>
                    <a:pt x="228703" y="535458"/>
                  </a:lnTo>
                  <a:lnTo>
                    <a:pt x="226345" y="537309"/>
                  </a:lnTo>
                  <a:cubicBezTo>
                    <a:pt x="168096" y="583017"/>
                    <a:pt x="104171" y="621319"/>
                    <a:pt x="36316" y="651168"/>
                  </a:cubicBezTo>
                  <a:lnTo>
                    <a:pt x="32038" y="653072"/>
                  </a:lnTo>
                  <a:close/>
                  <a:moveTo>
                    <a:pt x="28893" y="583558"/>
                  </a:moveTo>
                  <a:cubicBezTo>
                    <a:pt x="31251" y="603190"/>
                    <a:pt x="34221" y="622952"/>
                    <a:pt x="37626" y="642427"/>
                  </a:cubicBezTo>
                  <a:cubicBezTo>
                    <a:pt x="102425" y="613521"/>
                    <a:pt x="163555" y="576834"/>
                    <a:pt x="219358" y="533300"/>
                  </a:cubicBezTo>
                  <a:lnTo>
                    <a:pt x="202154" y="497670"/>
                  </a:lnTo>
                  <a:lnTo>
                    <a:pt x="214817" y="507678"/>
                  </a:lnTo>
                  <a:cubicBezTo>
                    <a:pt x="234903" y="523485"/>
                    <a:pt x="264333" y="518114"/>
                    <a:pt x="283196" y="506447"/>
                  </a:cubicBezTo>
                  <a:cubicBezTo>
                    <a:pt x="304766" y="493068"/>
                    <a:pt x="320223" y="470791"/>
                    <a:pt x="333846" y="451142"/>
                  </a:cubicBezTo>
                  <a:lnTo>
                    <a:pt x="415062" y="334051"/>
                  </a:lnTo>
                  <a:lnTo>
                    <a:pt x="378821" y="285147"/>
                  </a:lnTo>
                  <a:lnTo>
                    <a:pt x="393580" y="293041"/>
                  </a:lnTo>
                  <a:cubicBezTo>
                    <a:pt x="406679" y="300123"/>
                    <a:pt x="425193" y="305311"/>
                    <a:pt x="436808" y="300962"/>
                  </a:cubicBezTo>
                  <a:cubicBezTo>
                    <a:pt x="441349" y="299241"/>
                    <a:pt x="444405" y="296194"/>
                    <a:pt x="446152" y="291652"/>
                  </a:cubicBezTo>
                  <a:cubicBezTo>
                    <a:pt x="446937" y="289417"/>
                    <a:pt x="447287" y="286902"/>
                    <a:pt x="447724" y="284247"/>
                  </a:cubicBezTo>
                  <a:cubicBezTo>
                    <a:pt x="448160" y="280929"/>
                    <a:pt x="448597" y="277505"/>
                    <a:pt x="450082" y="274169"/>
                  </a:cubicBezTo>
                  <a:cubicBezTo>
                    <a:pt x="453575" y="266283"/>
                    <a:pt x="460823" y="262196"/>
                    <a:pt x="467896" y="258249"/>
                  </a:cubicBezTo>
                  <a:cubicBezTo>
                    <a:pt x="471914" y="255987"/>
                    <a:pt x="475669" y="253857"/>
                    <a:pt x="478725" y="251106"/>
                  </a:cubicBezTo>
                  <a:cubicBezTo>
                    <a:pt x="485275" y="245159"/>
                    <a:pt x="488419" y="236024"/>
                    <a:pt x="491300" y="226400"/>
                  </a:cubicBezTo>
                  <a:cubicBezTo>
                    <a:pt x="512434" y="155699"/>
                    <a:pt x="526232" y="82622"/>
                    <a:pt x="532345" y="9135"/>
                  </a:cubicBezTo>
                  <a:cubicBezTo>
                    <a:pt x="452090" y="24251"/>
                    <a:pt x="372533" y="45821"/>
                    <a:pt x="295771" y="73277"/>
                  </a:cubicBezTo>
                  <a:cubicBezTo>
                    <a:pt x="283109" y="77810"/>
                    <a:pt x="271931" y="82238"/>
                    <a:pt x="263983" y="90551"/>
                  </a:cubicBezTo>
                  <a:cubicBezTo>
                    <a:pt x="247216" y="107947"/>
                    <a:pt x="249924" y="135953"/>
                    <a:pt x="255250" y="163637"/>
                  </a:cubicBezTo>
                  <a:lnTo>
                    <a:pt x="248002" y="165305"/>
                  </a:lnTo>
                  <a:cubicBezTo>
                    <a:pt x="241889" y="142241"/>
                    <a:pt x="232370" y="120287"/>
                    <a:pt x="219707" y="100018"/>
                  </a:cubicBezTo>
                  <a:cubicBezTo>
                    <a:pt x="176218" y="126618"/>
                    <a:pt x="136571" y="158921"/>
                    <a:pt x="101726" y="196071"/>
                  </a:cubicBezTo>
                  <a:cubicBezTo>
                    <a:pt x="118232" y="237054"/>
                    <a:pt x="132815" y="279295"/>
                    <a:pt x="145129" y="321659"/>
                  </a:cubicBezTo>
                  <a:lnTo>
                    <a:pt x="152202" y="346041"/>
                  </a:lnTo>
                  <a:lnTo>
                    <a:pt x="75266" y="226976"/>
                  </a:lnTo>
                  <a:cubicBezTo>
                    <a:pt x="5053" y="330060"/>
                    <a:pt x="-12063" y="465900"/>
                    <a:pt x="30640" y="582930"/>
                  </a:cubicBezTo>
                  <a:lnTo>
                    <a:pt x="28893" y="5835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23" name="Google Shape;3423;p21"/>
            <p:cNvSpPr/>
            <p:nvPr/>
          </p:nvSpPr>
          <p:spPr>
            <a:xfrm>
              <a:off x="4626331" y="3575893"/>
              <a:ext cx="2246041" cy="2878948"/>
            </a:xfrm>
            <a:custGeom>
              <a:rect b="b" l="l" r="r" t="t"/>
              <a:pathLst>
                <a:path extrusionOk="0" h="666809" w="520218">
                  <a:moveTo>
                    <a:pt x="6463" y="666801"/>
                  </a:moveTo>
                  <a:lnTo>
                    <a:pt x="0" y="663203"/>
                  </a:lnTo>
                  <a:cubicBezTo>
                    <a:pt x="117109" y="450338"/>
                    <a:pt x="342155" y="195827"/>
                    <a:pt x="450356" y="73522"/>
                  </a:cubicBezTo>
                  <a:cubicBezTo>
                    <a:pt x="484327" y="35097"/>
                    <a:pt x="511136" y="4742"/>
                    <a:pt x="512883" y="0"/>
                  </a:cubicBezTo>
                  <a:cubicBezTo>
                    <a:pt x="512883" y="0"/>
                    <a:pt x="512796" y="166"/>
                    <a:pt x="512796" y="437"/>
                  </a:cubicBezTo>
                  <a:lnTo>
                    <a:pt x="520219" y="1109"/>
                  </a:lnTo>
                  <a:cubicBezTo>
                    <a:pt x="519782" y="5825"/>
                    <a:pt x="508517" y="19029"/>
                    <a:pt x="455945" y="78465"/>
                  </a:cubicBezTo>
                  <a:cubicBezTo>
                    <a:pt x="347919" y="200577"/>
                    <a:pt x="123222" y="454661"/>
                    <a:pt x="6463" y="666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24" name="Google Shape;3424;p21"/>
            <p:cNvSpPr/>
            <p:nvPr/>
          </p:nvSpPr>
          <p:spPr>
            <a:xfrm>
              <a:off x="6011932" y="3896303"/>
              <a:ext cx="539169" cy="580643"/>
            </a:xfrm>
            <a:custGeom>
              <a:rect b="b" l="l" r="r" t="t"/>
              <a:pathLst>
                <a:path extrusionOk="0" h="134486" w="124880">
                  <a:moveTo>
                    <a:pt x="21920" y="134487"/>
                  </a:moveTo>
                  <a:lnTo>
                    <a:pt x="0" y="1205"/>
                  </a:lnTo>
                  <a:lnTo>
                    <a:pt x="7423" y="0"/>
                  </a:lnTo>
                  <a:lnTo>
                    <a:pt x="28207" y="126636"/>
                  </a:lnTo>
                  <a:lnTo>
                    <a:pt x="124357" y="120741"/>
                  </a:lnTo>
                  <a:lnTo>
                    <a:pt x="124880" y="128182"/>
                  </a:lnTo>
                  <a:lnTo>
                    <a:pt x="21920" y="1344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25" name="Google Shape;3425;p21"/>
            <p:cNvSpPr/>
            <p:nvPr/>
          </p:nvSpPr>
          <p:spPr>
            <a:xfrm>
              <a:off x="5285387" y="4236470"/>
              <a:ext cx="833265" cy="956667"/>
            </a:xfrm>
            <a:custGeom>
              <a:rect b="b" l="l" r="r" t="t"/>
              <a:pathLst>
                <a:path extrusionOk="0" h="221579" w="192997">
                  <a:moveTo>
                    <a:pt x="191600" y="221580"/>
                  </a:moveTo>
                  <a:lnTo>
                    <a:pt x="86194" y="202044"/>
                  </a:lnTo>
                  <a:lnTo>
                    <a:pt x="85321" y="200219"/>
                  </a:lnTo>
                  <a:lnTo>
                    <a:pt x="0" y="2960"/>
                  </a:lnTo>
                  <a:lnTo>
                    <a:pt x="6812" y="0"/>
                  </a:lnTo>
                  <a:lnTo>
                    <a:pt x="91434" y="195434"/>
                  </a:lnTo>
                  <a:lnTo>
                    <a:pt x="192997" y="214253"/>
                  </a:lnTo>
                  <a:lnTo>
                    <a:pt x="191600" y="2215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26" name="Google Shape;3426;p21"/>
            <p:cNvSpPr/>
            <p:nvPr/>
          </p:nvSpPr>
          <p:spPr>
            <a:xfrm>
              <a:off x="4766591" y="4979810"/>
              <a:ext cx="621742" cy="919830"/>
            </a:xfrm>
            <a:custGeom>
              <a:rect b="b" l="l" r="r" t="t"/>
              <a:pathLst>
                <a:path extrusionOk="0" h="213047" w="144005">
                  <a:moveTo>
                    <a:pt x="139552" y="213048"/>
                  </a:moveTo>
                  <a:lnTo>
                    <a:pt x="82701" y="170597"/>
                  </a:lnTo>
                  <a:lnTo>
                    <a:pt x="0" y="3301"/>
                  </a:lnTo>
                  <a:lnTo>
                    <a:pt x="6725" y="0"/>
                  </a:lnTo>
                  <a:lnTo>
                    <a:pt x="88552" y="165698"/>
                  </a:lnTo>
                  <a:lnTo>
                    <a:pt x="144006" y="207066"/>
                  </a:lnTo>
                  <a:lnTo>
                    <a:pt x="139552" y="2130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27" name="Google Shape;3427;p21"/>
            <p:cNvSpPr/>
            <p:nvPr/>
          </p:nvSpPr>
          <p:spPr>
            <a:xfrm>
              <a:off x="4671958" y="3595386"/>
              <a:ext cx="2163845" cy="2776766"/>
            </a:xfrm>
            <a:custGeom>
              <a:rect b="b" l="l" r="r" t="t"/>
              <a:pathLst>
                <a:path extrusionOk="0" h="643142" w="501180">
                  <a:moveTo>
                    <a:pt x="6550" y="618962"/>
                  </a:moveTo>
                  <a:cubicBezTo>
                    <a:pt x="26897" y="484423"/>
                    <a:pt x="93791" y="359438"/>
                    <a:pt x="183216" y="256258"/>
                  </a:cubicBezTo>
                  <a:cubicBezTo>
                    <a:pt x="272553" y="153079"/>
                    <a:pt x="383898" y="70457"/>
                    <a:pt x="501181" y="0"/>
                  </a:cubicBezTo>
                  <a:cubicBezTo>
                    <a:pt x="496639" y="45254"/>
                    <a:pt x="492011" y="90516"/>
                    <a:pt x="487383" y="135771"/>
                  </a:cubicBezTo>
                  <a:cubicBezTo>
                    <a:pt x="484064" y="169017"/>
                    <a:pt x="479873" y="204254"/>
                    <a:pt x="459001" y="230461"/>
                  </a:cubicBezTo>
                  <a:cubicBezTo>
                    <a:pt x="442932" y="250547"/>
                    <a:pt x="416821" y="266712"/>
                    <a:pt x="416123" y="292316"/>
                  </a:cubicBezTo>
                  <a:cubicBezTo>
                    <a:pt x="397172" y="296150"/>
                    <a:pt x="377261" y="295094"/>
                    <a:pt x="358834" y="289286"/>
                  </a:cubicBezTo>
                  <a:cubicBezTo>
                    <a:pt x="373942" y="291749"/>
                    <a:pt x="382675" y="309110"/>
                    <a:pt x="381103" y="324226"/>
                  </a:cubicBezTo>
                  <a:cubicBezTo>
                    <a:pt x="379444" y="339343"/>
                    <a:pt x="370449" y="352521"/>
                    <a:pt x="361629" y="364983"/>
                  </a:cubicBezTo>
                  <a:cubicBezTo>
                    <a:pt x="341630" y="393365"/>
                    <a:pt x="321633" y="421747"/>
                    <a:pt x="301634" y="450128"/>
                  </a:cubicBezTo>
                  <a:cubicBezTo>
                    <a:pt x="286788" y="471201"/>
                    <a:pt x="270982" y="493129"/>
                    <a:pt x="247752" y="504517"/>
                  </a:cubicBezTo>
                  <a:cubicBezTo>
                    <a:pt x="224522" y="515905"/>
                    <a:pt x="191599" y="512368"/>
                    <a:pt x="178675" y="490090"/>
                  </a:cubicBezTo>
                  <a:cubicBezTo>
                    <a:pt x="178413" y="502474"/>
                    <a:pt x="182954" y="514901"/>
                    <a:pt x="191250" y="524201"/>
                  </a:cubicBezTo>
                  <a:cubicBezTo>
                    <a:pt x="133177" y="572031"/>
                    <a:pt x="68640" y="612150"/>
                    <a:pt x="0" y="643143"/>
                  </a:cubicBezTo>
                  <a:cubicBezTo>
                    <a:pt x="524" y="630026"/>
                    <a:pt x="10217" y="617774"/>
                    <a:pt x="22967" y="61423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428" name="Google Shape;3428;p21"/>
          <p:cNvGrpSpPr/>
          <p:nvPr/>
        </p:nvGrpSpPr>
        <p:grpSpPr>
          <a:xfrm>
            <a:off x="7874611" y="4173019"/>
            <a:ext cx="1682075" cy="1212556"/>
            <a:chOff x="1166551" y="586560"/>
            <a:chExt cx="5374040" cy="3873980"/>
          </a:xfrm>
        </p:grpSpPr>
        <p:sp>
          <p:nvSpPr>
            <p:cNvPr id="3429" name="Google Shape;3429;p21"/>
            <p:cNvSpPr/>
            <p:nvPr/>
          </p:nvSpPr>
          <p:spPr>
            <a:xfrm>
              <a:off x="3150159" y="877472"/>
              <a:ext cx="699807" cy="1941402"/>
            </a:xfrm>
            <a:custGeom>
              <a:rect b="b" l="l" r="r" t="t"/>
              <a:pathLst>
                <a:path extrusionOk="0" h="354756" w="127877">
                  <a:moveTo>
                    <a:pt x="116780" y="325641"/>
                  </a:moveTo>
                  <a:cubicBezTo>
                    <a:pt x="141494" y="271943"/>
                    <a:pt x="121234" y="208385"/>
                    <a:pt x="92153" y="156887"/>
                  </a:cubicBezTo>
                  <a:cubicBezTo>
                    <a:pt x="62986" y="105389"/>
                    <a:pt x="24735" y="57410"/>
                    <a:pt x="10850" y="0"/>
                  </a:cubicBezTo>
                  <a:cubicBezTo>
                    <a:pt x="6396" y="34530"/>
                    <a:pt x="3165" y="69226"/>
                    <a:pt x="1156" y="103991"/>
                  </a:cubicBezTo>
                  <a:cubicBezTo>
                    <a:pt x="-1027" y="143988"/>
                    <a:pt x="-1464" y="185146"/>
                    <a:pt x="12335" y="222803"/>
                  </a:cubicBezTo>
                  <a:cubicBezTo>
                    <a:pt x="21068" y="246818"/>
                    <a:pt x="35302" y="268450"/>
                    <a:pt x="49450" y="289828"/>
                  </a:cubicBezTo>
                  <a:cubicBezTo>
                    <a:pt x="63684" y="311468"/>
                    <a:pt x="78006" y="333117"/>
                    <a:pt x="92241" y="354757"/>
                  </a:cubicBezTo>
                  <a:cubicBezTo>
                    <a:pt x="103331" y="344819"/>
                    <a:pt x="114510" y="334889"/>
                    <a:pt x="125600" y="32495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0" name="Google Shape;3430;p21"/>
            <p:cNvSpPr/>
            <p:nvPr/>
          </p:nvSpPr>
          <p:spPr>
            <a:xfrm>
              <a:off x="3136439" y="802195"/>
              <a:ext cx="727416" cy="2037560"/>
            </a:xfrm>
            <a:custGeom>
              <a:rect b="b" l="l" r="r" t="t"/>
              <a:pathLst>
                <a:path extrusionOk="0" h="372327" w="132922">
                  <a:moveTo>
                    <a:pt x="94223" y="372310"/>
                  </a:moveTo>
                  <a:lnTo>
                    <a:pt x="49860" y="304953"/>
                  </a:lnTo>
                  <a:cubicBezTo>
                    <a:pt x="35888" y="283749"/>
                    <a:pt x="21392" y="261821"/>
                    <a:pt x="12484" y="237413"/>
                  </a:cubicBezTo>
                  <a:cubicBezTo>
                    <a:pt x="-1926" y="198062"/>
                    <a:pt x="-877" y="154939"/>
                    <a:pt x="1218" y="117606"/>
                  </a:cubicBezTo>
                  <a:cubicBezTo>
                    <a:pt x="3139" y="82928"/>
                    <a:pt x="6371" y="47874"/>
                    <a:pt x="10824" y="13440"/>
                  </a:cubicBezTo>
                  <a:lnTo>
                    <a:pt x="12571" y="0"/>
                  </a:lnTo>
                  <a:lnTo>
                    <a:pt x="15802" y="13169"/>
                  </a:lnTo>
                  <a:cubicBezTo>
                    <a:pt x="25758" y="54511"/>
                    <a:pt x="49074" y="91695"/>
                    <a:pt x="71518" y="127658"/>
                  </a:cubicBezTo>
                  <a:cubicBezTo>
                    <a:pt x="80076" y="141246"/>
                    <a:pt x="88809" y="155306"/>
                    <a:pt x="96843" y="169410"/>
                  </a:cubicBezTo>
                  <a:cubicBezTo>
                    <a:pt x="122867" y="215458"/>
                    <a:pt x="148280" y="282509"/>
                    <a:pt x="121557" y="340452"/>
                  </a:cubicBezTo>
                  <a:lnTo>
                    <a:pt x="117017" y="338356"/>
                  </a:lnTo>
                  <a:cubicBezTo>
                    <a:pt x="142866" y="282343"/>
                    <a:pt x="117890" y="216917"/>
                    <a:pt x="92477" y="171881"/>
                  </a:cubicBezTo>
                  <a:cubicBezTo>
                    <a:pt x="84530" y="157865"/>
                    <a:pt x="75797" y="143866"/>
                    <a:pt x="67326" y="130321"/>
                  </a:cubicBezTo>
                  <a:cubicBezTo>
                    <a:pt x="46804" y="97573"/>
                    <a:pt x="25670" y="63820"/>
                    <a:pt x="14230" y="26592"/>
                  </a:cubicBezTo>
                  <a:cubicBezTo>
                    <a:pt x="10562" y="56869"/>
                    <a:pt x="7942" y="87521"/>
                    <a:pt x="6196" y="117886"/>
                  </a:cubicBezTo>
                  <a:cubicBezTo>
                    <a:pt x="4100" y="154721"/>
                    <a:pt x="3139" y="197242"/>
                    <a:pt x="17199" y="235692"/>
                  </a:cubicBezTo>
                  <a:cubicBezTo>
                    <a:pt x="25932" y="259550"/>
                    <a:pt x="40167" y="281234"/>
                    <a:pt x="54052" y="302202"/>
                  </a:cubicBezTo>
                  <a:lnTo>
                    <a:pt x="95271" y="364712"/>
                  </a:lnTo>
                  <a:lnTo>
                    <a:pt x="126448" y="336846"/>
                  </a:lnTo>
                  <a:lnTo>
                    <a:pt x="129766" y="340583"/>
                  </a:lnTo>
                  <a:lnTo>
                    <a:pt x="94223" y="37232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1" name="Google Shape;3431;p21"/>
            <p:cNvSpPr/>
            <p:nvPr/>
          </p:nvSpPr>
          <p:spPr>
            <a:xfrm>
              <a:off x="4047446" y="677839"/>
              <a:ext cx="598396" cy="2076267"/>
            </a:xfrm>
            <a:custGeom>
              <a:rect b="b" l="l" r="r" t="t"/>
              <a:pathLst>
                <a:path extrusionOk="0" h="379400" w="109346">
                  <a:moveTo>
                    <a:pt x="101020" y="284151"/>
                  </a:moveTo>
                  <a:cubicBezTo>
                    <a:pt x="117351" y="238199"/>
                    <a:pt x="107133" y="187251"/>
                    <a:pt x="92026" y="140862"/>
                  </a:cubicBezTo>
                  <a:cubicBezTo>
                    <a:pt x="77005" y="94464"/>
                    <a:pt x="57094" y="48660"/>
                    <a:pt x="54386" y="0"/>
                  </a:cubicBezTo>
                  <a:cubicBezTo>
                    <a:pt x="41287" y="52371"/>
                    <a:pt x="28188" y="104734"/>
                    <a:pt x="15176" y="157105"/>
                  </a:cubicBezTo>
                  <a:cubicBezTo>
                    <a:pt x="6094" y="193320"/>
                    <a:pt x="-2989" y="230427"/>
                    <a:pt x="941" y="267532"/>
                  </a:cubicBezTo>
                  <a:cubicBezTo>
                    <a:pt x="5046" y="307267"/>
                    <a:pt x="23821" y="343858"/>
                    <a:pt x="42160" y="379401"/>
                  </a:cubicBezTo>
                  <a:cubicBezTo>
                    <a:pt x="65827" y="345867"/>
                    <a:pt x="87746" y="311075"/>
                    <a:pt x="107745" y="2752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2" name="Google Shape;3432;p21"/>
            <p:cNvSpPr/>
            <p:nvPr/>
          </p:nvSpPr>
          <p:spPr>
            <a:xfrm>
              <a:off x="4033814" y="586560"/>
              <a:ext cx="625972" cy="2193931"/>
            </a:xfrm>
            <a:custGeom>
              <a:rect b="b" l="l" r="r" t="t"/>
              <a:pathLst>
                <a:path extrusionOk="0" h="400901" w="114385">
                  <a:moveTo>
                    <a:pt x="44303" y="400901"/>
                  </a:moveTo>
                  <a:lnTo>
                    <a:pt x="42469" y="397242"/>
                  </a:lnTo>
                  <a:cubicBezTo>
                    <a:pt x="25003" y="363489"/>
                    <a:pt x="5179" y="325231"/>
                    <a:pt x="901" y="284474"/>
                  </a:cubicBezTo>
                  <a:cubicBezTo>
                    <a:pt x="-3029" y="246486"/>
                    <a:pt x="6664" y="207537"/>
                    <a:pt x="15222" y="173173"/>
                  </a:cubicBezTo>
                  <a:lnTo>
                    <a:pt x="58450" y="0"/>
                  </a:lnTo>
                  <a:lnTo>
                    <a:pt x="59323" y="16531"/>
                  </a:lnTo>
                  <a:cubicBezTo>
                    <a:pt x="61506" y="54292"/>
                    <a:pt x="74257" y="91049"/>
                    <a:pt x="86658" y="126592"/>
                  </a:cubicBezTo>
                  <a:cubicBezTo>
                    <a:pt x="90063" y="136469"/>
                    <a:pt x="93644" y="146678"/>
                    <a:pt x="96963" y="156764"/>
                  </a:cubicBezTo>
                  <a:cubicBezTo>
                    <a:pt x="109450" y="195311"/>
                    <a:pt x="121677" y="244670"/>
                    <a:pt x="109101" y="291294"/>
                  </a:cubicBezTo>
                  <a:lnTo>
                    <a:pt x="112420" y="293137"/>
                  </a:lnTo>
                  <a:cubicBezTo>
                    <a:pt x="92508" y="328916"/>
                    <a:pt x="70414" y="364039"/>
                    <a:pt x="46748" y="397530"/>
                  </a:cubicBezTo>
                  <a:lnTo>
                    <a:pt x="44390" y="400901"/>
                  </a:lnTo>
                  <a:close/>
                  <a:moveTo>
                    <a:pt x="55743" y="31648"/>
                  </a:moveTo>
                  <a:lnTo>
                    <a:pt x="20113" y="174387"/>
                  </a:lnTo>
                  <a:cubicBezTo>
                    <a:pt x="11205" y="210009"/>
                    <a:pt x="2036" y="246844"/>
                    <a:pt x="5879" y="283950"/>
                  </a:cubicBezTo>
                  <a:cubicBezTo>
                    <a:pt x="9895" y="322305"/>
                    <a:pt x="28234" y="358808"/>
                    <a:pt x="45002" y="391260"/>
                  </a:cubicBezTo>
                  <a:cubicBezTo>
                    <a:pt x="65524" y="362005"/>
                    <a:pt x="84824" y="331527"/>
                    <a:pt x="102464" y="300481"/>
                  </a:cubicBezTo>
                  <a:lnTo>
                    <a:pt x="101154" y="299993"/>
                  </a:lnTo>
                  <a:cubicBezTo>
                    <a:pt x="118270" y="251830"/>
                    <a:pt x="105346" y="198979"/>
                    <a:pt x="92159" y="158318"/>
                  </a:cubicBezTo>
                  <a:cubicBezTo>
                    <a:pt x="88841" y="148293"/>
                    <a:pt x="85348" y="138102"/>
                    <a:pt x="81942" y="128251"/>
                  </a:cubicBezTo>
                  <a:cubicBezTo>
                    <a:pt x="71026" y="97014"/>
                    <a:pt x="59848" y="64850"/>
                    <a:pt x="55656" y="3165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3" name="Google Shape;3433;p21"/>
            <p:cNvSpPr/>
            <p:nvPr/>
          </p:nvSpPr>
          <p:spPr>
            <a:xfrm>
              <a:off x="3552320" y="1050716"/>
              <a:ext cx="598391" cy="2076267"/>
            </a:xfrm>
            <a:custGeom>
              <a:rect b="b" l="l" r="r" t="t"/>
              <a:pathLst>
                <a:path extrusionOk="0" h="379400" w="109345">
                  <a:moveTo>
                    <a:pt x="101020" y="284151"/>
                  </a:moveTo>
                  <a:cubicBezTo>
                    <a:pt x="117350" y="238199"/>
                    <a:pt x="107133" y="187251"/>
                    <a:pt x="92025" y="140862"/>
                  </a:cubicBezTo>
                  <a:cubicBezTo>
                    <a:pt x="77004" y="94464"/>
                    <a:pt x="57093" y="48660"/>
                    <a:pt x="54386" y="0"/>
                  </a:cubicBezTo>
                  <a:cubicBezTo>
                    <a:pt x="41287" y="52371"/>
                    <a:pt x="28188" y="104734"/>
                    <a:pt x="15175" y="157105"/>
                  </a:cubicBezTo>
                  <a:cubicBezTo>
                    <a:pt x="6094" y="193320"/>
                    <a:pt x="-2989" y="230427"/>
                    <a:pt x="941" y="267532"/>
                  </a:cubicBezTo>
                  <a:cubicBezTo>
                    <a:pt x="5046" y="307267"/>
                    <a:pt x="23821" y="343858"/>
                    <a:pt x="42160" y="379401"/>
                  </a:cubicBezTo>
                  <a:cubicBezTo>
                    <a:pt x="65826" y="345867"/>
                    <a:pt x="87746" y="311075"/>
                    <a:pt x="107744" y="2752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4" name="Google Shape;3434;p21"/>
            <p:cNvSpPr/>
            <p:nvPr/>
          </p:nvSpPr>
          <p:spPr>
            <a:xfrm>
              <a:off x="3538359" y="959481"/>
              <a:ext cx="626278" cy="2193931"/>
            </a:xfrm>
            <a:custGeom>
              <a:rect b="b" l="l" r="r" t="t"/>
              <a:pathLst>
                <a:path extrusionOk="0" h="400901" w="114441">
                  <a:moveTo>
                    <a:pt x="44361" y="400892"/>
                  </a:moveTo>
                  <a:lnTo>
                    <a:pt x="42528" y="397233"/>
                  </a:lnTo>
                  <a:cubicBezTo>
                    <a:pt x="25062" y="363472"/>
                    <a:pt x="5238" y="325205"/>
                    <a:pt x="959" y="284474"/>
                  </a:cubicBezTo>
                  <a:cubicBezTo>
                    <a:pt x="-3058" y="246504"/>
                    <a:pt x="6286" y="209231"/>
                    <a:pt x="15281" y="173173"/>
                  </a:cubicBezTo>
                  <a:lnTo>
                    <a:pt x="58509" y="0"/>
                  </a:lnTo>
                  <a:lnTo>
                    <a:pt x="59382" y="16532"/>
                  </a:lnTo>
                  <a:cubicBezTo>
                    <a:pt x="61565" y="54292"/>
                    <a:pt x="74315" y="91049"/>
                    <a:pt x="86716" y="126592"/>
                  </a:cubicBezTo>
                  <a:cubicBezTo>
                    <a:pt x="90122" y="136469"/>
                    <a:pt x="93702" y="146678"/>
                    <a:pt x="96934" y="156764"/>
                  </a:cubicBezTo>
                  <a:cubicBezTo>
                    <a:pt x="109509" y="195311"/>
                    <a:pt x="121735" y="244670"/>
                    <a:pt x="109160" y="291295"/>
                  </a:cubicBezTo>
                  <a:lnTo>
                    <a:pt x="112478" y="293137"/>
                  </a:lnTo>
                  <a:cubicBezTo>
                    <a:pt x="92567" y="328916"/>
                    <a:pt x="70385" y="364039"/>
                    <a:pt x="46806" y="397530"/>
                  </a:cubicBezTo>
                  <a:lnTo>
                    <a:pt x="44361" y="400901"/>
                  </a:lnTo>
                  <a:close/>
                  <a:moveTo>
                    <a:pt x="55802" y="31648"/>
                  </a:moveTo>
                  <a:lnTo>
                    <a:pt x="20171" y="174387"/>
                  </a:lnTo>
                  <a:cubicBezTo>
                    <a:pt x="11264" y="210018"/>
                    <a:pt x="2095" y="246862"/>
                    <a:pt x="5937" y="283950"/>
                  </a:cubicBezTo>
                  <a:cubicBezTo>
                    <a:pt x="9954" y="322287"/>
                    <a:pt x="28293" y="358800"/>
                    <a:pt x="45060" y="391260"/>
                  </a:cubicBezTo>
                  <a:cubicBezTo>
                    <a:pt x="65582" y="361996"/>
                    <a:pt x="84882" y="331527"/>
                    <a:pt x="102610" y="300482"/>
                  </a:cubicBezTo>
                  <a:lnTo>
                    <a:pt x="101213" y="299993"/>
                  </a:lnTo>
                  <a:cubicBezTo>
                    <a:pt x="118329" y="251839"/>
                    <a:pt x="105405" y="198979"/>
                    <a:pt x="92217" y="158319"/>
                  </a:cubicBezTo>
                  <a:cubicBezTo>
                    <a:pt x="88987" y="148284"/>
                    <a:pt x="85406" y="138102"/>
                    <a:pt x="82001" y="128243"/>
                  </a:cubicBezTo>
                  <a:cubicBezTo>
                    <a:pt x="71085" y="97005"/>
                    <a:pt x="59906" y="64842"/>
                    <a:pt x="55802" y="316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5" name="Google Shape;3435;p21"/>
            <p:cNvSpPr/>
            <p:nvPr/>
          </p:nvSpPr>
          <p:spPr>
            <a:xfrm>
              <a:off x="3859519" y="3175979"/>
              <a:ext cx="2353213" cy="791389"/>
            </a:xfrm>
            <a:custGeom>
              <a:rect b="b" l="l" r="r" t="t"/>
              <a:pathLst>
                <a:path extrusionOk="0" h="144612" w="430007">
                  <a:moveTo>
                    <a:pt x="0" y="64122"/>
                  </a:moveTo>
                  <a:cubicBezTo>
                    <a:pt x="51873" y="52865"/>
                    <a:pt x="104183" y="41555"/>
                    <a:pt x="157192" y="40840"/>
                  </a:cubicBezTo>
                  <a:cubicBezTo>
                    <a:pt x="257009" y="39503"/>
                    <a:pt x="356739" y="77457"/>
                    <a:pt x="430007" y="144613"/>
                  </a:cubicBezTo>
                  <a:cubicBezTo>
                    <a:pt x="405294" y="101254"/>
                    <a:pt x="378222" y="56847"/>
                    <a:pt x="336217" y="29627"/>
                  </a:cubicBezTo>
                  <a:cubicBezTo>
                    <a:pt x="288709" y="-1139"/>
                    <a:pt x="227754" y="-5532"/>
                    <a:pt x="172125" y="5480"/>
                  </a:cubicBezTo>
                  <a:cubicBezTo>
                    <a:pt x="116496" y="16492"/>
                    <a:pt x="64798" y="41486"/>
                    <a:pt x="13885" y="662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6" name="Google Shape;3436;p21"/>
            <p:cNvSpPr/>
            <p:nvPr/>
          </p:nvSpPr>
          <p:spPr>
            <a:xfrm>
              <a:off x="3856646" y="3161914"/>
              <a:ext cx="2411041" cy="874659"/>
            </a:xfrm>
            <a:custGeom>
              <a:rect b="b" l="l" r="r" t="t"/>
              <a:pathLst>
                <a:path extrusionOk="0" h="159828" w="440574">
                  <a:moveTo>
                    <a:pt x="440575" y="159829"/>
                  </a:moveTo>
                  <a:lnTo>
                    <a:pt x="428873" y="149035"/>
                  </a:lnTo>
                  <a:cubicBezTo>
                    <a:pt x="355866" y="82176"/>
                    <a:pt x="257010" y="44677"/>
                    <a:pt x="157804" y="45917"/>
                  </a:cubicBezTo>
                  <a:cubicBezTo>
                    <a:pt x="116061" y="46475"/>
                    <a:pt x="74666" y="53662"/>
                    <a:pt x="34058" y="62081"/>
                  </a:cubicBezTo>
                  <a:cubicBezTo>
                    <a:pt x="27858" y="65068"/>
                    <a:pt x="21658" y="68063"/>
                    <a:pt x="15545" y="71050"/>
                  </a:cubicBezTo>
                  <a:lnTo>
                    <a:pt x="13362" y="66543"/>
                  </a:lnTo>
                  <a:cubicBezTo>
                    <a:pt x="13449" y="66509"/>
                    <a:pt x="13449" y="66465"/>
                    <a:pt x="13536" y="66430"/>
                  </a:cubicBezTo>
                  <a:cubicBezTo>
                    <a:pt x="9344" y="67330"/>
                    <a:pt x="5240" y="68238"/>
                    <a:pt x="1048" y="69137"/>
                  </a:cubicBezTo>
                  <a:lnTo>
                    <a:pt x="0" y="64238"/>
                  </a:lnTo>
                  <a:cubicBezTo>
                    <a:pt x="10742" y="61907"/>
                    <a:pt x="21570" y="59557"/>
                    <a:pt x="32400" y="57295"/>
                  </a:cubicBezTo>
                  <a:cubicBezTo>
                    <a:pt x="76937" y="35909"/>
                    <a:pt x="122960" y="15325"/>
                    <a:pt x="172126" y="5588"/>
                  </a:cubicBezTo>
                  <a:cubicBezTo>
                    <a:pt x="235439" y="-6944"/>
                    <a:pt x="294387" y="1763"/>
                    <a:pt x="338138" y="30093"/>
                  </a:cubicBezTo>
                  <a:cubicBezTo>
                    <a:pt x="379969" y="57217"/>
                    <a:pt x="406779" y="100375"/>
                    <a:pt x="432715" y="145943"/>
                  </a:cubicBezTo>
                  <a:lnTo>
                    <a:pt x="440575" y="159829"/>
                  </a:lnTo>
                  <a:close/>
                  <a:moveTo>
                    <a:pt x="162869" y="40878"/>
                  </a:moveTo>
                  <a:cubicBezTo>
                    <a:pt x="256573" y="40878"/>
                    <a:pt x="349491" y="74971"/>
                    <a:pt x="420752" y="135254"/>
                  </a:cubicBezTo>
                  <a:cubicBezTo>
                    <a:pt x="397435" y="95205"/>
                    <a:pt x="372284" y="58213"/>
                    <a:pt x="335431" y="34302"/>
                  </a:cubicBezTo>
                  <a:cubicBezTo>
                    <a:pt x="292815" y="6689"/>
                    <a:pt x="235178" y="-1757"/>
                    <a:pt x="173174" y="10513"/>
                  </a:cubicBezTo>
                  <a:cubicBezTo>
                    <a:pt x="131081" y="18827"/>
                    <a:pt x="91259" y="35219"/>
                    <a:pt x="52747" y="53217"/>
                  </a:cubicBezTo>
                  <a:cubicBezTo>
                    <a:pt x="87242" y="46554"/>
                    <a:pt x="122348" y="41375"/>
                    <a:pt x="157717" y="40904"/>
                  </a:cubicBezTo>
                  <a:cubicBezTo>
                    <a:pt x="159463" y="40878"/>
                    <a:pt x="161210" y="40869"/>
                    <a:pt x="162869" y="408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7" name="Google Shape;3437;p21"/>
            <p:cNvSpPr/>
            <p:nvPr/>
          </p:nvSpPr>
          <p:spPr>
            <a:xfrm>
              <a:off x="1324411" y="3116025"/>
              <a:ext cx="2427486" cy="548158"/>
            </a:xfrm>
            <a:custGeom>
              <a:rect b="b" l="l" r="r" t="t"/>
              <a:pathLst>
                <a:path extrusionOk="0" h="100166" w="443579">
                  <a:moveTo>
                    <a:pt x="432838" y="72282"/>
                  </a:moveTo>
                  <a:cubicBezTo>
                    <a:pt x="360180" y="38241"/>
                    <a:pt x="284989" y="4253"/>
                    <a:pt x="204734" y="314"/>
                  </a:cubicBezTo>
                  <a:cubicBezTo>
                    <a:pt x="124444" y="-3624"/>
                    <a:pt x="37080" y="29465"/>
                    <a:pt x="0" y="100166"/>
                  </a:cubicBezTo>
                  <a:cubicBezTo>
                    <a:pt x="98463" y="52030"/>
                    <a:pt x="213380" y="37866"/>
                    <a:pt x="320707" y="60632"/>
                  </a:cubicBezTo>
                  <a:cubicBezTo>
                    <a:pt x="356599" y="68230"/>
                    <a:pt x="392492" y="79888"/>
                    <a:pt x="428995" y="76544"/>
                  </a:cubicBezTo>
                  <a:cubicBezTo>
                    <a:pt x="434410" y="76046"/>
                    <a:pt x="440523" y="74832"/>
                    <a:pt x="443579" y="703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8" name="Google Shape;3438;p21"/>
            <p:cNvSpPr/>
            <p:nvPr/>
          </p:nvSpPr>
          <p:spPr>
            <a:xfrm>
              <a:off x="1292724" y="3102409"/>
              <a:ext cx="2470637" cy="592551"/>
            </a:xfrm>
            <a:custGeom>
              <a:rect b="b" l="l" r="r" t="t"/>
              <a:pathLst>
                <a:path extrusionOk="0" h="108278" w="451464">
                  <a:moveTo>
                    <a:pt x="18" y="108261"/>
                  </a:moveTo>
                  <a:lnTo>
                    <a:pt x="3572" y="101484"/>
                  </a:lnTo>
                  <a:cubicBezTo>
                    <a:pt x="42896" y="26495"/>
                    <a:pt x="135963" y="-3354"/>
                    <a:pt x="210611" y="296"/>
                  </a:cubicBezTo>
                  <a:cubicBezTo>
                    <a:pt x="294360" y="4410"/>
                    <a:pt x="374965" y="42162"/>
                    <a:pt x="439675" y="72500"/>
                  </a:cubicBezTo>
                  <a:lnTo>
                    <a:pt x="438016" y="76106"/>
                  </a:lnTo>
                  <a:cubicBezTo>
                    <a:pt x="441684" y="75486"/>
                    <a:pt x="445351" y="74255"/>
                    <a:pt x="447273" y="71426"/>
                  </a:cubicBezTo>
                  <a:lnTo>
                    <a:pt x="451464" y="74255"/>
                  </a:lnTo>
                  <a:cubicBezTo>
                    <a:pt x="447709" y="79722"/>
                    <a:pt x="440723" y="81023"/>
                    <a:pt x="435047" y="81538"/>
                  </a:cubicBezTo>
                  <a:cubicBezTo>
                    <a:pt x="405792" y="84228"/>
                    <a:pt x="376711" y="77364"/>
                    <a:pt x="348591" y="70727"/>
                  </a:cubicBezTo>
                  <a:cubicBezTo>
                    <a:pt x="341168" y="68981"/>
                    <a:pt x="333483" y="67173"/>
                    <a:pt x="326060" y="65583"/>
                  </a:cubicBezTo>
                  <a:cubicBezTo>
                    <a:pt x="218646" y="42817"/>
                    <a:pt x="105345" y="56781"/>
                    <a:pt x="6881" y="104916"/>
                  </a:cubicBezTo>
                  <a:lnTo>
                    <a:pt x="0" y="108279"/>
                  </a:lnTo>
                  <a:close/>
                  <a:moveTo>
                    <a:pt x="198298" y="5012"/>
                  </a:moveTo>
                  <a:cubicBezTo>
                    <a:pt x="129885" y="5012"/>
                    <a:pt x="49821" y="32792"/>
                    <a:pt x="11833" y="96987"/>
                  </a:cubicBezTo>
                  <a:cubicBezTo>
                    <a:pt x="109606" y="51131"/>
                    <a:pt x="221266" y="38223"/>
                    <a:pt x="327108" y="60675"/>
                  </a:cubicBezTo>
                  <a:cubicBezTo>
                    <a:pt x="334618" y="62283"/>
                    <a:pt x="342303" y="64090"/>
                    <a:pt x="349726" y="65845"/>
                  </a:cubicBezTo>
                  <a:cubicBezTo>
                    <a:pt x="377497" y="72386"/>
                    <a:pt x="406141" y="79137"/>
                    <a:pt x="434610" y="76543"/>
                  </a:cubicBezTo>
                  <a:cubicBezTo>
                    <a:pt x="435135" y="76500"/>
                    <a:pt x="435658" y="76439"/>
                    <a:pt x="436182" y="76377"/>
                  </a:cubicBezTo>
                  <a:cubicBezTo>
                    <a:pt x="372083" y="46345"/>
                    <a:pt x="292526" y="9344"/>
                    <a:pt x="210349" y="5318"/>
                  </a:cubicBezTo>
                  <a:cubicBezTo>
                    <a:pt x="206420" y="5126"/>
                    <a:pt x="202315" y="5021"/>
                    <a:pt x="198298" y="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9" name="Google Shape;3439;p21"/>
            <p:cNvSpPr/>
            <p:nvPr/>
          </p:nvSpPr>
          <p:spPr>
            <a:xfrm>
              <a:off x="1215729" y="2039359"/>
              <a:ext cx="2054907" cy="1479452"/>
            </a:xfrm>
            <a:custGeom>
              <a:rect b="b" l="l" r="r" t="t"/>
              <a:pathLst>
                <a:path extrusionOk="0" h="270343" w="375497">
                  <a:moveTo>
                    <a:pt x="365455" y="264571"/>
                  </a:moveTo>
                  <a:cubicBezTo>
                    <a:pt x="334278" y="183966"/>
                    <a:pt x="300918" y="101834"/>
                    <a:pt x="240225" y="49043"/>
                  </a:cubicBezTo>
                  <a:cubicBezTo>
                    <a:pt x="179592" y="-3739"/>
                    <a:pt x="84465" y="-20951"/>
                    <a:pt x="0" y="32783"/>
                  </a:cubicBezTo>
                  <a:cubicBezTo>
                    <a:pt x="115650" y="40494"/>
                    <a:pt x="217956" y="94760"/>
                    <a:pt x="285462" y="184220"/>
                  </a:cubicBezTo>
                  <a:cubicBezTo>
                    <a:pt x="307992" y="214086"/>
                    <a:pt x="327467" y="248363"/>
                    <a:pt x="359080" y="266833"/>
                  </a:cubicBezTo>
                  <a:cubicBezTo>
                    <a:pt x="363795" y="269584"/>
                    <a:pt x="369559" y="271942"/>
                    <a:pt x="375498" y="26895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0" name="Google Shape;3440;p21"/>
            <p:cNvSpPr/>
            <p:nvPr/>
          </p:nvSpPr>
          <p:spPr>
            <a:xfrm>
              <a:off x="1166551" y="2024545"/>
              <a:ext cx="2110771" cy="1510038"/>
            </a:xfrm>
            <a:custGeom>
              <a:rect b="b" l="l" r="r" t="t"/>
              <a:pathLst>
                <a:path extrusionOk="0" h="275932" w="385705">
                  <a:moveTo>
                    <a:pt x="378720" y="275933"/>
                  </a:moveTo>
                  <a:cubicBezTo>
                    <a:pt x="374003" y="275933"/>
                    <a:pt x="369724" y="273872"/>
                    <a:pt x="366580" y="272029"/>
                  </a:cubicBezTo>
                  <a:cubicBezTo>
                    <a:pt x="341080" y="257131"/>
                    <a:pt x="323266" y="232067"/>
                    <a:pt x="306062" y="207825"/>
                  </a:cubicBezTo>
                  <a:cubicBezTo>
                    <a:pt x="301520" y="201476"/>
                    <a:pt x="296892" y="194900"/>
                    <a:pt x="292176" y="188656"/>
                  </a:cubicBezTo>
                  <a:cubicBezTo>
                    <a:pt x="224846" y="99432"/>
                    <a:pt x="124173" y="46057"/>
                    <a:pt x="8793" y="38363"/>
                  </a:cubicBezTo>
                  <a:lnTo>
                    <a:pt x="0" y="37778"/>
                  </a:lnTo>
                  <a:lnTo>
                    <a:pt x="7440" y="33045"/>
                  </a:lnTo>
                  <a:cubicBezTo>
                    <a:pt x="97109" y="-23998"/>
                    <a:pt x="194455" y="244"/>
                    <a:pt x="251131" y="49567"/>
                  </a:cubicBezTo>
                  <a:cubicBezTo>
                    <a:pt x="314620" y="104803"/>
                    <a:pt x="349290" y="194307"/>
                    <a:pt x="377147" y="266231"/>
                  </a:cubicBezTo>
                  <a:lnTo>
                    <a:pt x="371820" y="268283"/>
                  </a:lnTo>
                  <a:cubicBezTo>
                    <a:pt x="376362" y="270519"/>
                    <a:pt x="379855" y="270737"/>
                    <a:pt x="383173" y="269078"/>
                  </a:cubicBezTo>
                  <a:lnTo>
                    <a:pt x="385706" y="274239"/>
                  </a:lnTo>
                  <a:cubicBezTo>
                    <a:pt x="383348" y="275453"/>
                    <a:pt x="380990" y="275933"/>
                    <a:pt x="378720" y="275933"/>
                  </a:cubicBezTo>
                  <a:close/>
                  <a:moveTo>
                    <a:pt x="18138" y="33298"/>
                  </a:moveTo>
                  <a:cubicBezTo>
                    <a:pt x="131464" y="43210"/>
                    <a:pt x="230172" y="96917"/>
                    <a:pt x="296804" y="185190"/>
                  </a:cubicBezTo>
                  <a:cubicBezTo>
                    <a:pt x="301520" y="191503"/>
                    <a:pt x="306237" y="198106"/>
                    <a:pt x="310777" y="204489"/>
                  </a:cubicBezTo>
                  <a:cubicBezTo>
                    <a:pt x="327632" y="228234"/>
                    <a:pt x="345098" y="252782"/>
                    <a:pt x="369550" y="267052"/>
                  </a:cubicBezTo>
                  <a:cubicBezTo>
                    <a:pt x="370248" y="267497"/>
                    <a:pt x="371034" y="267890"/>
                    <a:pt x="371733" y="268239"/>
                  </a:cubicBezTo>
                  <a:cubicBezTo>
                    <a:pt x="344137" y="196927"/>
                    <a:pt x="309730" y="108209"/>
                    <a:pt x="247376" y="53934"/>
                  </a:cubicBezTo>
                  <a:cubicBezTo>
                    <a:pt x="193870" y="7405"/>
                    <a:pt x="103152" y="-16130"/>
                    <a:pt x="18146" y="332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1" name="Google Shape;3441;p21"/>
            <p:cNvSpPr/>
            <p:nvPr/>
          </p:nvSpPr>
          <p:spPr>
            <a:xfrm>
              <a:off x="4217964" y="2230023"/>
              <a:ext cx="2276746" cy="1185267"/>
            </a:xfrm>
            <a:custGeom>
              <a:rect b="b" l="l" r="r" t="t"/>
              <a:pathLst>
                <a:path extrusionOk="0" h="216586" w="416034">
                  <a:moveTo>
                    <a:pt x="10741" y="211489"/>
                  </a:moveTo>
                  <a:cubicBezTo>
                    <a:pt x="57812" y="138858"/>
                    <a:pt x="107240" y="65152"/>
                    <a:pt x="177453" y="25705"/>
                  </a:cubicBezTo>
                  <a:cubicBezTo>
                    <a:pt x="247665" y="-13741"/>
                    <a:pt x="344338" y="-11418"/>
                    <a:pt x="416035" y="58227"/>
                  </a:cubicBezTo>
                  <a:cubicBezTo>
                    <a:pt x="301285" y="42464"/>
                    <a:pt x="189941" y="74968"/>
                    <a:pt x="105493" y="148944"/>
                  </a:cubicBezTo>
                  <a:cubicBezTo>
                    <a:pt x="77286" y="173641"/>
                    <a:pt x="51262" y="203280"/>
                    <a:pt x="16505" y="215000"/>
                  </a:cubicBezTo>
                  <a:cubicBezTo>
                    <a:pt x="11353" y="216746"/>
                    <a:pt x="5240" y="217890"/>
                    <a:pt x="0" y="21377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2" name="Google Shape;3442;p21"/>
            <p:cNvSpPr/>
            <p:nvPr/>
          </p:nvSpPr>
          <p:spPr>
            <a:xfrm>
              <a:off x="4208404" y="2215837"/>
              <a:ext cx="2332188" cy="1215240"/>
            </a:xfrm>
            <a:custGeom>
              <a:rect b="b" l="l" r="r" t="t"/>
              <a:pathLst>
                <a:path extrusionOk="0" h="222063" w="426165">
                  <a:moveTo>
                    <a:pt x="10130" y="222054"/>
                  </a:moveTo>
                  <a:cubicBezTo>
                    <a:pt x="6725" y="222054"/>
                    <a:pt x="3231" y="221198"/>
                    <a:pt x="0" y="218622"/>
                  </a:cubicBezTo>
                  <a:lnTo>
                    <a:pt x="3580" y="214099"/>
                  </a:lnTo>
                  <a:cubicBezTo>
                    <a:pt x="6462" y="216378"/>
                    <a:pt x="9868" y="216867"/>
                    <a:pt x="14846" y="215600"/>
                  </a:cubicBezTo>
                  <a:lnTo>
                    <a:pt x="10043" y="212518"/>
                  </a:lnTo>
                  <a:cubicBezTo>
                    <a:pt x="52048" y="147711"/>
                    <a:pt x="104358" y="67063"/>
                    <a:pt x="177801" y="25782"/>
                  </a:cubicBezTo>
                  <a:cubicBezTo>
                    <a:pt x="243473" y="-11079"/>
                    <a:pt x="343727" y="-15183"/>
                    <a:pt x="419791" y="58749"/>
                  </a:cubicBezTo>
                  <a:lnTo>
                    <a:pt x="426165" y="64880"/>
                  </a:lnTo>
                  <a:lnTo>
                    <a:pt x="417433" y="63683"/>
                  </a:lnTo>
                  <a:cubicBezTo>
                    <a:pt x="302857" y="47955"/>
                    <a:pt x="193434" y="79926"/>
                    <a:pt x="109161" y="153711"/>
                  </a:cubicBezTo>
                  <a:cubicBezTo>
                    <a:pt x="103310" y="158872"/>
                    <a:pt x="97372" y="164365"/>
                    <a:pt x="91608" y="169674"/>
                  </a:cubicBezTo>
                  <a:cubicBezTo>
                    <a:pt x="69775" y="189935"/>
                    <a:pt x="47158" y="210876"/>
                    <a:pt x="19212" y="220334"/>
                  </a:cubicBezTo>
                  <a:cubicBezTo>
                    <a:pt x="16593" y="221198"/>
                    <a:pt x="13448" y="222063"/>
                    <a:pt x="10130" y="222063"/>
                  </a:cubicBezTo>
                  <a:close/>
                  <a:moveTo>
                    <a:pt x="277706" y="5776"/>
                  </a:moveTo>
                  <a:cubicBezTo>
                    <a:pt x="242163" y="5776"/>
                    <a:pt x="208280" y="15312"/>
                    <a:pt x="180683" y="30813"/>
                  </a:cubicBezTo>
                  <a:cubicBezTo>
                    <a:pt x="108463" y="71368"/>
                    <a:pt x="56589" y="151309"/>
                    <a:pt x="15021" y="215557"/>
                  </a:cubicBezTo>
                  <a:cubicBezTo>
                    <a:pt x="15719" y="215356"/>
                    <a:pt x="16505" y="215120"/>
                    <a:pt x="17378" y="214841"/>
                  </a:cubicBezTo>
                  <a:cubicBezTo>
                    <a:pt x="44188" y="205785"/>
                    <a:pt x="66282" y="185263"/>
                    <a:pt x="87678" y="165421"/>
                  </a:cubicBezTo>
                  <a:cubicBezTo>
                    <a:pt x="93442" y="160086"/>
                    <a:pt x="99380" y="154567"/>
                    <a:pt x="105318" y="149344"/>
                  </a:cubicBezTo>
                  <a:cubicBezTo>
                    <a:pt x="188718" y="76363"/>
                    <a:pt x="296307" y="43676"/>
                    <a:pt x="409311" y="56811"/>
                  </a:cubicBezTo>
                  <a:cubicBezTo>
                    <a:pt x="368790" y="20490"/>
                    <a:pt x="321982" y="5758"/>
                    <a:pt x="277706" y="575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3" name="Google Shape;3443;p21"/>
            <p:cNvSpPr/>
            <p:nvPr/>
          </p:nvSpPr>
          <p:spPr>
            <a:xfrm>
              <a:off x="3855694" y="3523709"/>
              <a:ext cx="767299" cy="859691"/>
            </a:xfrm>
            <a:custGeom>
              <a:rect b="b" l="l" r="r" t="t"/>
              <a:pathLst>
                <a:path extrusionOk="0" h="157093" w="140210">
                  <a:moveTo>
                    <a:pt x="6375" y="5123"/>
                  </a:moveTo>
                  <a:cubicBezTo>
                    <a:pt x="37551" y="5587"/>
                    <a:pt x="70037" y="7708"/>
                    <a:pt x="97372" y="22572"/>
                  </a:cubicBezTo>
                  <a:cubicBezTo>
                    <a:pt x="124793" y="37444"/>
                    <a:pt x="145665" y="68498"/>
                    <a:pt x="138940" y="98758"/>
                  </a:cubicBezTo>
                  <a:cubicBezTo>
                    <a:pt x="134487" y="118965"/>
                    <a:pt x="118767" y="136405"/>
                    <a:pt x="118941" y="157093"/>
                  </a:cubicBezTo>
                  <a:cubicBezTo>
                    <a:pt x="110209" y="134013"/>
                    <a:pt x="88551" y="118808"/>
                    <a:pt x="70125" y="102286"/>
                  </a:cubicBezTo>
                  <a:cubicBezTo>
                    <a:pt x="39385" y="74733"/>
                    <a:pt x="15195" y="40047"/>
                    <a:pt x="0" y="1805"/>
                  </a:cubicBezTo>
                  <a:cubicBezTo>
                    <a:pt x="2707" y="-1714"/>
                    <a:pt x="9518" y="277"/>
                    <a:pt x="9868" y="46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4" name="Google Shape;3444;p21"/>
            <p:cNvSpPr/>
            <p:nvPr/>
          </p:nvSpPr>
          <p:spPr>
            <a:xfrm>
              <a:off x="3840403" y="3509923"/>
              <a:ext cx="796347" cy="950617"/>
            </a:xfrm>
            <a:custGeom>
              <a:rect b="b" l="l" r="r" t="t"/>
              <a:pathLst>
                <a:path extrusionOk="0" h="173708" w="145518">
                  <a:moveTo>
                    <a:pt x="124444" y="173708"/>
                  </a:moveTo>
                  <a:lnTo>
                    <a:pt x="119379" y="160504"/>
                  </a:lnTo>
                  <a:cubicBezTo>
                    <a:pt x="112480" y="142112"/>
                    <a:pt x="96586" y="128550"/>
                    <a:pt x="81303" y="115434"/>
                  </a:cubicBezTo>
                  <a:cubicBezTo>
                    <a:pt x="77898" y="112525"/>
                    <a:pt x="74491" y="109617"/>
                    <a:pt x="71260" y="106674"/>
                  </a:cubicBezTo>
                  <a:cubicBezTo>
                    <a:pt x="40258" y="78886"/>
                    <a:pt x="15806" y="43815"/>
                    <a:pt x="524" y="5242"/>
                  </a:cubicBezTo>
                  <a:lnTo>
                    <a:pt x="0" y="3941"/>
                  </a:lnTo>
                  <a:lnTo>
                    <a:pt x="785" y="2814"/>
                  </a:lnTo>
                  <a:cubicBezTo>
                    <a:pt x="2620" y="360"/>
                    <a:pt x="6025" y="-601"/>
                    <a:pt x="9344" y="378"/>
                  </a:cubicBezTo>
                  <a:cubicBezTo>
                    <a:pt x="11964" y="1155"/>
                    <a:pt x="13973" y="2980"/>
                    <a:pt x="14758" y="5233"/>
                  </a:cubicBezTo>
                  <a:cubicBezTo>
                    <a:pt x="42966" y="5844"/>
                    <a:pt x="74491" y="8307"/>
                    <a:pt x="101389" y="22891"/>
                  </a:cubicBezTo>
                  <a:cubicBezTo>
                    <a:pt x="128112" y="37396"/>
                    <a:pt x="151428" y="69167"/>
                    <a:pt x="144180" y="101819"/>
                  </a:cubicBezTo>
                  <a:cubicBezTo>
                    <a:pt x="142258" y="110569"/>
                    <a:pt x="138329" y="118796"/>
                    <a:pt x="134487" y="126751"/>
                  </a:cubicBezTo>
                  <a:cubicBezTo>
                    <a:pt x="129159" y="137755"/>
                    <a:pt x="124094" y="148155"/>
                    <a:pt x="124269" y="159587"/>
                  </a:cubicBezTo>
                  <a:lnTo>
                    <a:pt x="124444" y="173708"/>
                  </a:lnTo>
                  <a:close/>
                  <a:moveTo>
                    <a:pt x="5851" y="5146"/>
                  </a:moveTo>
                  <a:cubicBezTo>
                    <a:pt x="20871" y="42313"/>
                    <a:pt x="44625" y="76092"/>
                    <a:pt x="74578" y="102937"/>
                  </a:cubicBezTo>
                  <a:cubicBezTo>
                    <a:pt x="77810" y="105853"/>
                    <a:pt x="81216" y="108735"/>
                    <a:pt x="84534" y="111617"/>
                  </a:cubicBezTo>
                  <a:cubicBezTo>
                    <a:pt x="97983" y="123101"/>
                    <a:pt x="111781" y="134917"/>
                    <a:pt x="120164" y="150199"/>
                  </a:cubicBezTo>
                  <a:cubicBezTo>
                    <a:pt x="121911" y="141222"/>
                    <a:pt x="126016" y="132794"/>
                    <a:pt x="129945" y="124568"/>
                  </a:cubicBezTo>
                  <a:cubicBezTo>
                    <a:pt x="133700" y="116874"/>
                    <a:pt x="137543" y="108919"/>
                    <a:pt x="139290" y="100736"/>
                  </a:cubicBezTo>
                  <a:cubicBezTo>
                    <a:pt x="146014" y="70503"/>
                    <a:pt x="124094" y="40907"/>
                    <a:pt x="99031" y="27292"/>
                  </a:cubicBezTo>
                  <a:cubicBezTo>
                    <a:pt x="71348" y="12280"/>
                    <a:pt x="38075" y="10569"/>
                    <a:pt x="9170" y="10141"/>
                  </a:cubicBezTo>
                  <a:lnTo>
                    <a:pt x="9170" y="5801"/>
                  </a:lnTo>
                  <a:cubicBezTo>
                    <a:pt x="8820" y="5512"/>
                    <a:pt x="8383" y="5303"/>
                    <a:pt x="7947" y="5181"/>
                  </a:cubicBezTo>
                  <a:cubicBezTo>
                    <a:pt x="7248" y="4988"/>
                    <a:pt x="6550" y="4945"/>
                    <a:pt x="5851" y="51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5" name="Google Shape;3445;p21"/>
            <p:cNvSpPr/>
            <p:nvPr/>
          </p:nvSpPr>
          <p:spPr>
            <a:xfrm>
              <a:off x="3140242" y="3528552"/>
              <a:ext cx="801004" cy="859768"/>
            </a:xfrm>
            <a:custGeom>
              <a:rect b="b" l="l" r="r" t="t"/>
              <a:pathLst>
                <a:path extrusionOk="0" h="157107" w="146369">
                  <a:moveTo>
                    <a:pt x="131954" y="1531"/>
                  </a:moveTo>
                  <a:cubicBezTo>
                    <a:pt x="126016" y="2151"/>
                    <a:pt x="119990" y="2772"/>
                    <a:pt x="114051" y="3392"/>
                  </a:cubicBezTo>
                  <a:cubicBezTo>
                    <a:pt x="97459" y="5103"/>
                    <a:pt x="79993" y="7199"/>
                    <a:pt x="66894" y="17373"/>
                  </a:cubicBezTo>
                  <a:cubicBezTo>
                    <a:pt x="41393" y="37231"/>
                    <a:pt x="44974" y="75866"/>
                    <a:pt x="33883" y="106108"/>
                  </a:cubicBezTo>
                  <a:cubicBezTo>
                    <a:pt x="26897" y="125355"/>
                    <a:pt x="13448" y="141572"/>
                    <a:pt x="0" y="157108"/>
                  </a:cubicBezTo>
                  <a:cubicBezTo>
                    <a:pt x="55279" y="154444"/>
                    <a:pt x="112829" y="127320"/>
                    <a:pt x="135884" y="77438"/>
                  </a:cubicBezTo>
                  <a:cubicBezTo>
                    <a:pt x="142958" y="62277"/>
                    <a:pt x="146538" y="45571"/>
                    <a:pt x="146363" y="28883"/>
                  </a:cubicBezTo>
                  <a:cubicBezTo>
                    <a:pt x="146276" y="21477"/>
                    <a:pt x="145403" y="13722"/>
                    <a:pt x="141036" y="7662"/>
                  </a:cubicBezTo>
                  <a:cubicBezTo>
                    <a:pt x="136757" y="1601"/>
                    <a:pt x="128286" y="-2041"/>
                    <a:pt x="121562" y="122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6" name="Google Shape;3446;p21"/>
            <p:cNvSpPr/>
            <p:nvPr/>
          </p:nvSpPr>
          <p:spPr>
            <a:xfrm>
              <a:off x="3109174" y="3514865"/>
              <a:ext cx="845928" cy="888800"/>
            </a:xfrm>
            <a:custGeom>
              <a:rect b="b" l="l" r="r" t="t"/>
              <a:pathLst>
                <a:path extrusionOk="0" h="162412" w="154578">
                  <a:moveTo>
                    <a:pt x="0" y="162403"/>
                  </a:moveTo>
                  <a:lnTo>
                    <a:pt x="3755" y="157976"/>
                  </a:lnTo>
                  <a:cubicBezTo>
                    <a:pt x="17553" y="142099"/>
                    <a:pt x="30477" y="126302"/>
                    <a:pt x="37202" y="107753"/>
                  </a:cubicBezTo>
                  <a:cubicBezTo>
                    <a:pt x="40870" y="97893"/>
                    <a:pt x="42878" y="86873"/>
                    <a:pt x="44887" y="76218"/>
                  </a:cubicBezTo>
                  <a:cubicBezTo>
                    <a:pt x="48991" y="54351"/>
                    <a:pt x="53271" y="31742"/>
                    <a:pt x="71085" y="17900"/>
                  </a:cubicBezTo>
                  <a:cubicBezTo>
                    <a:pt x="85146" y="6958"/>
                    <a:pt x="104183" y="4984"/>
                    <a:pt x="119466" y="3404"/>
                  </a:cubicBezTo>
                  <a:lnTo>
                    <a:pt x="126714" y="2653"/>
                  </a:lnTo>
                  <a:lnTo>
                    <a:pt x="126190" y="1491"/>
                  </a:lnTo>
                  <a:cubicBezTo>
                    <a:pt x="134312" y="-2491"/>
                    <a:pt x="144093" y="2041"/>
                    <a:pt x="148808" y="8731"/>
                  </a:cubicBezTo>
                  <a:cubicBezTo>
                    <a:pt x="153786" y="15752"/>
                    <a:pt x="154484" y="24528"/>
                    <a:pt x="154572" y="31384"/>
                  </a:cubicBezTo>
                  <a:cubicBezTo>
                    <a:pt x="154747" y="48396"/>
                    <a:pt x="150991" y="65556"/>
                    <a:pt x="143831" y="81013"/>
                  </a:cubicBezTo>
                  <a:cubicBezTo>
                    <a:pt x="122435" y="127288"/>
                    <a:pt x="68204" y="159129"/>
                    <a:pt x="5851" y="162133"/>
                  </a:cubicBezTo>
                  <a:lnTo>
                    <a:pt x="0" y="162412"/>
                  </a:lnTo>
                  <a:close/>
                  <a:moveTo>
                    <a:pt x="137892" y="6146"/>
                  </a:moveTo>
                  <a:lnTo>
                    <a:pt x="137892" y="6521"/>
                  </a:lnTo>
                  <a:lnTo>
                    <a:pt x="119990" y="8381"/>
                  </a:lnTo>
                  <a:cubicBezTo>
                    <a:pt x="105318" y="9901"/>
                    <a:pt x="87067" y="11796"/>
                    <a:pt x="74142" y="21848"/>
                  </a:cubicBezTo>
                  <a:cubicBezTo>
                    <a:pt x="57812" y="34528"/>
                    <a:pt x="53969" y="55225"/>
                    <a:pt x="49865" y="77135"/>
                  </a:cubicBezTo>
                  <a:cubicBezTo>
                    <a:pt x="47856" y="87999"/>
                    <a:pt x="45673" y="99221"/>
                    <a:pt x="41918" y="109473"/>
                  </a:cubicBezTo>
                  <a:cubicBezTo>
                    <a:pt x="35543" y="127027"/>
                    <a:pt x="24015" y="141977"/>
                    <a:pt x="11440" y="156736"/>
                  </a:cubicBezTo>
                  <a:cubicBezTo>
                    <a:pt x="69514" y="152169"/>
                    <a:pt x="119291" y="122031"/>
                    <a:pt x="139290" y="78891"/>
                  </a:cubicBezTo>
                  <a:cubicBezTo>
                    <a:pt x="146188" y="64106"/>
                    <a:pt x="149681" y="47688"/>
                    <a:pt x="149507" y="31410"/>
                  </a:cubicBezTo>
                  <a:cubicBezTo>
                    <a:pt x="149507" y="25288"/>
                    <a:pt x="148896" y="17499"/>
                    <a:pt x="144704" y="11612"/>
                  </a:cubicBezTo>
                  <a:cubicBezTo>
                    <a:pt x="143132" y="9324"/>
                    <a:pt x="140600" y="7324"/>
                    <a:pt x="137892" y="61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7" name="Google Shape;3447;p21"/>
            <p:cNvSpPr/>
            <p:nvPr/>
          </p:nvSpPr>
          <p:spPr>
            <a:xfrm>
              <a:off x="3918301" y="3411261"/>
              <a:ext cx="1660253" cy="759895"/>
            </a:xfrm>
            <a:custGeom>
              <a:rect b="b" l="l" r="r" t="t"/>
              <a:pathLst>
                <a:path extrusionOk="0" h="138857" w="303381">
                  <a:moveTo>
                    <a:pt x="3057" y="26596"/>
                  </a:moveTo>
                  <a:cubicBezTo>
                    <a:pt x="59209" y="555"/>
                    <a:pt x="124880" y="-8921"/>
                    <a:pt x="183828" y="9794"/>
                  </a:cubicBezTo>
                  <a:cubicBezTo>
                    <a:pt x="242862" y="28508"/>
                    <a:pt x="293164" y="78243"/>
                    <a:pt x="303381" y="138857"/>
                  </a:cubicBezTo>
                  <a:cubicBezTo>
                    <a:pt x="267489" y="97918"/>
                    <a:pt x="210288" y="83421"/>
                    <a:pt x="156319" y="74670"/>
                  </a:cubicBezTo>
                  <a:cubicBezTo>
                    <a:pt x="102350" y="65921"/>
                    <a:pt x="45498" y="59912"/>
                    <a:pt x="0" y="29775"/>
                  </a:cubicBezTo>
                  <a:cubicBezTo>
                    <a:pt x="4541" y="27094"/>
                    <a:pt x="9083" y="24422"/>
                    <a:pt x="13623" y="2174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8" name="Google Shape;3448;p21"/>
            <p:cNvSpPr/>
            <p:nvPr/>
          </p:nvSpPr>
          <p:spPr>
            <a:xfrm>
              <a:off x="3892492" y="3396972"/>
              <a:ext cx="1707568" cy="819583"/>
            </a:xfrm>
            <a:custGeom>
              <a:rect b="b" l="l" r="r" t="t"/>
              <a:pathLst>
                <a:path extrusionOk="0" h="149764" w="312027">
                  <a:moveTo>
                    <a:pt x="312027" y="149765"/>
                  </a:moveTo>
                  <a:lnTo>
                    <a:pt x="306263" y="143119"/>
                  </a:lnTo>
                  <a:cubicBezTo>
                    <a:pt x="270458" y="102284"/>
                    <a:pt x="212559" y="88172"/>
                    <a:pt x="160598" y="79753"/>
                  </a:cubicBezTo>
                  <a:cubicBezTo>
                    <a:pt x="154660" y="78793"/>
                    <a:pt x="148722" y="77867"/>
                    <a:pt x="142783" y="76941"/>
                  </a:cubicBezTo>
                  <a:cubicBezTo>
                    <a:pt x="94315" y="69405"/>
                    <a:pt x="44276" y="61606"/>
                    <a:pt x="3319" y="34473"/>
                  </a:cubicBezTo>
                  <a:lnTo>
                    <a:pt x="0" y="32255"/>
                  </a:lnTo>
                  <a:lnTo>
                    <a:pt x="7249" y="27976"/>
                  </a:lnTo>
                  <a:lnTo>
                    <a:pt x="6725" y="26928"/>
                  </a:lnTo>
                  <a:cubicBezTo>
                    <a:pt x="9869" y="25487"/>
                    <a:pt x="12925" y="24107"/>
                    <a:pt x="16069" y="22789"/>
                  </a:cubicBezTo>
                  <a:lnTo>
                    <a:pt x="17117" y="22186"/>
                  </a:lnTo>
                  <a:lnTo>
                    <a:pt x="17204" y="22317"/>
                  </a:lnTo>
                  <a:cubicBezTo>
                    <a:pt x="75714" y="-2336"/>
                    <a:pt x="136496" y="-6755"/>
                    <a:pt x="189330" y="10012"/>
                  </a:cubicBezTo>
                  <a:cubicBezTo>
                    <a:pt x="252032" y="29889"/>
                    <a:pt x="300761" y="82548"/>
                    <a:pt x="310542" y="141049"/>
                  </a:cubicBezTo>
                  <a:lnTo>
                    <a:pt x="312027" y="149756"/>
                  </a:lnTo>
                  <a:close/>
                  <a:moveTo>
                    <a:pt x="9519" y="32491"/>
                  </a:moveTo>
                  <a:cubicBezTo>
                    <a:pt x="48904" y="57257"/>
                    <a:pt x="97023" y="64750"/>
                    <a:pt x="143569" y="71990"/>
                  </a:cubicBezTo>
                  <a:cubicBezTo>
                    <a:pt x="149507" y="72924"/>
                    <a:pt x="155446" y="73850"/>
                    <a:pt x="161385" y="74811"/>
                  </a:cubicBezTo>
                  <a:cubicBezTo>
                    <a:pt x="211336" y="82915"/>
                    <a:pt x="266878" y="96259"/>
                    <a:pt x="303905" y="133304"/>
                  </a:cubicBezTo>
                  <a:cubicBezTo>
                    <a:pt x="291242" y="80094"/>
                    <a:pt x="245657" y="33137"/>
                    <a:pt x="187845" y="14798"/>
                  </a:cubicBezTo>
                  <a:cubicBezTo>
                    <a:pt x="136670" y="-1428"/>
                    <a:pt x="75366" y="3183"/>
                    <a:pt x="18252" y="27312"/>
                  </a:cubicBezTo>
                  <a:lnTo>
                    <a:pt x="9519" y="324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9" name="Google Shape;3449;p21"/>
            <p:cNvSpPr/>
            <p:nvPr/>
          </p:nvSpPr>
          <p:spPr>
            <a:xfrm>
              <a:off x="2126129" y="3392216"/>
              <a:ext cx="1807873" cy="492142"/>
            </a:xfrm>
            <a:custGeom>
              <a:rect b="b" l="l" r="r" t="t"/>
              <a:pathLst>
                <a:path extrusionOk="0" h="89930" w="330356">
                  <a:moveTo>
                    <a:pt x="321712" y="22295"/>
                  </a:moveTo>
                  <a:cubicBezTo>
                    <a:pt x="263027" y="14069"/>
                    <a:pt x="204953" y="-2375"/>
                    <a:pt x="145744" y="289"/>
                  </a:cubicBezTo>
                  <a:cubicBezTo>
                    <a:pt x="86534" y="2961"/>
                    <a:pt x="23369" y="30181"/>
                    <a:pt x="0" y="84185"/>
                  </a:cubicBezTo>
                  <a:cubicBezTo>
                    <a:pt x="47062" y="92770"/>
                    <a:pt x="95966" y="91722"/>
                    <a:pt x="142600" y="81129"/>
                  </a:cubicBezTo>
                  <a:cubicBezTo>
                    <a:pt x="206088" y="66711"/>
                    <a:pt x="265559" y="34914"/>
                    <a:pt x="330357" y="28540"/>
                  </a:cubicBezTo>
                  <a:cubicBezTo>
                    <a:pt x="327650" y="28234"/>
                    <a:pt x="324855" y="27920"/>
                    <a:pt x="322148" y="2761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0" name="Google Shape;3450;p21"/>
            <p:cNvSpPr/>
            <p:nvPr/>
          </p:nvSpPr>
          <p:spPr>
            <a:xfrm>
              <a:off x="2106630" y="3378540"/>
              <a:ext cx="1958799" cy="519400"/>
            </a:xfrm>
            <a:custGeom>
              <a:rect b="b" l="l" r="r" t="t"/>
              <a:pathLst>
                <a:path extrusionOk="0" h="94911" w="357935">
                  <a:moveTo>
                    <a:pt x="67305" y="94911"/>
                  </a:moveTo>
                  <a:cubicBezTo>
                    <a:pt x="45708" y="94911"/>
                    <a:pt x="24164" y="92999"/>
                    <a:pt x="3109" y="89156"/>
                  </a:cubicBezTo>
                  <a:lnTo>
                    <a:pt x="0" y="88589"/>
                  </a:lnTo>
                  <a:lnTo>
                    <a:pt x="1258" y="85689"/>
                  </a:lnTo>
                  <a:cubicBezTo>
                    <a:pt x="26907" y="26419"/>
                    <a:pt x="96997" y="2640"/>
                    <a:pt x="149132" y="291"/>
                  </a:cubicBezTo>
                  <a:cubicBezTo>
                    <a:pt x="190788" y="-1596"/>
                    <a:pt x="232531" y="6037"/>
                    <a:pt x="272790" y="13416"/>
                  </a:cubicBezTo>
                  <a:cubicBezTo>
                    <a:pt x="290168" y="16577"/>
                    <a:pt x="307983" y="19852"/>
                    <a:pt x="325624" y="22315"/>
                  </a:cubicBezTo>
                  <a:lnTo>
                    <a:pt x="324925" y="27284"/>
                  </a:lnTo>
                  <a:cubicBezTo>
                    <a:pt x="307198" y="24804"/>
                    <a:pt x="289295" y="21520"/>
                    <a:pt x="271916" y="18350"/>
                  </a:cubicBezTo>
                  <a:cubicBezTo>
                    <a:pt x="231920" y="11023"/>
                    <a:pt x="190439" y="3443"/>
                    <a:pt x="149394" y="5303"/>
                  </a:cubicBezTo>
                  <a:cubicBezTo>
                    <a:pt x="99529" y="7556"/>
                    <a:pt x="32897" y="29764"/>
                    <a:pt x="7161" y="84782"/>
                  </a:cubicBezTo>
                  <a:cubicBezTo>
                    <a:pt x="52721" y="92650"/>
                    <a:pt x="100490" y="91418"/>
                    <a:pt x="145639" y="81183"/>
                  </a:cubicBezTo>
                  <a:cubicBezTo>
                    <a:pt x="171401" y="75332"/>
                    <a:pt x="196901" y="66451"/>
                    <a:pt x="221615" y="57849"/>
                  </a:cubicBezTo>
                  <a:cubicBezTo>
                    <a:pt x="255237" y="46164"/>
                    <a:pt x="289907" y="34113"/>
                    <a:pt x="325799" y="29450"/>
                  </a:cubicBezTo>
                  <a:lnTo>
                    <a:pt x="325973" y="27625"/>
                  </a:lnTo>
                  <a:lnTo>
                    <a:pt x="357935" y="31205"/>
                  </a:lnTo>
                  <a:lnTo>
                    <a:pt x="334182" y="33537"/>
                  </a:lnTo>
                  <a:cubicBezTo>
                    <a:pt x="296107" y="37283"/>
                    <a:pt x="259079" y="50147"/>
                    <a:pt x="223274" y="62591"/>
                  </a:cubicBezTo>
                  <a:cubicBezTo>
                    <a:pt x="198473" y="71228"/>
                    <a:pt x="172711" y="80162"/>
                    <a:pt x="146687" y="86074"/>
                  </a:cubicBezTo>
                  <a:cubicBezTo>
                    <a:pt x="120837" y="91951"/>
                    <a:pt x="94027" y="94903"/>
                    <a:pt x="67305" y="949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1" name="Google Shape;3451;p21"/>
            <p:cNvSpPr/>
            <p:nvPr/>
          </p:nvSpPr>
          <p:spPr>
            <a:xfrm>
              <a:off x="2500297" y="1538678"/>
              <a:ext cx="1429899" cy="1965634"/>
            </a:xfrm>
            <a:custGeom>
              <a:rect b="b" l="l" r="r" t="t"/>
              <a:pathLst>
                <a:path extrusionOk="0" h="359184" w="261288">
                  <a:moveTo>
                    <a:pt x="261289" y="353176"/>
                  </a:moveTo>
                  <a:cubicBezTo>
                    <a:pt x="258232" y="285653"/>
                    <a:pt x="243386" y="215266"/>
                    <a:pt x="198848" y="164091"/>
                  </a:cubicBezTo>
                  <a:cubicBezTo>
                    <a:pt x="142084" y="98883"/>
                    <a:pt x="45062" y="73671"/>
                    <a:pt x="0" y="0"/>
                  </a:cubicBezTo>
                  <a:cubicBezTo>
                    <a:pt x="1048" y="77033"/>
                    <a:pt x="4891" y="161585"/>
                    <a:pt x="57200" y="218480"/>
                  </a:cubicBezTo>
                  <a:cubicBezTo>
                    <a:pt x="68030" y="230199"/>
                    <a:pt x="80518" y="240233"/>
                    <a:pt x="93093" y="250014"/>
                  </a:cubicBezTo>
                  <a:cubicBezTo>
                    <a:pt x="144704" y="290090"/>
                    <a:pt x="199110" y="326602"/>
                    <a:pt x="255874" y="35918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2" name="Google Shape;3452;p21"/>
            <p:cNvSpPr/>
            <p:nvPr/>
          </p:nvSpPr>
          <p:spPr>
            <a:xfrm>
              <a:off x="2485959" y="1488833"/>
              <a:ext cx="1458098" cy="2027430"/>
            </a:xfrm>
            <a:custGeom>
              <a:rect b="b" l="l" r="r" t="t"/>
              <a:pathLst>
                <a:path extrusionOk="0" h="370476" w="266441">
                  <a:moveTo>
                    <a:pt x="257272" y="370467"/>
                  </a:moveTo>
                  <a:cubicBezTo>
                    <a:pt x="200595" y="337920"/>
                    <a:pt x="145752" y="301128"/>
                    <a:pt x="94140" y="261105"/>
                  </a:cubicBezTo>
                  <a:cubicBezTo>
                    <a:pt x="82002" y="251639"/>
                    <a:pt x="69165" y="241386"/>
                    <a:pt x="57987" y="229291"/>
                  </a:cubicBezTo>
                  <a:cubicBezTo>
                    <a:pt x="6463" y="173305"/>
                    <a:pt x="1223" y="93207"/>
                    <a:pt x="175" y="9144"/>
                  </a:cubicBezTo>
                  <a:lnTo>
                    <a:pt x="0" y="0"/>
                  </a:lnTo>
                  <a:lnTo>
                    <a:pt x="4803" y="7808"/>
                  </a:lnTo>
                  <a:cubicBezTo>
                    <a:pt x="29430" y="48127"/>
                    <a:pt x="70911" y="74439"/>
                    <a:pt x="110996" y="99878"/>
                  </a:cubicBezTo>
                  <a:cubicBezTo>
                    <a:pt x="143831" y="120689"/>
                    <a:pt x="177802" y="142215"/>
                    <a:pt x="203302" y="171558"/>
                  </a:cubicBezTo>
                  <a:cubicBezTo>
                    <a:pt x="241901" y="215886"/>
                    <a:pt x="262598" y="278239"/>
                    <a:pt x="266441" y="362171"/>
                  </a:cubicBezTo>
                  <a:lnTo>
                    <a:pt x="261463" y="362407"/>
                  </a:lnTo>
                  <a:cubicBezTo>
                    <a:pt x="257621" y="279645"/>
                    <a:pt x="237360" y="218296"/>
                    <a:pt x="199547" y="174850"/>
                  </a:cubicBezTo>
                  <a:cubicBezTo>
                    <a:pt x="174483" y="146049"/>
                    <a:pt x="140861" y="124732"/>
                    <a:pt x="108288" y="104114"/>
                  </a:cubicBezTo>
                  <a:cubicBezTo>
                    <a:pt x="70213" y="79932"/>
                    <a:pt x="30827" y="54974"/>
                    <a:pt x="5240" y="17789"/>
                  </a:cubicBezTo>
                  <a:cubicBezTo>
                    <a:pt x="6638" y="97643"/>
                    <a:pt x="13099" y="173121"/>
                    <a:pt x="61655" y="225894"/>
                  </a:cubicBezTo>
                  <a:cubicBezTo>
                    <a:pt x="72571" y="237701"/>
                    <a:pt x="85234" y="247805"/>
                    <a:pt x="97285" y="257149"/>
                  </a:cubicBezTo>
                  <a:cubicBezTo>
                    <a:pt x="148634" y="297032"/>
                    <a:pt x="203302" y="333702"/>
                    <a:pt x="259717" y="366127"/>
                  </a:cubicBezTo>
                  <a:lnTo>
                    <a:pt x="257184" y="3704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3" name="Google Shape;3453;p21"/>
            <p:cNvSpPr/>
            <p:nvPr/>
          </p:nvSpPr>
          <p:spPr>
            <a:xfrm>
              <a:off x="3877677" y="1425984"/>
              <a:ext cx="1738624" cy="2092328"/>
            </a:xfrm>
            <a:custGeom>
              <a:rect b="b" l="l" r="r" t="t"/>
              <a:pathLst>
                <a:path extrusionOk="0" h="382335" w="317702">
                  <a:moveTo>
                    <a:pt x="0" y="382335"/>
                  </a:moveTo>
                  <a:cubicBezTo>
                    <a:pt x="28644" y="368528"/>
                    <a:pt x="56677" y="348399"/>
                    <a:pt x="67505" y="318681"/>
                  </a:cubicBezTo>
                  <a:cubicBezTo>
                    <a:pt x="86718" y="266057"/>
                    <a:pt x="44974" y="207817"/>
                    <a:pt x="57375" y="153219"/>
                  </a:cubicBezTo>
                  <a:cubicBezTo>
                    <a:pt x="68815" y="102341"/>
                    <a:pt x="122435" y="72859"/>
                    <a:pt x="172737" y="57882"/>
                  </a:cubicBezTo>
                  <a:cubicBezTo>
                    <a:pt x="223126" y="42896"/>
                    <a:pt x="278318" y="34512"/>
                    <a:pt x="317703" y="0"/>
                  </a:cubicBezTo>
                  <a:cubicBezTo>
                    <a:pt x="291155" y="28653"/>
                    <a:pt x="268537" y="60790"/>
                    <a:pt x="250459" y="95311"/>
                  </a:cubicBezTo>
                  <a:cubicBezTo>
                    <a:pt x="213956" y="165148"/>
                    <a:pt x="193347" y="248372"/>
                    <a:pt x="130295" y="296089"/>
                  </a:cubicBezTo>
                  <a:cubicBezTo>
                    <a:pt x="111868" y="310053"/>
                    <a:pt x="90647" y="320087"/>
                    <a:pt x="71697" y="333326"/>
                  </a:cubicBezTo>
                  <a:cubicBezTo>
                    <a:pt x="53184" y="346224"/>
                    <a:pt x="36853" y="362153"/>
                    <a:pt x="23579" y="38026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4" name="Google Shape;3454;p21"/>
            <p:cNvSpPr/>
            <p:nvPr/>
          </p:nvSpPr>
          <p:spPr>
            <a:xfrm>
              <a:off x="3871466" y="1415614"/>
              <a:ext cx="1754878" cy="2115121"/>
            </a:xfrm>
            <a:custGeom>
              <a:rect b="b" l="l" r="r" t="t"/>
              <a:pathLst>
                <a:path extrusionOk="0" h="386500" w="320672">
                  <a:moveTo>
                    <a:pt x="2183" y="386492"/>
                  </a:moveTo>
                  <a:lnTo>
                    <a:pt x="0" y="381968"/>
                  </a:lnTo>
                  <a:cubicBezTo>
                    <a:pt x="35106" y="365070"/>
                    <a:pt x="57462" y="344129"/>
                    <a:pt x="66282" y="319712"/>
                  </a:cubicBezTo>
                  <a:cubicBezTo>
                    <a:pt x="76151" y="292605"/>
                    <a:pt x="69601" y="264328"/>
                    <a:pt x="62615" y="234391"/>
                  </a:cubicBezTo>
                  <a:cubicBezTo>
                    <a:pt x="56414" y="208079"/>
                    <a:pt x="50126" y="180867"/>
                    <a:pt x="56065" y="154555"/>
                  </a:cubicBezTo>
                  <a:cubicBezTo>
                    <a:pt x="69165" y="96420"/>
                    <a:pt x="135010" y="68711"/>
                    <a:pt x="173173" y="57366"/>
                  </a:cubicBezTo>
                  <a:cubicBezTo>
                    <a:pt x="183653" y="54266"/>
                    <a:pt x="194394" y="51402"/>
                    <a:pt x="204873" y="48633"/>
                  </a:cubicBezTo>
                  <a:cubicBezTo>
                    <a:pt x="244958" y="38006"/>
                    <a:pt x="286351" y="27011"/>
                    <a:pt x="317179" y="0"/>
                  </a:cubicBezTo>
                  <a:lnTo>
                    <a:pt x="320672" y="3589"/>
                  </a:lnTo>
                  <a:cubicBezTo>
                    <a:pt x="294299" y="32120"/>
                    <a:pt x="271768" y="64003"/>
                    <a:pt x="253866" y="98359"/>
                  </a:cubicBezTo>
                  <a:cubicBezTo>
                    <a:pt x="243910" y="117344"/>
                    <a:pt x="235002" y="137700"/>
                    <a:pt x="226357" y="157393"/>
                  </a:cubicBezTo>
                  <a:cubicBezTo>
                    <a:pt x="203302" y="210245"/>
                    <a:pt x="179373" y="264895"/>
                    <a:pt x="133002" y="299975"/>
                  </a:cubicBezTo>
                  <a:cubicBezTo>
                    <a:pt x="122697" y="307774"/>
                    <a:pt x="111431" y="314428"/>
                    <a:pt x="100515" y="320864"/>
                  </a:cubicBezTo>
                  <a:cubicBezTo>
                    <a:pt x="91782" y="326043"/>
                    <a:pt x="82701" y="331387"/>
                    <a:pt x="74230" y="337265"/>
                  </a:cubicBezTo>
                  <a:cubicBezTo>
                    <a:pt x="55891" y="350067"/>
                    <a:pt x="39910" y="365664"/>
                    <a:pt x="26635" y="383636"/>
                  </a:cubicBezTo>
                  <a:lnTo>
                    <a:pt x="22618" y="380667"/>
                  </a:lnTo>
                  <a:cubicBezTo>
                    <a:pt x="25500" y="376834"/>
                    <a:pt x="28382" y="373105"/>
                    <a:pt x="31525" y="369480"/>
                  </a:cubicBezTo>
                  <a:cubicBezTo>
                    <a:pt x="22967" y="375541"/>
                    <a:pt x="13186" y="381226"/>
                    <a:pt x="2183" y="386501"/>
                  </a:cubicBezTo>
                  <a:close/>
                  <a:moveTo>
                    <a:pt x="301460" y="17833"/>
                  </a:moveTo>
                  <a:cubicBezTo>
                    <a:pt x="272990" y="35752"/>
                    <a:pt x="239107" y="44739"/>
                    <a:pt x="206096" y="53480"/>
                  </a:cubicBezTo>
                  <a:cubicBezTo>
                    <a:pt x="195704" y="56240"/>
                    <a:pt x="184963" y="59095"/>
                    <a:pt x="174658" y="62178"/>
                  </a:cubicBezTo>
                  <a:cubicBezTo>
                    <a:pt x="137543" y="73208"/>
                    <a:pt x="73443" y="100027"/>
                    <a:pt x="60955" y="155664"/>
                  </a:cubicBezTo>
                  <a:cubicBezTo>
                    <a:pt x="55279" y="180858"/>
                    <a:pt x="61479" y="207494"/>
                    <a:pt x="67505" y="233256"/>
                  </a:cubicBezTo>
                  <a:cubicBezTo>
                    <a:pt x="74317" y="262589"/>
                    <a:pt x="81391" y="292928"/>
                    <a:pt x="70998" y="321432"/>
                  </a:cubicBezTo>
                  <a:cubicBezTo>
                    <a:pt x="68553" y="328305"/>
                    <a:pt x="65060" y="334916"/>
                    <a:pt x="60519" y="341238"/>
                  </a:cubicBezTo>
                  <a:cubicBezTo>
                    <a:pt x="64099" y="338426"/>
                    <a:pt x="67680" y="335736"/>
                    <a:pt x="71435" y="333143"/>
                  </a:cubicBezTo>
                  <a:cubicBezTo>
                    <a:pt x="79993" y="327160"/>
                    <a:pt x="89163" y="321755"/>
                    <a:pt x="97983" y="316533"/>
                  </a:cubicBezTo>
                  <a:cubicBezTo>
                    <a:pt x="108725" y="310166"/>
                    <a:pt x="119903" y="303582"/>
                    <a:pt x="129945" y="295967"/>
                  </a:cubicBezTo>
                  <a:cubicBezTo>
                    <a:pt x="175269" y="261673"/>
                    <a:pt x="198935" y="207634"/>
                    <a:pt x="221816" y="155376"/>
                  </a:cubicBezTo>
                  <a:cubicBezTo>
                    <a:pt x="230461" y="135613"/>
                    <a:pt x="239368" y="115169"/>
                    <a:pt x="249411" y="96036"/>
                  </a:cubicBezTo>
                  <a:cubicBezTo>
                    <a:pt x="263908" y="68213"/>
                    <a:pt x="281374" y="41996"/>
                    <a:pt x="301460" y="178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5" name="Google Shape;3455;p21"/>
            <p:cNvSpPr/>
            <p:nvPr/>
          </p:nvSpPr>
          <p:spPr>
            <a:xfrm>
              <a:off x="2012669" y="2618349"/>
              <a:ext cx="1936625" cy="909037"/>
            </a:xfrm>
            <a:custGeom>
              <a:rect b="b" l="l" r="r" t="t"/>
              <a:pathLst>
                <a:path extrusionOk="0" h="166110" w="353883">
                  <a:moveTo>
                    <a:pt x="346810" y="166111"/>
                  </a:moveTo>
                  <a:cubicBezTo>
                    <a:pt x="276248" y="51500"/>
                    <a:pt x="134076" y="-15342"/>
                    <a:pt x="0" y="3015"/>
                  </a:cubicBezTo>
                  <a:cubicBezTo>
                    <a:pt x="30208" y="12193"/>
                    <a:pt x="58258" y="28297"/>
                    <a:pt x="81330" y="49701"/>
                  </a:cubicBezTo>
                  <a:cubicBezTo>
                    <a:pt x="94866" y="62250"/>
                    <a:pt x="106656" y="76546"/>
                    <a:pt x="120279" y="88982"/>
                  </a:cubicBezTo>
                  <a:cubicBezTo>
                    <a:pt x="181671" y="145091"/>
                    <a:pt x="270921" y="156644"/>
                    <a:pt x="353884" y="165534"/>
                  </a:cubicBezTo>
                  <a:cubicBezTo>
                    <a:pt x="351089" y="164757"/>
                    <a:pt x="348207" y="163980"/>
                    <a:pt x="345326" y="16320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6" name="Google Shape;3456;p21"/>
            <p:cNvSpPr/>
            <p:nvPr/>
          </p:nvSpPr>
          <p:spPr>
            <a:xfrm>
              <a:off x="1948720" y="2604870"/>
              <a:ext cx="2004391" cy="933176"/>
            </a:xfrm>
            <a:custGeom>
              <a:rect b="b" l="l" r="r" t="t"/>
              <a:pathLst>
                <a:path extrusionOk="0" h="170521" w="366266">
                  <a:moveTo>
                    <a:pt x="365306" y="170504"/>
                  </a:moveTo>
                  <a:cubicBezTo>
                    <a:pt x="362512" y="170198"/>
                    <a:pt x="359630" y="169893"/>
                    <a:pt x="356835" y="169587"/>
                  </a:cubicBezTo>
                  <a:lnTo>
                    <a:pt x="356312" y="169902"/>
                  </a:lnTo>
                  <a:cubicBezTo>
                    <a:pt x="356224" y="169771"/>
                    <a:pt x="356137" y="169639"/>
                    <a:pt x="356049" y="169508"/>
                  </a:cubicBezTo>
                  <a:cubicBezTo>
                    <a:pt x="266625" y="159631"/>
                    <a:pt x="187941" y="146008"/>
                    <a:pt x="130304" y="93323"/>
                  </a:cubicBezTo>
                  <a:cubicBezTo>
                    <a:pt x="123230" y="86861"/>
                    <a:pt x="116506" y="79822"/>
                    <a:pt x="110131" y="73019"/>
                  </a:cubicBezTo>
                  <a:cubicBezTo>
                    <a:pt x="104018" y="66653"/>
                    <a:pt x="97818" y="60059"/>
                    <a:pt x="91355" y="54025"/>
                  </a:cubicBezTo>
                  <a:cubicBezTo>
                    <a:pt x="68553" y="32900"/>
                    <a:pt x="40766" y="16953"/>
                    <a:pt x="10960" y="7897"/>
                  </a:cubicBezTo>
                  <a:lnTo>
                    <a:pt x="0" y="4570"/>
                  </a:lnTo>
                  <a:lnTo>
                    <a:pt x="11353" y="3016"/>
                  </a:lnTo>
                  <a:cubicBezTo>
                    <a:pt x="144626" y="-15218"/>
                    <a:pt x="286535" y="50602"/>
                    <a:pt x="358145" y="163404"/>
                  </a:cubicBezTo>
                  <a:lnTo>
                    <a:pt x="366267" y="165605"/>
                  </a:lnTo>
                  <a:lnTo>
                    <a:pt x="365306" y="170522"/>
                  </a:lnTo>
                  <a:close/>
                  <a:moveTo>
                    <a:pt x="23107" y="6649"/>
                  </a:moveTo>
                  <a:cubicBezTo>
                    <a:pt x="49577" y="16272"/>
                    <a:pt x="74151" y="31240"/>
                    <a:pt x="94761" y="50331"/>
                  </a:cubicBezTo>
                  <a:cubicBezTo>
                    <a:pt x="101398" y="56479"/>
                    <a:pt x="107686" y="63124"/>
                    <a:pt x="113711" y="69552"/>
                  </a:cubicBezTo>
                  <a:cubicBezTo>
                    <a:pt x="120087" y="76294"/>
                    <a:pt x="126723" y="83263"/>
                    <a:pt x="133623" y="89602"/>
                  </a:cubicBezTo>
                  <a:cubicBezTo>
                    <a:pt x="189338" y="140507"/>
                    <a:pt x="265751" y="154313"/>
                    <a:pt x="352644" y="164068"/>
                  </a:cubicBezTo>
                  <a:cubicBezTo>
                    <a:pt x="283566" y="57212"/>
                    <a:pt x="150389" y="-6250"/>
                    <a:pt x="23107" y="664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7" name="Google Shape;3457;p21"/>
            <p:cNvSpPr/>
            <p:nvPr/>
          </p:nvSpPr>
          <p:spPr>
            <a:xfrm>
              <a:off x="3778271" y="2817068"/>
              <a:ext cx="2013420" cy="733315"/>
            </a:xfrm>
            <a:custGeom>
              <a:rect b="b" l="l" r="r" t="t"/>
              <a:pathLst>
                <a:path extrusionOk="0" h="134000" w="367916">
                  <a:moveTo>
                    <a:pt x="13012" y="128176"/>
                  </a:moveTo>
                  <a:cubicBezTo>
                    <a:pt x="17378" y="128892"/>
                    <a:pt x="21832" y="127870"/>
                    <a:pt x="26024" y="126551"/>
                  </a:cubicBezTo>
                  <a:cubicBezTo>
                    <a:pt x="71872" y="112186"/>
                    <a:pt x="98594" y="65971"/>
                    <a:pt x="136408" y="36401"/>
                  </a:cubicBezTo>
                  <a:cubicBezTo>
                    <a:pt x="169767" y="10220"/>
                    <a:pt x="213345" y="-2862"/>
                    <a:pt x="255786" y="527"/>
                  </a:cubicBezTo>
                  <a:cubicBezTo>
                    <a:pt x="298229" y="3915"/>
                    <a:pt x="339185" y="23748"/>
                    <a:pt x="367917" y="54889"/>
                  </a:cubicBezTo>
                  <a:cubicBezTo>
                    <a:pt x="329492" y="84040"/>
                    <a:pt x="285304" y="108221"/>
                    <a:pt x="237098" y="112980"/>
                  </a:cubicBezTo>
                  <a:cubicBezTo>
                    <a:pt x="220418" y="114631"/>
                    <a:pt x="203564" y="113915"/>
                    <a:pt x="186709" y="113722"/>
                  </a:cubicBezTo>
                  <a:cubicBezTo>
                    <a:pt x="124007" y="113024"/>
                    <a:pt x="61130" y="119853"/>
                    <a:pt x="0" y="1340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8" name="Google Shape;3458;p21"/>
            <p:cNvSpPr/>
            <p:nvPr/>
          </p:nvSpPr>
          <p:spPr>
            <a:xfrm>
              <a:off x="3775398" y="2803354"/>
              <a:ext cx="2036843" cy="760459"/>
            </a:xfrm>
            <a:custGeom>
              <a:rect b="b" l="l" r="r" t="t"/>
              <a:pathLst>
                <a:path extrusionOk="0" h="138960" w="372196">
                  <a:moveTo>
                    <a:pt x="1136" y="138952"/>
                  </a:moveTo>
                  <a:lnTo>
                    <a:pt x="0" y="134070"/>
                  </a:lnTo>
                  <a:cubicBezTo>
                    <a:pt x="4454" y="133031"/>
                    <a:pt x="8996" y="132027"/>
                    <a:pt x="13449" y="131066"/>
                  </a:cubicBezTo>
                  <a:lnTo>
                    <a:pt x="13973" y="128210"/>
                  </a:lnTo>
                  <a:cubicBezTo>
                    <a:pt x="17990" y="128874"/>
                    <a:pt x="22182" y="127800"/>
                    <a:pt x="25850" y="126665"/>
                  </a:cubicBezTo>
                  <a:cubicBezTo>
                    <a:pt x="54930" y="117548"/>
                    <a:pt x="75889" y="95654"/>
                    <a:pt x="97983" y="72477"/>
                  </a:cubicBezTo>
                  <a:cubicBezTo>
                    <a:pt x="109773" y="60172"/>
                    <a:pt x="121912" y="47457"/>
                    <a:pt x="135360" y="36934"/>
                  </a:cubicBezTo>
                  <a:cubicBezTo>
                    <a:pt x="169331" y="10360"/>
                    <a:pt x="213432" y="-2905"/>
                    <a:pt x="256573" y="535"/>
                  </a:cubicBezTo>
                  <a:cubicBezTo>
                    <a:pt x="299626" y="3976"/>
                    <a:pt x="341108" y="24079"/>
                    <a:pt x="370275" y="55701"/>
                  </a:cubicBezTo>
                  <a:lnTo>
                    <a:pt x="372196" y="57727"/>
                  </a:lnTo>
                  <a:lnTo>
                    <a:pt x="369926" y="59395"/>
                  </a:lnTo>
                  <a:cubicBezTo>
                    <a:pt x="323467" y="94632"/>
                    <a:pt x="280239" y="113792"/>
                    <a:pt x="237885" y="117984"/>
                  </a:cubicBezTo>
                  <a:cubicBezTo>
                    <a:pt x="224087" y="119347"/>
                    <a:pt x="210026" y="119111"/>
                    <a:pt x="196490" y="118884"/>
                  </a:cubicBezTo>
                  <a:cubicBezTo>
                    <a:pt x="193347" y="118831"/>
                    <a:pt x="190290" y="118779"/>
                    <a:pt x="187234" y="118744"/>
                  </a:cubicBezTo>
                  <a:cubicBezTo>
                    <a:pt x="124532" y="118028"/>
                    <a:pt x="62004" y="124848"/>
                    <a:pt x="1136" y="138961"/>
                  </a:cubicBezTo>
                  <a:close/>
                  <a:moveTo>
                    <a:pt x="243037" y="5007"/>
                  </a:moveTo>
                  <a:cubicBezTo>
                    <a:pt x="205486" y="5007"/>
                    <a:pt x="167934" y="17757"/>
                    <a:pt x="138416" y="40872"/>
                  </a:cubicBezTo>
                  <a:cubicBezTo>
                    <a:pt x="125317" y="51169"/>
                    <a:pt x="113266" y="63761"/>
                    <a:pt x="101651" y="75935"/>
                  </a:cubicBezTo>
                  <a:cubicBezTo>
                    <a:pt x="83662" y="94746"/>
                    <a:pt x="65148" y="114080"/>
                    <a:pt x="42006" y="125529"/>
                  </a:cubicBezTo>
                  <a:cubicBezTo>
                    <a:pt x="89949" y="117146"/>
                    <a:pt x="138591" y="113172"/>
                    <a:pt x="187234" y="113722"/>
                  </a:cubicBezTo>
                  <a:cubicBezTo>
                    <a:pt x="190377" y="113757"/>
                    <a:pt x="193434" y="113810"/>
                    <a:pt x="196578" y="113862"/>
                  </a:cubicBezTo>
                  <a:cubicBezTo>
                    <a:pt x="209939" y="114089"/>
                    <a:pt x="223912" y="114325"/>
                    <a:pt x="237448" y="112989"/>
                  </a:cubicBezTo>
                  <a:cubicBezTo>
                    <a:pt x="278143" y="108954"/>
                    <a:pt x="319799" y="90659"/>
                    <a:pt x="364686" y="57072"/>
                  </a:cubicBezTo>
                  <a:cubicBezTo>
                    <a:pt x="336479" y="27537"/>
                    <a:pt x="297093" y="8797"/>
                    <a:pt x="256137" y="5531"/>
                  </a:cubicBezTo>
                  <a:cubicBezTo>
                    <a:pt x="251770" y="5181"/>
                    <a:pt x="247404" y="5007"/>
                    <a:pt x="243037" y="500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9" name="Google Shape;3459;p21"/>
            <p:cNvSpPr/>
            <p:nvPr/>
          </p:nvSpPr>
          <p:spPr>
            <a:xfrm>
              <a:off x="3668210" y="1852341"/>
              <a:ext cx="629004" cy="1687155"/>
            </a:xfrm>
            <a:custGeom>
              <a:rect b="b" l="l" r="r" t="t"/>
              <a:pathLst>
                <a:path extrusionOk="0" h="308297" w="114939">
                  <a:moveTo>
                    <a:pt x="42816" y="308298"/>
                  </a:moveTo>
                  <a:cubicBezTo>
                    <a:pt x="58797" y="303992"/>
                    <a:pt x="85083" y="280754"/>
                    <a:pt x="95476" y="267926"/>
                  </a:cubicBezTo>
                  <a:cubicBezTo>
                    <a:pt x="115038" y="243561"/>
                    <a:pt x="118181" y="209468"/>
                    <a:pt x="112243" y="178850"/>
                  </a:cubicBezTo>
                  <a:cubicBezTo>
                    <a:pt x="106305" y="148232"/>
                    <a:pt x="92419" y="119816"/>
                    <a:pt x="80804" y="90857"/>
                  </a:cubicBezTo>
                  <a:cubicBezTo>
                    <a:pt x="69102" y="61899"/>
                    <a:pt x="59496" y="31011"/>
                    <a:pt x="62727" y="0"/>
                  </a:cubicBezTo>
                  <a:cubicBezTo>
                    <a:pt x="41506" y="24505"/>
                    <a:pt x="30154" y="55777"/>
                    <a:pt x="19325" y="86272"/>
                  </a:cubicBezTo>
                  <a:cubicBezTo>
                    <a:pt x="8758" y="115868"/>
                    <a:pt x="-1896" y="146503"/>
                    <a:pt x="287" y="177819"/>
                  </a:cubicBezTo>
                  <a:cubicBezTo>
                    <a:pt x="2383" y="208236"/>
                    <a:pt x="16443" y="236391"/>
                    <a:pt x="30066" y="263725"/>
                  </a:cubicBezTo>
                  <a:cubicBezTo>
                    <a:pt x="37052" y="277759"/>
                    <a:pt x="44213" y="292701"/>
                    <a:pt x="42816" y="30828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60" name="Google Shape;3460;p21"/>
            <p:cNvSpPr/>
            <p:nvPr/>
          </p:nvSpPr>
          <p:spPr>
            <a:xfrm>
              <a:off x="3654326" y="1810480"/>
              <a:ext cx="656487" cy="1747419"/>
            </a:xfrm>
            <a:custGeom>
              <a:rect b="b" l="l" r="r" t="t"/>
              <a:pathLst>
                <a:path extrusionOk="0" h="319309" w="119961">
                  <a:moveTo>
                    <a:pt x="42559" y="319301"/>
                  </a:moveTo>
                  <a:lnTo>
                    <a:pt x="42908" y="315738"/>
                  </a:lnTo>
                  <a:cubicBezTo>
                    <a:pt x="44218" y="300289"/>
                    <a:pt x="36533" y="284884"/>
                    <a:pt x="30333" y="272501"/>
                  </a:cubicBezTo>
                  <a:cubicBezTo>
                    <a:pt x="16535" y="244800"/>
                    <a:pt x="2474" y="216462"/>
                    <a:pt x="291" y="185653"/>
                  </a:cubicBezTo>
                  <a:cubicBezTo>
                    <a:pt x="-1979" y="153315"/>
                    <a:pt x="9461" y="121317"/>
                    <a:pt x="19504" y="93084"/>
                  </a:cubicBezTo>
                  <a:cubicBezTo>
                    <a:pt x="29809" y="64073"/>
                    <a:pt x="41511" y="31194"/>
                    <a:pt x="63431" y="6008"/>
                  </a:cubicBezTo>
                  <a:lnTo>
                    <a:pt x="68583" y="0"/>
                  </a:lnTo>
                  <a:lnTo>
                    <a:pt x="67797" y="7921"/>
                  </a:lnTo>
                  <a:cubicBezTo>
                    <a:pt x="64478" y="39560"/>
                    <a:pt x="74957" y="70998"/>
                    <a:pt x="85612" y="97573"/>
                  </a:cubicBezTo>
                  <a:cubicBezTo>
                    <a:pt x="88145" y="103843"/>
                    <a:pt x="90765" y="110078"/>
                    <a:pt x="93471" y="116331"/>
                  </a:cubicBezTo>
                  <a:cubicBezTo>
                    <a:pt x="102816" y="138678"/>
                    <a:pt x="112597" y="161794"/>
                    <a:pt x="117225" y="186028"/>
                  </a:cubicBezTo>
                  <a:cubicBezTo>
                    <a:pt x="124124" y="221685"/>
                    <a:pt x="117836" y="254896"/>
                    <a:pt x="99934" y="277156"/>
                  </a:cubicBezTo>
                  <a:cubicBezTo>
                    <a:pt x="90328" y="289059"/>
                    <a:pt x="63431" y="313703"/>
                    <a:pt x="46052" y="318375"/>
                  </a:cubicBezTo>
                  <a:lnTo>
                    <a:pt x="42559" y="319310"/>
                  </a:lnTo>
                  <a:close/>
                  <a:moveTo>
                    <a:pt x="62208" y="15361"/>
                  </a:moveTo>
                  <a:cubicBezTo>
                    <a:pt x="44130" y="38966"/>
                    <a:pt x="33564" y="68483"/>
                    <a:pt x="24220" y="94769"/>
                  </a:cubicBezTo>
                  <a:cubicBezTo>
                    <a:pt x="14352" y="122540"/>
                    <a:pt x="3086" y="154013"/>
                    <a:pt x="5269" y="185303"/>
                  </a:cubicBezTo>
                  <a:cubicBezTo>
                    <a:pt x="7365" y="215118"/>
                    <a:pt x="21250" y="243010"/>
                    <a:pt x="34699" y="269986"/>
                  </a:cubicBezTo>
                  <a:cubicBezTo>
                    <a:pt x="40812" y="282230"/>
                    <a:pt x="48148" y="296936"/>
                    <a:pt x="48060" y="312419"/>
                  </a:cubicBezTo>
                  <a:cubicBezTo>
                    <a:pt x="63256" y="306394"/>
                    <a:pt x="86223" y="286160"/>
                    <a:pt x="96004" y="274012"/>
                  </a:cubicBezTo>
                  <a:cubicBezTo>
                    <a:pt x="113033" y="252905"/>
                    <a:pt x="118972" y="221178"/>
                    <a:pt x="112335" y="186980"/>
                  </a:cubicBezTo>
                  <a:cubicBezTo>
                    <a:pt x="107706" y="163253"/>
                    <a:pt x="98100" y="140390"/>
                    <a:pt x="88843" y="118278"/>
                  </a:cubicBezTo>
                  <a:cubicBezTo>
                    <a:pt x="86136" y="112008"/>
                    <a:pt x="83516" y="105747"/>
                    <a:pt x="80983" y="99450"/>
                  </a:cubicBezTo>
                  <a:cubicBezTo>
                    <a:pt x="70941" y="74509"/>
                    <a:pt x="61073" y="45324"/>
                    <a:pt x="62208" y="153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61" name="Google Shape;3461;p21"/>
            <p:cNvSpPr/>
            <p:nvPr/>
          </p:nvSpPr>
          <p:spPr>
            <a:xfrm>
              <a:off x="3944111" y="3534687"/>
              <a:ext cx="41093" cy="18541"/>
            </a:xfrm>
            <a:custGeom>
              <a:rect b="b" l="l" r="r" t="t"/>
              <a:pathLst>
                <a:path extrusionOk="0" h="3388" w="7509">
                  <a:moveTo>
                    <a:pt x="1834" y="3388"/>
                  </a:moveTo>
                  <a:cubicBezTo>
                    <a:pt x="3755" y="2262"/>
                    <a:pt x="5589" y="1135"/>
                    <a:pt x="7510" y="0"/>
                  </a:cubicBezTo>
                  <a:cubicBezTo>
                    <a:pt x="4977" y="1083"/>
                    <a:pt x="2445" y="2192"/>
                    <a:pt x="0" y="3345"/>
                  </a:cubicBezTo>
                  <a:cubicBezTo>
                    <a:pt x="611" y="3362"/>
                    <a:pt x="1135" y="3371"/>
                    <a:pt x="1834" y="3388"/>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62" name="Google Shape;3462;p21"/>
            <p:cNvSpPr/>
            <p:nvPr/>
          </p:nvSpPr>
          <p:spPr>
            <a:xfrm>
              <a:off x="3904439" y="3487709"/>
              <a:ext cx="205498" cy="65325"/>
            </a:xfrm>
            <a:custGeom>
              <a:rect b="b" l="l" r="r" t="t"/>
              <a:pathLst>
                <a:path extrusionOk="0" h="11937" w="37551">
                  <a:moveTo>
                    <a:pt x="18602" y="3519"/>
                  </a:moveTo>
                  <a:lnTo>
                    <a:pt x="17379" y="3633"/>
                  </a:lnTo>
                  <a:cubicBezTo>
                    <a:pt x="13449" y="5511"/>
                    <a:pt x="9519" y="7388"/>
                    <a:pt x="5676" y="9274"/>
                  </a:cubicBezTo>
                  <a:lnTo>
                    <a:pt x="2009" y="8715"/>
                  </a:lnTo>
                  <a:cubicBezTo>
                    <a:pt x="1398" y="8925"/>
                    <a:pt x="786" y="9126"/>
                    <a:pt x="263" y="9292"/>
                  </a:cubicBezTo>
                  <a:cubicBezTo>
                    <a:pt x="524" y="9685"/>
                    <a:pt x="611" y="10113"/>
                    <a:pt x="786" y="10575"/>
                  </a:cubicBezTo>
                  <a:cubicBezTo>
                    <a:pt x="2271" y="10750"/>
                    <a:pt x="3843" y="10925"/>
                    <a:pt x="5415" y="11099"/>
                  </a:cubicBezTo>
                  <a:cubicBezTo>
                    <a:pt x="3581" y="11283"/>
                    <a:pt x="1834" y="11545"/>
                    <a:pt x="0" y="11772"/>
                  </a:cubicBezTo>
                  <a:cubicBezTo>
                    <a:pt x="2358" y="11815"/>
                    <a:pt x="4716" y="11868"/>
                    <a:pt x="7161" y="11938"/>
                  </a:cubicBezTo>
                  <a:lnTo>
                    <a:pt x="16156" y="7781"/>
                  </a:lnTo>
                  <a:cubicBezTo>
                    <a:pt x="15719" y="8052"/>
                    <a:pt x="15283" y="8322"/>
                    <a:pt x="14759" y="8593"/>
                  </a:cubicBezTo>
                  <a:cubicBezTo>
                    <a:pt x="22269" y="5432"/>
                    <a:pt x="29867" y="2550"/>
                    <a:pt x="37551" y="0"/>
                  </a:cubicBezTo>
                  <a:cubicBezTo>
                    <a:pt x="31351" y="926"/>
                    <a:pt x="25238" y="1895"/>
                    <a:pt x="19125" y="2969"/>
                  </a:cubicBezTo>
                  <a:cubicBezTo>
                    <a:pt x="18951" y="3161"/>
                    <a:pt x="18776" y="3336"/>
                    <a:pt x="18602" y="3528"/>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63" name="Google Shape;3463;p21"/>
            <p:cNvSpPr/>
            <p:nvPr/>
          </p:nvSpPr>
          <p:spPr>
            <a:xfrm>
              <a:off x="3892492" y="3499607"/>
              <a:ext cx="10513" cy="8548"/>
            </a:xfrm>
            <a:custGeom>
              <a:rect b="b" l="l" r="r" t="t"/>
              <a:pathLst>
                <a:path extrusionOk="0" h="1562" w="1921">
                  <a:moveTo>
                    <a:pt x="1485" y="873"/>
                  </a:moveTo>
                  <a:cubicBezTo>
                    <a:pt x="961" y="594"/>
                    <a:pt x="524" y="288"/>
                    <a:pt x="0" y="0"/>
                  </a:cubicBezTo>
                  <a:cubicBezTo>
                    <a:pt x="350" y="524"/>
                    <a:pt x="699" y="1039"/>
                    <a:pt x="1048" y="1563"/>
                  </a:cubicBezTo>
                  <a:cubicBezTo>
                    <a:pt x="1310" y="1406"/>
                    <a:pt x="1660" y="1266"/>
                    <a:pt x="1921" y="1109"/>
                  </a:cubicBezTo>
                  <a:cubicBezTo>
                    <a:pt x="1921" y="882"/>
                    <a:pt x="1921" y="655"/>
                    <a:pt x="1834" y="428"/>
                  </a:cubicBezTo>
                  <a:lnTo>
                    <a:pt x="1485" y="864"/>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64" name="Google Shape;3464;p21"/>
            <p:cNvSpPr/>
            <p:nvPr/>
          </p:nvSpPr>
          <p:spPr>
            <a:xfrm>
              <a:off x="4070284" y="3228385"/>
              <a:ext cx="233216" cy="208223"/>
            </a:xfrm>
            <a:custGeom>
              <a:rect b="b" l="l" r="r" t="t"/>
              <a:pathLst>
                <a:path extrusionOk="0" h="38049" w="42616">
                  <a:moveTo>
                    <a:pt x="24103" y="13387"/>
                  </a:moveTo>
                  <a:cubicBezTo>
                    <a:pt x="23317" y="14400"/>
                    <a:pt x="22793" y="15501"/>
                    <a:pt x="22007" y="16488"/>
                  </a:cubicBezTo>
                  <a:cubicBezTo>
                    <a:pt x="17204" y="22417"/>
                    <a:pt x="8995" y="30574"/>
                    <a:pt x="0" y="38049"/>
                  </a:cubicBezTo>
                  <a:cubicBezTo>
                    <a:pt x="15544" y="27727"/>
                    <a:pt x="29168" y="14051"/>
                    <a:pt x="42616" y="0"/>
                  </a:cubicBezTo>
                  <a:cubicBezTo>
                    <a:pt x="40608" y="1327"/>
                    <a:pt x="38513" y="2567"/>
                    <a:pt x="36503" y="3956"/>
                  </a:cubicBezTo>
                  <a:cubicBezTo>
                    <a:pt x="32225" y="6925"/>
                    <a:pt x="28120" y="10095"/>
                    <a:pt x="24103" y="13379"/>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65" name="Google Shape;3465;p21"/>
            <p:cNvSpPr/>
            <p:nvPr/>
          </p:nvSpPr>
          <p:spPr>
            <a:xfrm>
              <a:off x="3901577" y="3533352"/>
              <a:ext cx="952" cy="1051"/>
            </a:xfrm>
            <a:custGeom>
              <a:rect b="b" l="l" r="r" t="t"/>
              <a:pathLst>
                <a:path extrusionOk="0" h="192" w="174">
                  <a:moveTo>
                    <a:pt x="175" y="183"/>
                  </a:moveTo>
                  <a:cubicBezTo>
                    <a:pt x="175" y="131"/>
                    <a:pt x="175" y="79"/>
                    <a:pt x="175" y="26"/>
                  </a:cubicBezTo>
                  <a:lnTo>
                    <a:pt x="0" y="0"/>
                  </a:lnTo>
                  <a:cubicBezTo>
                    <a:pt x="87" y="61"/>
                    <a:pt x="175" y="122"/>
                    <a:pt x="175" y="192"/>
                  </a:cubicBez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66" name="Google Shape;3466;p21"/>
            <p:cNvSpPr/>
            <p:nvPr/>
          </p:nvSpPr>
          <p:spPr>
            <a:xfrm>
              <a:off x="3887238" y="3517579"/>
              <a:ext cx="952" cy="378"/>
            </a:xfrm>
            <a:custGeom>
              <a:rect b="b" l="l" r="r" t="t"/>
              <a:pathLst>
                <a:path extrusionOk="0" h="69" w="174">
                  <a:moveTo>
                    <a:pt x="0" y="0"/>
                  </a:moveTo>
                  <a:lnTo>
                    <a:pt x="0" y="70"/>
                  </a:lnTo>
                  <a:cubicBezTo>
                    <a:pt x="0" y="52"/>
                    <a:pt x="175" y="35"/>
                    <a:pt x="175" y="17"/>
                  </a:cubicBezTo>
                  <a:cubicBezTo>
                    <a:pt x="175" y="17"/>
                    <a:pt x="87" y="0"/>
                    <a:pt x="0" y="0"/>
                  </a:cubicBezTo>
                  <a:lnTo>
                    <a:pt x="0" y="0"/>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67" name="Google Shape;3467;p21"/>
            <p:cNvSpPr/>
            <p:nvPr/>
          </p:nvSpPr>
          <p:spPr>
            <a:xfrm>
              <a:off x="3918383" y="2290025"/>
              <a:ext cx="160476" cy="1181146"/>
            </a:xfrm>
            <a:custGeom>
              <a:rect b="b" l="l" r="r" t="t"/>
              <a:pathLst>
                <a:path extrusionOk="0" h="215833" w="29324">
                  <a:moveTo>
                    <a:pt x="16577" y="9"/>
                  </a:moveTo>
                  <a:cubicBezTo>
                    <a:pt x="16577" y="9"/>
                    <a:pt x="20157" y="12121"/>
                    <a:pt x="23564" y="31753"/>
                  </a:cubicBezTo>
                  <a:cubicBezTo>
                    <a:pt x="26970" y="51376"/>
                    <a:pt x="30288" y="78631"/>
                    <a:pt x="29065" y="108821"/>
                  </a:cubicBezTo>
                  <a:cubicBezTo>
                    <a:pt x="27755" y="139019"/>
                    <a:pt x="21817" y="166170"/>
                    <a:pt x="15791" y="185321"/>
                  </a:cubicBezTo>
                  <a:cubicBezTo>
                    <a:pt x="12822" y="194910"/>
                    <a:pt x="10028" y="202551"/>
                    <a:pt x="7757" y="207773"/>
                  </a:cubicBezTo>
                  <a:cubicBezTo>
                    <a:pt x="5661" y="212995"/>
                    <a:pt x="4264" y="215833"/>
                    <a:pt x="4264" y="215833"/>
                  </a:cubicBezTo>
                  <a:cubicBezTo>
                    <a:pt x="4264" y="215833"/>
                    <a:pt x="3915" y="212690"/>
                    <a:pt x="3391" y="207092"/>
                  </a:cubicBezTo>
                  <a:cubicBezTo>
                    <a:pt x="2954" y="201503"/>
                    <a:pt x="2255" y="193434"/>
                    <a:pt x="1644" y="183592"/>
                  </a:cubicBezTo>
                  <a:cubicBezTo>
                    <a:pt x="508" y="163882"/>
                    <a:pt x="-714" y="137089"/>
                    <a:pt x="508" y="107572"/>
                  </a:cubicBezTo>
                  <a:cubicBezTo>
                    <a:pt x="1818" y="78046"/>
                    <a:pt x="5574" y="51183"/>
                    <a:pt x="9329" y="31648"/>
                  </a:cubicBezTo>
                  <a:cubicBezTo>
                    <a:pt x="12997" y="12113"/>
                    <a:pt x="16577" y="0"/>
                    <a:pt x="16577"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68" name="Google Shape;3468;p21"/>
            <p:cNvSpPr/>
            <p:nvPr/>
          </p:nvSpPr>
          <p:spPr>
            <a:xfrm>
              <a:off x="4249504" y="1713936"/>
              <a:ext cx="1057128" cy="1566963"/>
            </a:xfrm>
            <a:custGeom>
              <a:rect b="b" l="l" r="r" t="t"/>
              <a:pathLst>
                <a:path extrusionOk="0" h="286334" w="193171">
                  <a:moveTo>
                    <a:pt x="193085" y="0"/>
                  </a:moveTo>
                  <a:cubicBezTo>
                    <a:pt x="193085" y="0"/>
                    <a:pt x="189766" y="3677"/>
                    <a:pt x="183566" y="10148"/>
                  </a:cubicBezTo>
                  <a:cubicBezTo>
                    <a:pt x="177366" y="16636"/>
                    <a:pt x="168283" y="25849"/>
                    <a:pt x="157629" y="37395"/>
                  </a:cubicBezTo>
                  <a:cubicBezTo>
                    <a:pt x="146975" y="48939"/>
                    <a:pt x="134748" y="62842"/>
                    <a:pt x="123658" y="79234"/>
                  </a:cubicBezTo>
                  <a:cubicBezTo>
                    <a:pt x="118156" y="87469"/>
                    <a:pt x="113004" y="96202"/>
                    <a:pt x="108463" y="105808"/>
                  </a:cubicBezTo>
                  <a:cubicBezTo>
                    <a:pt x="103835" y="115440"/>
                    <a:pt x="99555" y="125972"/>
                    <a:pt x="94927" y="137080"/>
                  </a:cubicBezTo>
                  <a:cubicBezTo>
                    <a:pt x="85757" y="159568"/>
                    <a:pt x="75191" y="180832"/>
                    <a:pt x="64536" y="199180"/>
                  </a:cubicBezTo>
                  <a:cubicBezTo>
                    <a:pt x="53882" y="217633"/>
                    <a:pt x="42966" y="233492"/>
                    <a:pt x="33447" y="246408"/>
                  </a:cubicBezTo>
                  <a:cubicBezTo>
                    <a:pt x="23841" y="259324"/>
                    <a:pt x="15457" y="269279"/>
                    <a:pt x="9431" y="276021"/>
                  </a:cubicBezTo>
                  <a:cubicBezTo>
                    <a:pt x="3493" y="282763"/>
                    <a:pt x="0" y="286335"/>
                    <a:pt x="0" y="286335"/>
                  </a:cubicBezTo>
                  <a:cubicBezTo>
                    <a:pt x="0" y="286335"/>
                    <a:pt x="8121" y="268301"/>
                    <a:pt x="21134" y="239211"/>
                  </a:cubicBezTo>
                  <a:cubicBezTo>
                    <a:pt x="27422" y="224715"/>
                    <a:pt x="34932" y="207537"/>
                    <a:pt x="42966" y="188430"/>
                  </a:cubicBezTo>
                  <a:cubicBezTo>
                    <a:pt x="51087" y="169287"/>
                    <a:pt x="59472" y="148477"/>
                    <a:pt x="68553" y="126147"/>
                  </a:cubicBezTo>
                  <a:cubicBezTo>
                    <a:pt x="73269" y="114908"/>
                    <a:pt x="78247" y="103677"/>
                    <a:pt x="84272" y="93110"/>
                  </a:cubicBezTo>
                  <a:cubicBezTo>
                    <a:pt x="90299" y="82491"/>
                    <a:pt x="97372" y="72798"/>
                    <a:pt x="104708" y="64475"/>
                  </a:cubicBezTo>
                  <a:cubicBezTo>
                    <a:pt x="119466" y="47778"/>
                    <a:pt x="135011" y="35779"/>
                    <a:pt x="148284" y="26600"/>
                  </a:cubicBezTo>
                  <a:cubicBezTo>
                    <a:pt x="161733" y="17431"/>
                    <a:pt x="172999" y="11030"/>
                    <a:pt x="180859" y="6629"/>
                  </a:cubicBezTo>
                  <a:cubicBezTo>
                    <a:pt x="188718" y="2262"/>
                    <a:pt x="193172" y="9"/>
                    <a:pt x="193172" y="9"/>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69" name="Google Shape;3469;p21"/>
            <p:cNvSpPr/>
            <p:nvPr/>
          </p:nvSpPr>
          <p:spPr>
            <a:xfrm>
              <a:off x="3999073" y="3069754"/>
              <a:ext cx="1396921" cy="442692"/>
            </a:xfrm>
            <a:custGeom>
              <a:rect b="b" l="l" r="r" t="t"/>
              <a:pathLst>
                <a:path extrusionOk="0" h="80894" w="255262">
                  <a:moveTo>
                    <a:pt x="255175" y="4114"/>
                  </a:moveTo>
                  <a:cubicBezTo>
                    <a:pt x="255175" y="4114"/>
                    <a:pt x="251507" y="5293"/>
                    <a:pt x="244870" y="7171"/>
                  </a:cubicBezTo>
                  <a:cubicBezTo>
                    <a:pt x="238145" y="9057"/>
                    <a:pt x="228452" y="11616"/>
                    <a:pt x="216576" y="14577"/>
                  </a:cubicBezTo>
                  <a:cubicBezTo>
                    <a:pt x="192909" y="20628"/>
                    <a:pt x="160511" y="27877"/>
                    <a:pt x="127064" y="38994"/>
                  </a:cubicBezTo>
                  <a:cubicBezTo>
                    <a:pt x="110383" y="44417"/>
                    <a:pt x="94926" y="51054"/>
                    <a:pt x="80080" y="57115"/>
                  </a:cubicBezTo>
                  <a:cubicBezTo>
                    <a:pt x="65322" y="63236"/>
                    <a:pt x="51524" y="68616"/>
                    <a:pt x="39560" y="72388"/>
                  </a:cubicBezTo>
                  <a:cubicBezTo>
                    <a:pt x="27683" y="76213"/>
                    <a:pt x="17728" y="78414"/>
                    <a:pt x="10741" y="79514"/>
                  </a:cubicBezTo>
                  <a:cubicBezTo>
                    <a:pt x="7335" y="80134"/>
                    <a:pt x="4628" y="80388"/>
                    <a:pt x="2794" y="80606"/>
                  </a:cubicBezTo>
                  <a:cubicBezTo>
                    <a:pt x="960" y="80798"/>
                    <a:pt x="0" y="80894"/>
                    <a:pt x="0" y="80894"/>
                  </a:cubicBezTo>
                  <a:cubicBezTo>
                    <a:pt x="0" y="80894"/>
                    <a:pt x="3318" y="78912"/>
                    <a:pt x="9257" y="75340"/>
                  </a:cubicBezTo>
                  <a:cubicBezTo>
                    <a:pt x="15108" y="71768"/>
                    <a:pt x="23404" y="66415"/>
                    <a:pt x="33359" y="59551"/>
                  </a:cubicBezTo>
                  <a:cubicBezTo>
                    <a:pt x="43402" y="52731"/>
                    <a:pt x="55191" y="44391"/>
                    <a:pt x="69077" y="35702"/>
                  </a:cubicBezTo>
                  <a:cubicBezTo>
                    <a:pt x="82875" y="27126"/>
                    <a:pt x="99292" y="18043"/>
                    <a:pt x="118068" y="11930"/>
                  </a:cubicBezTo>
                  <a:cubicBezTo>
                    <a:pt x="136582" y="5660"/>
                    <a:pt x="154921" y="2656"/>
                    <a:pt x="171427" y="1154"/>
                  </a:cubicBezTo>
                  <a:cubicBezTo>
                    <a:pt x="188019" y="-278"/>
                    <a:pt x="202777" y="-173"/>
                    <a:pt x="215178" y="377"/>
                  </a:cubicBezTo>
                  <a:cubicBezTo>
                    <a:pt x="227579" y="944"/>
                    <a:pt x="237622" y="1940"/>
                    <a:pt x="244521" y="2717"/>
                  </a:cubicBezTo>
                  <a:cubicBezTo>
                    <a:pt x="251420" y="3512"/>
                    <a:pt x="255262" y="4106"/>
                    <a:pt x="255262" y="4106"/>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70" name="Google Shape;3470;p21"/>
            <p:cNvSpPr/>
            <p:nvPr/>
          </p:nvSpPr>
          <p:spPr>
            <a:xfrm>
              <a:off x="2376992" y="3465008"/>
              <a:ext cx="1550332" cy="227240"/>
            </a:xfrm>
            <a:custGeom>
              <a:rect b="b" l="l" r="r" t="t"/>
              <a:pathLst>
                <a:path extrusionOk="0" h="41524" w="283295">
                  <a:moveTo>
                    <a:pt x="0" y="41525"/>
                  </a:moveTo>
                  <a:cubicBezTo>
                    <a:pt x="0" y="41525"/>
                    <a:pt x="3493" y="39481"/>
                    <a:pt x="10043" y="36023"/>
                  </a:cubicBezTo>
                  <a:cubicBezTo>
                    <a:pt x="13274" y="34259"/>
                    <a:pt x="17379" y="32207"/>
                    <a:pt x="22182" y="30103"/>
                  </a:cubicBezTo>
                  <a:cubicBezTo>
                    <a:pt x="26897" y="27963"/>
                    <a:pt x="32399" y="25421"/>
                    <a:pt x="38600" y="23160"/>
                  </a:cubicBezTo>
                  <a:cubicBezTo>
                    <a:pt x="41743" y="21998"/>
                    <a:pt x="44974" y="20793"/>
                    <a:pt x="48381" y="19527"/>
                  </a:cubicBezTo>
                  <a:cubicBezTo>
                    <a:pt x="51786" y="18313"/>
                    <a:pt x="55367" y="17230"/>
                    <a:pt x="59122" y="16051"/>
                  </a:cubicBezTo>
                  <a:cubicBezTo>
                    <a:pt x="66545" y="13623"/>
                    <a:pt x="74579" y="11615"/>
                    <a:pt x="83137" y="9528"/>
                  </a:cubicBezTo>
                  <a:cubicBezTo>
                    <a:pt x="100167" y="5650"/>
                    <a:pt x="119204" y="2576"/>
                    <a:pt x="139203" y="1066"/>
                  </a:cubicBezTo>
                  <a:cubicBezTo>
                    <a:pt x="179286" y="-1799"/>
                    <a:pt x="215441" y="1633"/>
                    <a:pt x="241378" y="5205"/>
                  </a:cubicBezTo>
                  <a:cubicBezTo>
                    <a:pt x="267314" y="8838"/>
                    <a:pt x="283296" y="12602"/>
                    <a:pt x="283296" y="12602"/>
                  </a:cubicBezTo>
                  <a:cubicBezTo>
                    <a:pt x="283296" y="12602"/>
                    <a:pt x="267227" y="15964"/>
                    <a:pt x="241378" y="19466"/>
                  </a:cubicBezTo>
                  <a:cubicBezTo>
                    <a:pt x="215528" y="23020"/>
                    <a:pt x="180073" y="26740"/>
                    <a:pt x="141298" y="29509"/>
                  </a:cubicBezTo>
                  <a:cubicBezTo>
                    <a:pt x="121911" y="30853"/>
                    <a:pt x="103485" y="32146"/>
                    <a:pt x="86718" y="33316"/>
                  </a:cubicBezTo>
                  <a:cubicBezTo>
                    <a:pt x="78334" y="34032"/>
                    <a:pt x="70300" y="34452"/>
                    <a:pt x="62877" y="35185"/>
                  </a:cubicBezTo>
                  <a:cubicBezTo>
                    <a:pt x="59122" y="35491"/>
                    <a:pt x="55454" y="35779"/>
                    <a:pt x="51961" y="36058"/>
                  </a:cubicBezTo>
                  <a:cubicBezTo>
                    <a:pt x="48468" y="36399"/>
                    <a:pt x="45149" y="36722"/>
                    <a:pt x="41918" y="37027"/>
                  </a:cubicBezTo>
                  <a:cubicBezTo>
                    <a:pt x="35455" y="37508"/>
                    <a:pt x="29692" y="38294"/>
                    <a:pt x="24539" y="38792"/>
                  </a:cubicBezTo>
                  <a:cubicBezTo>
                    <a:pt x="19387" y="39255"/>
                    <a:pt x="15021" y="39805"/>
                    <a:pt x="11353" y="40276"/>
                  </a:cubicBezTo>
                  <a:cubicBezTo>
                    <a:pt x="4105" y="41158"/>
                    <a:pt x="0" y="41516"/>
                    <a:pt x="0" y="41516"/>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71" name="Google Shape;3471;p21"/>
            <p:cNvSpPr/>
            <p:nvPr/>
          </p:nvSpPr>
          <p:spPr>
            <a:xfrm>
              <a:off x="2521329" y="2858185"/>
              <a:ext cx="1385933" cy="643451"/>
            </a:xfrm>
            <a:custGeom>
              <a:rect b="b" l="l" r="r" t="t"/>
              <a:pathLst>
                <a:path extrusionOk="0" h="117579" w="253254">
                  <a:moveTo>
                    <a:pt x="0" y="9"/>
                  </a:moveTo>
                  <a:cubicBezTo>
                    <a:pt x="0" y="9"/>
                    <a:pt x="3930" y="87"/>
                    <a:pt x="11265" y="542"/>
                  </a:cubicBezTo>
                  <a:cubicBezTo>
                    <a:pt x="13099" y="672"/>
                    <a:pt x="15108" y="812"/>
                    <a:pt x="17291" y="961"/>
                  </a:cubicBezTo>
                  <a:cubicBezTo>
                    <a:pt x="19561" y="1214"/>
                    <a:pt x="21919" y="1642"/>
                    <a:pt x="24452" y="2044"/>
                  </a:cubicBezTo>
                  <a:cubicBezTo>
                    <a:pt x="29604" y="2926"/>
                    <a:pt x="35543" y="3755"/>
                    <a:pt x="41830" y="5572"/>
                  </a:cubicBezTo>
                  <a:cubicBezTo>
                    <a:pt x="45061" y="6428"/>
                    <a:pt x="48380" y="7327"/>
                    <a:pt x="51873" y="8253"/>
                  </a:cubicBezTo>
                  <a:cubicBezTo>
                    <a:pt x="55279" y="9266"/>
                    <a:pt x="58772" y="10558"/>
                    <a:pt x="62440" y="11816"/>
                  </a:cubicBezTo>
                  <a:cubicBezTo>
                    <a:pt x="69775" y="14261"/>
                    <a:pt x="77286" y="17545"/>
                    <a:pt x="85233" y="20994"/>
                  </a:cubicBezTo>
                  <a:cubicBezTo>
                    <a:pt x="100865" y="28181"/>
                    <a:pt x="117370" y="37176"/>
                    <a:pt x="133788" y="47393"/>
                  </a:cubicBezTo>
                  <a:cubicBezTo>
                    <a:pt x="150293" y="57594"/>
                    <a:pt x="165314" y="67689"/>
                    <a:pt x="179111" y="76754"/>
                  </a:cubicBezTo>
                  <a:cubicBezTo>
                    <a:pt x="186011" y="81077"/>
                    <a:pt x="192560" y="85548"/>
                    <a:pt x="198760" y="89198"/>
                  </a:cubicBezTo>
                  <a:cubicBezTo>
                    <a:pt x="201905" y="91075"/>
                    <a:pt x="204873" y="93032"/>
                    <a:pt x="207843" y="94734"/>
                  </a:cubicBezTo>
                  <a:cubicBezTo>
                    <a:pt x="210812" y="96394"/>
                    <a:pt x="213606" y="97992"/>
                    <a:pt x="216314" y="99512"/>
                  </a:cubicBezTo>
                  <a:cubicBezTo>
                    <a:pt x="221728" y="102786"/>
                    <a:pt x="226881" y="105092"/>
                    <a:pt x="231334" y="107424"/>
                  </a:cubicBezTo>
                  <a:cubicBezTo>
                    <a:pt x="233517" y="108550"/>
                    <a:pt x="235613" y="109694"/>
                    <a:pt x="237535" y="110620"/>
                  </a:cubicBezTo>
                  <a:cubicBezTo>
                    <a:pt x="239543" y="111476"/>
                    <a:pt x="241377" y="112253"/>
                    <a:pt x="243036" y="112960"/>
                  </a:cubicBezTo>
                  <a:cubicBezTo>
                    <a:pt x="249586" y="115825"/>
                    <a:pt x="253254" y="117580"/>
                    <a:pt x="253254" y="117580"/>
                  </a:cubicBezTo>
                  <a:cubicBezTo>
                    <a:pt x="253254" y="117580"/>
                    <a:pt x="249324" y="117589"/>
                    <a:pt x="241988" y="117301"/>
                  </a:cubicBezTo>
                  <a:cubicBezTo>
                    <a:pt x="240155" y="117213"/>
                    <a:pt x="238058" y="117117"/>
                    <a:pt x="235875" y="117012"/>
                  </a:cubicBezTo>
                  <a:cubicBezTo>
                    <a:pt x="233605" y="116803"/>
                    <a:pt x="231247" y="116418"/>
                    <a:pt x="228714" y="116069"/>
                  </a:cubicBezTo>
                  <a:cubicBezTo>
                    <a:pt x="223562" y="115283"/>
                    <a:pt x="217536" y="114567"/>
                    <a:pt x="211248" y="112847"/>
                  </a:cubicBezTo>
                  <a:cubicBezTo>
                    <a:pt x="208018" y="112043"/>
                    <a:pt x="204699" y="111196"/>
                    <a:pt x="201205" y="110314"/>
                  </a:cubicBezTo>
                  <a:cubicBezTo>
                    <a:pt x="197712" y="109336"/>
                    <a:pt x="194219" y="108096"/>
                    <a:pt x="190552" y="106882"/>
                  </a:cubicBezTo>
                  <a:cubicBezTo>
                    <a:pt x="183129" y="104542"/>
                    <a:pt x="175618" y="101302"/>
                    <a:pt x="167672" y="97922"/>
                  </a:cubicBezTo>
                  <a:cubicBezTo>
                    <a:pt x="151952" y="90840"/>
                    <a:pt x="135360" y="81897"/>
                    <a:pt x="118767" y="71662"/>
                  </a:cubicBezTo>
                  <a:cubicBezTo>
                    <a:pt x="102350" y="61427"/>
                    <a:pt x="87241" y="51245"/>
                    <a:pt x="73531" y="42067"/>
                  </a:cubicBezTo>
                  <a:cubicBezTo>
                    <a:pt x="66632" y="37656"/>
                    <a:pt x="60169" y="33142"/>
                    <a:pt x="53969" y="29395"/>
                  </a:cubicBezTo>
                  <a:cubicBezTo>
                    <a:pt x="50826" y="27474"/>
                    <a:pt x="47856" y="25474"/>
                    <a:pt x="44974" y="23736"/>
                  </a:cubicBezTo>
                  <a:cubicBezTo>
                    <a:pt x="42005" y="22025"/>
                    <a:pt x="39210" y="20383"/>
                    <a:pt x="36503" y="18811"/>
                  </a:cubicBezTo>
                  <a:cubicBezTo>
                    <a:pt x="31177" y="15449"/>
                    <a:pt x="26111" y="13047"/>
                    <a:pt x="21657" y="10628"/>
                  </a:cubicBezTo>
                  <a:cubicBezTo>
                    <a:pt x="19474" y="9458"/>
                    <a:pt x="17378" y="8279"/>
                    <a:pt x="15457" y="7310"/>
                  </a:cubicBezTo>
                  <a:cubicBezTo>
                    <a:pt x="13536" y="6410"/>
                    <a:pt x="11702" y="5589"/>
                    <a:pt x="10130" y="4847"/>
                  </a:cubicBezTo>
                  <a:cubicBezTo>
                    <a:pt x="3580" y="1834"/>
                    <a:pt x="0" y="0"/>
                    <a:pt x="0"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72" name="Google Shape;3472;p21"/>
            <p:cNvSpPr/>
            <p:nvPr/>
          </p:nvSpPr>
          <p:spPr>
            <a:xfrm>
              <a:off x="1622208" y="3175694"/>
              <a:ext cx="1447246" cy="240697"/>
            </a:xfrm>
            <a:custGeom>
              <a:rect b="b" l="l" r="r" t="t"/>
              <a:pathLst>
                <a:path extrusionOk="0" h="43983" w="264458">
                  <a:moveTo>
                    <a:pt x="0" y="43974"/>
                  </a:moveTo>
                  <a:cubicBezTo>
                    <a:pt x="0" y="43974"/>
                    <a:pt x="716" y="43311"/>
                    <a:pt x="2087" y="42053"/>
                  </a:cubicBezTo>
                  <a:cubicBezTo>
                    <a:pt x="3467" y="40796"/>
                    <a:pt x="5502" y="38927"/>
                    <a:pt x="8305" y="36744"/>
                  </a:cubicBezTo>
                  <a:cubicBezTo>
                    <a:pt x="13850" y="32299"/>
                    <a:pt x="22364" y="26282"/>
                    <a:pt x="33901" y="20448"/>
                  </a:cubicBezTo>
                  <a:cubicBezTo>
                    <a:pt x="45402" y="14597"/>
                    <a:pt x="59951" y="9104"/>
                    <a:pt x="76657" y="5323"/>
                  </a:cubicBezTo>
                  <a:cubicBezTo>
                    <a:pt x="93354" y="1559"/>
                    <a:pt x="112191" y="-362"/>
                    <a:pt x="131648" y="57"/>
                  </a:cubicBezTo>
                  <a:cubicBezTo>
                    <a:pt x="151105" y="450"/>
                    <a:pt x="169357" y="2956"/>
                    <a:pt x="185600" y="6021"/>
                  </a:cubicBezTo>
                  <a:cubicBezTo>
                    <a:pt x="202018" y="9157"/>
                    <a:pt x="216078" y="12650"/>
                    <a:pt x="228479" y="16108"/>
                  </a:cubicBezTo>
                  <a:cubicBezTo>
                    <a:pt x="240880" y="19601"/>
                    <a:pt x="250748" y="24465"/>
                    <a:pt x="256511" y="28998"/>
                  </a:cubicBezTo>
                  <a:cubicBezTo>
                    <a:pt x="259393" y="31190"/>
                    <a:pt x="261402" y="33233"/>
                    <a:pt x="262624" y="34613"/>
                  </a:cubicBezTo>
                  <a:cubicBezTo>
                    <a:pt x="263847" y="36054"/>
                    <a:pt x="264458" y="36805"/>
                    <a:pt x="264458" y="36805"/>
                  </a:cubicBezTo>
                  <a:cubicBezTo>
                    <a:pt x="264458" y="36805"/>
                    <a:pt x="263585" y="36395"/>
                    <a:pt x="261926" y="35600"/>
                  </a:cubicBezTo>
                  <a:cubicBezTo>
                    <a:pt x="260266" y="34875"/>
                    <a:pt x="257734" y="33845"/>
                    <a:pt x="254503" y="32971"/>
                  </a:cubicBezTo>
                  <a:cubicBezTo>
                    <a:pt x="247953" y="31085"/>
                    <a:pt x="238522" y="30098"/>
                    <a:pt x="226382" y="30220"/>
                  </a:cubicBezTo>
                  <a:cubicBezTo>
                    <a:pt x="214244" y="30386"/>
                    <a:pt x="199224" y="30377"/>
                    <a:pt x="183068" y="29958"/>
                  </a:cubicBezTo>
                  <a:cubicBezTo>
                    <a:pt x="167087" y="29539"/>
                    <a:pt x="149533" y="29068"/>
                    <a:pt x="131080" y="28587"/>
                  </a:cubicBezTo>
                  <a:cubicBezTo>
                    <a:pt x="112855" y="28203"/>
                    <a:pt x="95721" y="28255"/>
                    <a:pt x="80080" y="29155"/>
                  </a:cubicBezTo>
                  <a:cubicBezTo>
                    <a:pt x="64457" y="30072"/>
                    <a:pt x="50354" y="31757"/>
                    <a:pt x="38503" y="33949"/>
                  </a:cubicBezTo>
                  <a:cubicBezTo>
                    <a:pt x="26652" y="36115"/>
                    <a:pt x="17029" y="38674"/>
                    <a:pt x="10383" y="40691"/>
                  </a:cubicBezTo>
                  <a:cubicBezTo>
                    <a:pt x="7038" y="41652"/>
                    <a:pt x="4471" y="42543"/>
                    <a:pt x="2707" y="43119"/>
                  </a:cubicBezTo>
                  <a:cubicBezTo>
                    <a:pt x="934" y="43687"/>
                    <a:pt x="0" y="43983"/>
                    <a:pt x="0" y="43983"/>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73" name="Google Shape;3473;p21"/>
            <p:cNvSpPr/>
            <p:nvPr/>
          </p:nvSpPr>
          <p:spPr>
            <a:xfrm>
              <a:off x="2670438" y="1980380"/>
              <a:ext cx="1187117" cy="1462684"/>
            </a:xfrm>
            <a:custGeom>
              <a:rect b="b" l="l" r="r" t="t"/>
              <a:pathLst>
                <a:path extrusionOk="0" h="267279" w="216924">
                  <a:moveTo>
                    <a:pt x="0" y="0"/>
                  </a:moveTo>
                  <a:cubicBezTo>
                    <a:pt x="0" y="0"/>
                    <a:pt x="2882" y="3947"/>
                    <a:pt x="8208" y="11082"/>
                  </a:cubicBezTo>
                  <a:cubicBezTo>
                    <a:pt x="13448" y="18156"/>
                    <a:pt x="21308" y="28242"/>
                    <a:pt x="31264" y="40128"/>
                  </a:cubicBezTo>
                  <a:cubicBezTo>
                    <a:pt x="41306" y="51996"/>
                    <a:pt x="53619" y="65619"/>
                    <a:pt x="67942" y="79810"/>
                  </a:cubicBezTo>
                  <a:cubicBezTo>
                    <a:pt x="75190" y="86910"/>
                    <a:pt x="82875" y="94158"/>
                    <a:pt x="90996" y="101407"/>
                  </a:cubicBezTo>
                  <a:cubicBezTo>
                    <a:pt x="99205" y="108672"/>
                    <a:pt x="107938" y="116034"/>
                    <a:pt x="116933" y="123771"/>
                  </a:cubicBezTo>
                  <a:cubicBezTo>
                    <a:pt x="135010" y="139185"/>
                    <a:pt x="152476" y="154826"/>
                    <a:pt x="166711" y="171182"/>
                  </a:cubicBezTo>
                  <a:cubicBezTo>
                    <a:pt x="181033" y="187443"/>
                    <a:pt x="191424" y="204376"/>
                    <a:pt x="198499" y="218838"/>
                  </a:cubicBezTo>
                  <a:cubicBezTo>
                    <a:pt x="205660" y="233361"/>
                    <a:pt x="210113" y="245552"/>
                    <a:pt x="212908" y="254023"/>
                  </a:cubicBezTo>
                  <a:cubicBezTo>
                    <a:pt x="215703" y="262502"/>
                    <a:pt x="216925" y="267279"/>
                    <a:pt x="216925" y="267279"/>
                  </a:cubicBezTo>
                  <a:cubicBezTo>
                    <a:pt x="216925" y="267279"/>
                    <a:pt x="214130" y="263279"/>
                    <a:pt x="208890" y="256049"/>
                  </a:cubicBezTo>
                  <a:cubicBezTo>
                    <a:pt x="203738" y="248870"/>
                    <a:pt x="196315" y="238522"/>
                    <a:pt x="186534" y="226540"/>
                  </a:cubicBezTo>
                  <a:cubicBezTo>
                    <a:pt x="176753" y="214489"/>
                    <a:pt x="164615" y="201285"/>
                    <a:pt x="149507" y="188089"/>
                  </a:cubicBezTo>
                  <a:cubicBezTo>
                    <a:pt x="134574" y="174745"/>
                    <a:pt x="116846" y="161157"/>
                    <a:pt x="98419" y="145447"/>
                  </a:cubicBezTo>
                  <a:cubicBezTo>
                    <a:pt x="89250" y="137578"/>
                    <a:pt x="80343" y="129518"/>
                    <a:pt x="72133" y="121151"/>
                  </a:cubicBezTo>
                  <a:cubicBezTo>
                    <a:pt x="63924" y="112794"/>
                    <a:pt x="56589" y="104236"/>
                    <a:pt x="49952" y="95783"/>
                  </a:cubicBezTo>
                  <a:cubicBezTo>
                    <a:pt x="36765" y="78858"/>
                    <a:pt x="26722" y="62327"/>
                    <a:pt x="19386" y="48022"/>
                  </a:cubicBezTo>
                  <a:cubicBezTo>
                    <a:pt x="12051" y="33683"/>
                    <a:pt x="7248" y="21605"/>
                    <a:pt x="4279" y="13187"/>
                  </a:cubicBezTo>
                  <a:cubicBezTo>
                    <a:pt x="2707" y="8986"/>
                    <a:pt x="1659" y="5676"/>
                    <a:pt x="1047" y="3423"/>
                  </a:cubicBezTo>
                  <a:cubicBezTo>
                    <a:pt x="349" y="1179"/>
                    <a:pt x="0" y="0"/>
                    <a:pt x="0"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74" name="Google Shape;3474;p21"/>
            <p:cNvSpPr/>
            <p:nvPr/>
          </p:nvSpPr>
          <p:spPr>
            <a:xfrm>
              <a:off x="3960841" y="3422945"/>
              <a:ext cx="1260716" cy="312316"/>
            </a:xfrm>
            <a:custGeom>
              <a:rect b="b" l="l" r="r" t="t"/>
              <a:pathLst>
                <a:path extrusionOk="0" h="57070" w="230373">
                  <a:moveTo>
                    <a:pt x="230374" y="57062"/>
                  </a:moveTo>
                  <a:cubicBezTo>
                    <a:pt x="230374" y="57062"/>
                    <a:pt x="226881" y="56503"/>
                    <a:pt x="220855" y="55289"/>
                  </a:cubicBezTo>
                  <a:cubicBezTo>
                    <a:pt x="214741" y="54066"/>
                    <a:pt x="206009" y="52198"/>
                    <a:pt x="195442" y="49735"/>
                  </a:cubicBezTo>
                  <a:cubicBezTo>
                    <a:pt x="174221" y="44853"/>
                    <a:pt x="145665" y="37588"/>
                    <a:pt x="114925" y="31440"/>
                  </a:cubicBezTo>
                  <a:cubicBezTo>
                    <a:pt x="84272" y="25292"/>
                    <a:pt x="56065" y="22322"/>
                    <a:pt x="34932" y="22803"/>
                  </a:cubicBezTo>
                  <a:cubicBezTo>
                    <a:pt x="24364" y="22969"/>
                    <a:pt x="15631" y="23667"/>
                    <a:pt x="9518" y="24427"/>
                  </a:cubicBezTo>
                  <a:cubicBezTo>
                    <a:pt x="3405" y="25213"/>
                    <a:pt x="0" y="25650"/>
                    <a:pt x="0" y="25650"/>
                  </a:cubicBezTo>
                  <a:cubicBezTo>
                    <a:pt x="0" y="25650"/>
                    <a:pt x="698" y="25152"/>
                    <a:pt x="2095" y="24200"/>
                  </a:cubicBezTo>
                  <a:cubicBezTo>
                    <a:pt x="3405" y="23292"/>
                    <a:pt x="5414" y="21790"/>
                    <a:pt x="8121" y="20218"/>
                  </a:cubicBezTo>
                  <a:cubicBezTo>
                    <a:pt x="13448" y="16882"/>
                    <a:pt x="21570" y="12620"/>
                    <a:pt x="32312" y="8778"/>
                  </a:cubicBezTo>
                  <a:cubicBezTo>
                    <a:pt x="43053" y="4918"/>
                    <a:pt x="56414" y="1783"/>
                    <a:pt x="71522" y="551"/>
                  </a:cubicBezTo>
                  <a:cubicBezTo>
                    <a:pt x="86630" y="-689"/>
                    <a:pt x="103397" y="115"/>
                    <a:pt x="120426" y="3451"/>
                  </a:cubicBezTo>
                  <a:cubicBezTo>
                    <a:pt x="137455" y="6856"/>
                    <a:pt x="153000" y="12279"/>
                    <a:pt x="166449" y="18270"/>
                  </a:cubicBezTo>
                  <a:cubicBezTo>
                    <a:pt x="179985" y="24261"/>
                    <a:pt x="191512" y="30732"/>
                    <a:pt x="200857" y="36557"/>
                  </a:cubicBezTo>
                  <a:cubicBezTo>
                    <a:pt x="210288" y="42391"/>
                    <a:pt x="217623" y="47543"/>
                    <a:pt x="222601" y="51220"/>
                  </a:cubicBezTo>
                  <a:cubicBezTo>
                    <a:pt x="227666" y="54896"/>
                    <a:pt x="230374" y="57070"/>
                    <a:pt x="230374" y="5707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75" name="Google Shape;3475;p21"/>
            <p:cNvSpPr/>
            <p:nvPr/>
          </p:nvSpPr>
          <p:spPr>
            <a:xfrm>
              <a:off x="3951280" y="3575453"/>
              <a:ext cx="598215" cy="574733"/>
            </a:xfrm>
            <a:custGeom>
              <a:rect b="b" l="l" r="r" t="t"/>
              <a:pathLst>
                <a:path extrusionOk="0" h="105022" w="109313">
                  <a:moveTo>
                    <a:pt x="103135" y="105013"/>
                  </a:moveTo>
                  <a:cubicBezTo>
                    <a:pt x="103135" y="105013"/>
                    <a:pt x="103048" y="104437"/>
                    <a:pt x="102960" y="103336"/>
                  </a:cubicBezTo>
                  <a:cubicBezTo>
                    <a:pt x="102873" y="102254"/>
                    <a:pt x="102612" y="100682"/>
                    <a:pt x="102175" y="98787"/>
                  </a:cubicBezTo>
                  <a:cubicBezTo>
                    <a:pt x="101302" y="94988"/>
                    <a:pt x="99205" y="89931"/>
                    <a:pt x="95537" y="84980"/>
                  </a:cubicBezTo>
                  <a:cubicBezTo>
                    <a:pt x="91869" y="80020"/>
                    <a:pt x="86630" y="75400"/>
                    <a:pt x="79993" y="70789"/>
                  </a:cubicBezTo>
                  <a:cubicBezTo>
                    <a:pt x="73443" y="66196"/>
                    <a:pt x="65234" y="61436"/>
                    <a:pt x="56589" y="55943"/>
                  </a:cubicBezTo>
                  <a:cubicBezTo>
                    <a:pt x="47943" y="50476"/>
                    <a:pt x="39472" y="44695"/>
                    <a:pt x="32049" y="38687"/>
                  </a:cubicBezTo>
                  <a:cubicBezTo>
                    <a:pt x="24539" y="32696"/>
                    <a:pt x="17989" y="26426"/>
                    <a:pt x="13099" y="20662"/>
                  </a:cubicBezTo>
                  <a:cubicBezTo>
                    <a:pt x="8208" y="14925"/>
                    <a:pt x="4890" y="9598"/>
                    <a:pt x="2882" y="5939"/>
                  </a:cubicBezTo>
                  <a:cubicBezTo>
                    <a:pt x="873" y="2148"/>
                    <a:pt x="0" y="0"/>
                    <a:pt x="0" y="0"/>
                  </a:cubicBezTo>
                  <a:cubicBezTo>
                    <a:pt x="0" y="0"/>
                    <a:pt x="2183" y="943"/>
                    <a:pt x="5938" y="2672"/>
                  </a:cubicBezTo>
                  <a:cubicBezTo>
                    <a:pt x="9693" y="4288"/>
                    <a:pt x="14933" y="6620"/>
                    <a:pt x="21483" y="9109"/>
                  </a:cubicBezTo>
                  <a:cubicBezTo>
                    <a:pt x="28032" y="11650"/>
                    <a:pt x="35717" y="14462"/>
                    <a:pt x="44275" y="17981"/>
                  </a:cubicBezTo>
                  <a:cubicBezTo>
                    <a:pt x="52834" y="21527"/>
                    <a:pt x="62352" y="25788"/>
                    <a:pt x="71872" y="31840"/>
                  </a:cubicBezTo>
                  <a:cubicBezTo>
                    <a:pt x="81478" y="37945"/>
                    <a:pt x="90123" y="45097"/>
                    <a:pt x="96847" y="53594"/>
                  </a:cubicBezTo>
                  <a:cubicBezTo>
                    <a:pt x="103659" y="62004"/>
                    <a:pt x="107938" y="71758"/>
                    <a:pt x="108986" y="80168"/>
                  </a:cubicBezTo>
                  <a:cubicBezTo>
                    <a:pt x="110035" y="88569"/>
                    <a:pt x="108375" y="95241"/>
                    <a:pt x="106628" y="99258"/>
                  </a:cubicBezTo>
                  <a:cubicBezTo>
                    <a:pt x="105668" y="101293"/>
                    <a:pt x="104795" y="102716"/>
                    <a:pt x="104183" y="103651"/>
                  </a:cubicBezTo>
                  <a:cubicBezTo>
                    <a:pt x="103485" y="104550"/>
                    <a:pt x="103135" y="105022"/>
                    <a:pt x="103135" y="105022"/>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76" name="Google Shape;3476;p21"/>
            <p:cNvSpPr/>
            <p:nvPr/>
          </p:nvSpPr>
          <p:spPr>
            <a:xfrm>
              <a:off x="4790518" y="2305321"/>
              <a:ext cx="1364426" cy="557763"/>
            </a:xfrm>
            <a:custGeom>
              <a:rect b="b" l="l" r="r" t="t"/>
              <a:pathLst>
                <a:path extrusionOk="0" h="101921" w="249324">
                  <a:moveTo>
                    <a:pt x="249324" y="22400"/>
                  </a:moveTo>
                  <a:cubicBezTo>
                    <a:pt x="249324" y="22400"/>
                    <a:pt x="245394" y="21920"/>
                    <a:pt x="238321" y="21055"/>
                  </a:cubicBezTo>
                  <a:cubicBezTo>
                    <a:pt x="231335" y="20243"/>
                    <a:pt x="221204" y="19588"/>
                    <a:pt x="208978" y="19763"/>
                  </a:cubicBezTo>
                  <a:cubicBezTo>
                    <a:pt x="184526" y="19964"/>
                    <a:pt x="151778" y="25055"/>
                    <a:pt x="118069" y="37168"/>
                  </a:cubicBezTo>
                  <a:cubicBezTo>
                    <a:pt x="84185" y="49280"/>
                    <a:pt x="54842" y="65680"/>
                    <a:pt x="33883" y="79042"/>
                  </a:cubicBezTo>
                  <a:cubicBezTo>
                    <a:pt x="23404" y="85705"/>
                    <a:pt x="14933" y="91469"/>
                    <a:pt x="9170" y="95556"/>
                  </a:cubicBezTo>
                  <a:cubicBezTo>
                    <a:pt x="3318" y="99651"/>
                    <a:pt x="0" y="101922"/>
                    <a:pt x="0" y="101922"/>
                  </a:cubicBezTo>
                  <a:cubicBezTo>
                    <a:pt x="0" y="101922"/>
                    <a:pt x="2008" y="98455"/>
                    <a:pt x="5938" y="92447"/>
                  </a:cubicBezTo>
                  <a:cubicBezTo>
                    <a:pt x="9868" y="86430"/>
                    <a:pt x="15981" y="77950"/>
                    <a:pt x="24627" y="68213"/>
                  </a:cubicBezTo>
                  <a:cubicBezTo>
                    <a:pt x="33185" y="58476"/>
                    <a:pt x="44363" y="47586"/>
                    <a:pt x="58336" y="37229"/>
                  </a:cubicBezTo>
                  <a:cubicBezTo>
                    <a:pt x="72308" y="26880"/>
                    <a:pt x="89250" y="17221"/>
                    <a:pt x="108463" y="10305"/>
                  </a:cubicBezTo>
                  <a:cubicBezTo>
                    <a:pt x="127675" y="3485"/>
                    <a:pt x="147149" y="306"/>
                    <a:pt x="164702" y="26"/>
                  </a:cubicBezTo>
                  <a:cubicBezTo>
                    <a:pt x="182343" y="-279"/>
                    <a:pt x="198150" y="2105"/>
                    <a:pt x="210813" y="5615"/>
                  </a:cubicBezTo>
                  <a:cubicBezTo>
                    <a:pt x="223562" y="9108"/>
                    <a:pt x="233255" y="13379"/>
                    <a:pt x="239631" y="16794"/>
                  </a:cubicBezTo>
                  <a:cubicBezTo>
                    <a:pt x="242862" y="18383"/>
                    <a:pt x="245220" y="19973"/>
                    <a:pt x="246879" y="20898"/>
                  </a:cubicBezTo>
                  <a:cubicBezTo>
                    <a:pt x="248451" y="21885"/>
                    <a:pt x="249324" y="22400"/>
                    <a:pt x="249324" y="2240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77" name="Google Shape;3477;p21"/>
            <p:cNvSpPr/>
            <p:nvPr/>
          </p:nvSpPr>
          <p:spPr>
            <a:xfrm>
              <a:off x="3256307" y="1319168"/>
              <a:ext cx="277729" cy="1009578"/>
            </a:xfrm>
            <a:custGeom>
              <a:rect b="b" l="l" r="r" t="t"/>
              <a:pathLst>
                <a:path extrusionOk="0" h="184482" w="50750">
                  <a:moveTo>
                    <a:pt x="2633" y="9"/>
                  </a:moveTo>
                  <a:cubicBezTo>
                    <a:pt x="2633" y="9"/>
                    <a:pt x="3943" y="2533"/>
                    <a:pt x="5951" y="7091"/>
                  </a:cubicBezTo>
                  <a:cubicBezTo>
                    <a:pt x="7959" y="11659"/>
                    <a:pt x="10842" y="18252"/>
                    <a:pt x="14160" y="26374"/>
                  </a:cubicBezTo>
                  <a:cubicBezTo>
                    <a:pt x="20622" y="42660"/>
                    <a:pt x="28831" y="64912"/>
                    <a:pt x="35294" y="89993"/>
                  </a:cubicBezTo>
                  <a:cubicBezTo>
                    <a:pt x="41844" y="115065"/>
                    <a:pt x="45599" y="138486"/>
                    <a:pt x="47869" y="155865"/>
                  </a:cubicBezTo>
                  <a:cubicBezTo>
                    <a:pt x="49004" y="164546"/>
                    <a:pt x="49703" y="171706"/>
                    <a:pt x="50227" y="176675"/>
                  </a:cubicBezTo>
                  <a:cubicBezTo>
                    <a:pt x="50664" y="181653"/>
                    <a:pt x="50751" y="184482"/>
                    <a:pt x="50751" y="184482"/>
                  </a:cubicBezTo>
                  <a:cubicBezTo>
                    <a:pt x="50751" y="184482"/>
                    <a:pt x="49004" y="182308"/>
                    <a:pt x="46035" y="178239"/>
                  </a:cubicBezTo>
                  <a:cubicBezTo>
                    <a:pt x="43066" y="174178"/>
                    <a:pt x="38961" y="168187"/>
                    <a:pt x="34421" y="160537"/>
                  </a:cubicBezTo>
                  <a:cubicBezTo>
                    <a:pt x="25338" y="145281"/>
                    <a:pt x="14509" y="123169"/>
                    <a:pt x="7698" y="97188"/>
                  </a:cubicBezTo>
                  <a:cubicBezTo>
                    <a:pt x="973" y="71200"/>
                    <a:pt x="-424" y="46625"/>
                    <a:pt x="100" y="28871"/>
                  </a:cubicBezTo>
                  <a:cubicBezTo>
                    <a:pt x="275" y="19972"/>
                    <a:pt x="973" y="12759"/>
                    <a:pt x="1584" y="7764"/>
                  </a:cubicBezTo>
                  <a:cubicBezTo>
                    <a:pt x="2196" y="2769"/>
                    <a:pt x="2633" y="0"/>
                    <a:pt x="2633" y="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78" name="Google Shape;3478;p21"/>
            <p:cNvSpPr/>
            <p:nvPr/>
          </p:nvSpPr>
          <p:spPr>
            <a:xfrm>
              <a:off x="1721231" y="2177485"/>
              <a:ext cx="999826" cy="465994"/>
            </a:xfrm>
            <a:custGeom>
              <a:rect b="b" l="l" r="r" t="t"/>
              <a:pathLst>
                <a:path extrusionOk="0" h="85152" w="182700">
                  <a:moveTo>
                    <a:pt x="0" y="3090"/>
                  </a:moveTo>
                  <a:cubicBezTo>
                    <a:pt x="0" y="3090"/>
                    <a:pt x="2847" y="2304"/>
                    <a:pt x="8139" y="1422"/>
                  </a:cubicBezTo>
                  <a:cubicBezTo>
                    <a:pt x="13431" y="531"/>
                    <a:pt x="21212" y="-237"/>
                    <a:pt x="30905" y="68"/>
                  </a:cubicBezTo>
                  <a:cubicBezTo>
                    <a:pt x="40582" y="348"/>
                    <a:pt x="52109" y="1893"/>
                    <a:pt x="64440" y="5212"/>
                  </a:cubicBezTo>
                  <a:cubicBezTo>
                    <a:pt x="76771" y="8513"/>
                    <a:pt x="89827" y="13648"/>
                    <a:pt x="102585" y="20494"/>
                  </a:cubicBezTo>
                  <a:cubicBezTo>
                    <a:pt x="128033" y="34336"/>
                    <a:pt x="147246" y="51400"/>
                    <a:pt x="160956" y="63905"/>
                  </a:cubicBezTo>
                  <a:cubicBezTo>
                    <a:pt x="174492" y="76534"/>
                    <a:pt x="182701" y="85153"/>
                    <a:pt x="182701" y="85153"/>
                  </a:cubicBezTo>
                  <a:cubicBezTo>
                    <a:pt x="182701" y="85153"/>
                    <a:pt x="170999" y="82734"/>
                    <a:pt x="153446" y="76045"/>
                  </a:cubicBezTo>
                  <a:cubicBezTo>
                    <a:pt x="135805" y="69477"/>
                    <a:pt x="112776" y="58482"/>
                    <a:pt x="89067" y="45619"/>
                  </a:cubicBezTo>
                  <a:cubicBezTo>
                    <a:pt x="65400" y="32773"/>
                    <a:pt x="44363" y="21158"/>
                    <a:pt x="27814" y="13988"/>
                  </a:cubicBezTo>
                  <a:cubicBezTo>
                    <a:pt x="19597" y="10355"/>
                    <a:pt x="12654" y="7613"/>
                    <a:pt x="7738" y="5858"/>
                  </a:cubicBezTo>
                  <a:cubicBezTo>
                    <a:pt x="2760" y="4077"/>
                    <a:pt x="0" y="3090"/>
                    <a:pt x="0" y="3090"/>
                  </a:cubicBezTo>
                  <a:close/>
                </a:path>
              </a:pathLst>
            </a:custGeom>
            <a:solidFill>
              <a:srgbClr val="F2E1C5">
                <a:alpha val="2468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79" name="Google Shape;3479;p21"/>
            <p:cNvSpPr/>
            <p:nvPr/>
          </p:nvSpPr>
          <p:spPr>
            <a:xfrm>
              <a:off x="3141200" y="846212"/>
              <a:ext cx="3353471" cy="3542015"/>
            </a:xfrm>
            <a:custGeom>
              <a:rect b="b" l="l" r="r" t="t"/>
              <a:pathLst>
                <a:path extrusionOk="0" h="647239" w="612786">
                  <a:moveTo>
                    <a:pt x="353508" y="473105"/>
                  </a:moveTo>
                  <a:cubicBezTo>
                    <a:pt x="355691" y="472895"/>
                    <a:pt x="357786" y="472599"/>
                    <a:pt x="359969" y="472310"/>
                  </a:cubicBezTo>
                  <a:cubicBezTo>
                    <a:pt x="434549" y="485191"/>
                    <a:pt x="505547" y="519302"/>
                    <a:pt x="561263" y="570328"/>
                  </a:cubicBezTo>
                  <a:cubicBezTo>
                    <a:pt x="536549" y="526969"/>
                    <a:pt x="509477" y="482563"/>
                    <a:pt x="467472" y="455342"/>
                  </a:cubicBezTo>
                  <a:cubicBezTo>
                    <a:pt x="459699" y="450321"/>
                    <a:pt x="451578" y="446068"/>
                    <a:pt x="443195" y="442409"/>
                  </a:cubicBezTo>
                  <a:cubicBezTo>
                    <a:pt x="457516" y="434217"/>
                    <a:pt x="471227" y="424917"/>
                    <a:pt x="484326" y="415014"/>
                  </a:cubicBezTo>
                  <a:cubicBezTo>
                    <a:pt x="455595" y="383872"/>
                    <a:pt x="414638" y="364040"/>
                    <a:pt x="372195" y="360651"/>
                  </a:cubicBezTo>
                  <a:cubicBezTo>
                    <a:pt x="368092" y="360319"/>
                    <a:pt x="363987" y="360285"/>
                    <a:pt x="359882" y="360259"/>
                  </a:cubicBezTo>
                  <a:cubicBezTo>
                    <a:pt x="434462" y="316262"/>
                    <a:pt x="522489" y="298692"/>
                    <a:pt x="612787" y="311083"/>
                  </a:cubicBezTo>
                  <a:cubicBezTo>
                    <a:pt x="541090" y="241447"/>
                    <a:pt x="444417" y="239116"/>
                    <a:pt x="374205" y="278562"/>
                  </a:cubicBezTo>
                  <a:cubicBezTo>
                    <a:pt x="361629" y="285671"/>
                    <a:pt x="349665" y="293923"/>
                    <a:pt x="338225" y="303049"/>
                  </a:cubicBezTo>
                  <a:cubicBezTo>
                    <a:pt x="354293" y="269515"/>
                    <a:pt x="367917" y="233920"/>
                    <a:pt x="385033" y="201232"/>
                  </a:cubicBezTo>
                  <a:cubicBezTo>
                    <a:pt x="403110" y="166711"/>
                    <a:pt x="425729" y="134574"/>
                    <a:pt x="452276" y="105921"/>
                  </a:cubicBezTo>
                  <a:cubicBezTo>
                    <a:pt x="412891" y="140443"/>
                    <a:pt x="357699" y="148826"/>
                    <a:pt x="307310" y="163803"/>
                  </a:cubicBezTo>
                  <a:cubicBezTo>
                    <a:pt x="295957" y="167192"/>
                    <a:pt x="284430" y="171357"/>
                    <a:pt x="273252" y="176309"/>
                  </a:cubicBezTo>
                  <a:cubicBezTo>
                    <a:pt x="270457" y="153891"/>
                    <a:pt x="264607" y="131500"/>
                    <a:pt x="257621" y="110087"/>
                  </a:cubicBezTo>
                  <a:cubicBezTo>
                    <a:pt x="245743" y="73592"/>
                    <a:pt x="230985" y="37447"/>
                    <a:pt x="223824" y="0"/>
                  </a:cubicBezTo>
                  <a:cubicBezTo>
                    <a:pt x="225658" y="58869"/>
                    <a:pt x="215528" y="118086"/>
                    <a:pt x="193870" y="172955"/>
                  </a:cubicBezTo>
                  <a:cubicBezTo>
                    <a:pt x="210288" y="151970"/>
                    <a:pt x="226706" y="130993"/>
                    <a:pt x="243123" y="110009"/>
                  </a:cubicBezTo>
                  <a:cubicBezTo>
                    <a:pt x="219283" y="155166"/>
                    <a:pt x="201118" y="203276"/>
                    <a:pt x="189241" y="252870"/>
                  </a:cubicBezTo>
                  <a:cubicBezTo>
                    <a:pt x="158589" y="194883"/>
                    <a:pt x="139027" y="131116"/>
                    <a:pt x="132129" y="66012"/>
                  </a:cubicBezTo>
                  <a:cubicBezTo>
                    <a:pt x="120951" y="136460"/>
                    <a:pt x="109772" y="206918"/>
                    <a:pt x="98594" y="277366"/>
                  </a:cubicBezTo>
                  <a:cubicBezTo>
                    <a:pt x="91433" y="322785"/>
                    <a:pt x="85058" y="372685"/>
                    <a:pt x="109423" y="411826"/>
                  </a:cubicBezTo>
                  <a:cubicBezTo>
                    <a:pt x="119553" y="363865"/>
                    <a:pt x="135272" y="317074"/>
                    <a:pt x="156144" y="272685"/>
                  </a:cubicBezTo>
                  <a:cubicBezTo>
                    <a:pt x="180334" y="341928"/>
                    <a:pt x="166536" y="420096"/>
                    <a:pt x="132827" y="485296"/>
                  </a:cubicBezTo>
                  <a:cubicBezTo>
                    <a:pt x="100602" y="547535"/>
                    <a:pt x="51786" y="599583"/>
                    <a:pt x="0" y="647239"/>
                  </a:cubicBezTo>
                  <a:cubicBezTo>
                    <a:pt x="55279" y="644523"/>
                    <a:pt x="112654" y="617407"/>
                    <a:pt x="135709" y="567586"/>
                  </a:cubicBezTo>
                  <a:cubicBezTo>
                    <a:pt x="142171" y="553683"/>
                    <a:pt x="145577" y="538462"/>
                    <a:pt x="146013" y="523171"/>
                  </a:cubicBezTo>
                  <a:cubicBezTo>
                    <a:pt x="160336" y="548697"/>
                    <a:pt x="178850" y="571953"/>
                    <a:pt x="200682" y="591540"/>
                  </a:cubicBezTo>
                  <a:cubicBezTo>
                    <a:pt x="219108" y="608072"/>
                    <a:pt x="240765" y="623276"/>
                    <a:pt x="249498" y="646348"/>
                  </a:cubicBezTo>
                  <a:cubicBezTo>
                    <a:pt x="249236" y="625660"/>
                    <a:pt x="265043" y="608220"/>
                    <a:pt x="269497" y="588012"/>
                  </a:cubicBezTo>
                  <a:cubicBezTo>
                    <a:pt x="273514" y="570005"/>
                    <a:pt x="267663" y="551745"/>
                    <a:pt x="256572" y="536750"/>
                  </a:cubicBezTo>
                  <a:cubicBezTo>
                    <a:pt x="270457" y="539073"/>
                    <a:pt x="284518" y="541143"/>
                    <a:pt x="298315" y="543379"/>
                  </a:cubicBezTo>
                  <a:cubicBezTo>
                    <a:pt x="352285" y="552129"/>
                    <a:pt x="409485" y="566626"/>
                    <a:pt x="445378" y="607565"/>
                  </a:cubicBezTo>
                  <a:cubicBezTo>
                    <a:pt x="435160" y="546950"/>
                    <a:pt x="384858" y="497217"/>
                    <a:pt x="325824" y="478502"/>
                  </a:cubicBezTo>
                  <a:cubicBezTo>
                    <a:pt x="320148" y="476694"/>
                    <a:pt x="314384" y="475227"/>
                    <a:pt x="308533" y="473935"/>
                  </a:cubicBezTo>
                  <a:cubicBezTo>
                    <a:pt x="323554" y="474170"/>
                    <a:pt x="338574" y="474581"/>
                    <a:pt x="353508" y="473105"/>
                  </a:cubicBezTo>
                  <a:close/>
                  <a:moveTo>
                    <a:pt x="136320" y="488187"/>
                  </a:moveTo>
                  <a:lnTo>
                    <a:pt x="136320" y="488117"/>
                  </a:lnTo>
                  <a:cubicBezTo>
                    <a:pt x="136320" y="488117"/>
                    <a:pt x="136320" y="488117"/>
                    <a:pt x="136320" y="488117"/>
                  </a:cubicBezTo>
                  <a:cubicBezTo>
                    <a:pt x="136407" y="488117"/>
                    <a:pt x="136495" y="488134"/>
                    <a:pt x="136495" y="488134"/>
                  </a:cubicBezTo>
                  <a:cubicBezTo>
                    <a:pt x="136407" y="488152"/>
                    <a:pt x="136320" y="488169"/>
                    <a:pt x="136320" y="488187"/>
                  </a:cubicBezTo>
                  <a:close/>
                  <a:moveTo>
                    <a:pt x="139115" y="491191"/>
                  </a:moveTo>
                  <a:cubicBezTo>
                    <a:pt x="139115" y="491121"/>
                    <a:pt x="139027" y="491069"/>
                    <a:pt x="138940" y="490999"/>
                  </a:cubicBezTo>
                  <a:lnTo>
                    <a:pt x="139202" y="491025"/>
                  </a:lnTo>
                  <a:cubicBezTo>
                    <a:pt x="139202" y="491077"/>
                    <a:pt x="139202" y="491130"/>
                    <a:pt x="139202" y="491182"/>
                  </a:cubicBezTo>
                  <a:close/>
                  <a:moveTo>
                    <a:pt x="138329" y="486414"/>
                  </a:moveTo>
                  <a:cubicBezTo>
                    <a:pt x="137980" y="485890"/>
                    <a:pt x="137630" y="485366"/>
                    <a:pt x="137280" y="484851"/>
                  </a:cubicBezTo>
                  <a:cubicBezTo>
                    <a:pt x="137805" y="485130"/>
                    <a:pt x="138242" y="485436"/>
                    <a:pt x="138765" y="485724"/>
                  </a:cubicBezTo>
                  <a:lnTo>
                    <a:pt x="139202" y="485287"/>
                  </a:lnTo>
                  <a:cubicBezTo>
                    <a:pt x="139202" y="485514"/>
                    <a:pt x="139202" y="485741"/>
                    <a:pt x="139202" y="485968"/>
                  </a:cubicBezTo>
                  <a:cubicBezTo>
                    <a:pt x="138940" y="486126"/>
                    <a:pt x="138590" y="486266"/>
                    <a:pt x="138329" y="486422"/>
                  </a:cubicBezTo>
                  <a:close/>
                  <a:moveTo>
                    <a:pt x="154223" y="491252"/>
                  </a:moveTo>
                  <a:cubicBezTo>
                    <a:pt x="152301" y="492379"/>
                    <a:pt x="150468" y="493505"/>
                    <a:pt x="148546" y="494640"/>
                  </a:cubicBezTo>
                  <a:cubicBezTo>
                    <a:pt x="147848" y="494623"/>
                    <a:pt x="147323" y="494614"/>
                    <a:pt x="146713" y="494597"/>
                  </a:cubicBezTo>
                  <a:cubicBezTo>
                    <a:pt x="149158" y="493453"/>
                    <a:pt x="151690" y="492335"/>
                    <a:pt x="154223" y="491252"/>
                  </a:cubicBezTo>
                  <a:cubicBezTo>
                    <a:pt x="154746" y="490981"/>
                    <a:pt x="155183" y="490710"/>
                    <a:pt x="155620" y="490440"/>
                  </a:cubicBezTo>
                  <a:lnTo>
                    <a:pt x="146625" y="494597"/>
                  </a:lnTo>
                  <a:cubicBezTo>
                    <a:pt x="144180" y="494527"/>
                    <a:pt x="141822" y="494474"/>
                    <a:pt x="139464" y="494431"/>
                  </a:cubicBezTo>
                  <a:cubicBezTo>
                    <a:pt x="141298" y="494213"/>
                    <a:pt x="143045" y="493942"/>
                    <a:pt x="144878" y="493758"/>
                  </a:cubicBezTo>
                  <a:cubicBezTo>
                    <a:pt x="143307" y="493584"/>
                    <a:pt x="141822" y="493409"/>
                    <a:pt x="140250" y="493234"/>
                  </a:cubicBezTo>
                  <a:cubicBezTo>
                    <a:pt x="140075" y="492771"/>
                    <a:pt x="139988" y="492344"/>
                    <a:pt x="139726" y="491950"/>
                  </a:cubicBezTo>
                  <a:cubicBezTo>
                    <a:pt x="140250" y="491785"/>
                    <a:pt x="140861" y="491584"/>
                    <a:pt x="141473" y="491374"/>
                  </a:cubicBezTo>
                  <a:lnTo>
                    <a:pt x="145140" y="491933"/>
                  </a:lnTo>
                  <a:cubicBezTo>
                    <a:pt x="148983" y="490047"/>
                    <a:pt x="152913" y="488169"/>
                    <a:pt x="156843" y="486292"/>
                  </a:cubicBezTo>
                  <a:lnTo>
                    <a:pt x="158065" y="486178"/>
                  </a:lnTo>
                  <a:cubicBezTo>
                    <a:pt x="158239" y="485986"/>
                    <a:pt x="158414" y="485811"/>
                    <a:pt x="158589" y="485619"/>
                  </a:cubicBezTo>
                  <a:cubicBezTo>
                    <a:pt x="164702" y="484545"/>
                    <a:pt x="170815" y="483576"/>
                    <a:pt x="177015" y="482650"/>
                  </a:cubicBezTo>
                  <a:cubicBezTo>
                    <a:pt x="169330" y="485200"/>
                    <a:pt x="161733" y="488082"/>
                    <a:pt x="154223" y="491243"/>
                  </a:cubicBezTo>
                  <a:close/>
                  <a:moveTo>
                    <a:pt x="169767" y="473332"/>
                  </a:moveTo>
                  <a:cubicBezTo>
                    <a:pt x="178762" y="465848"/>
                    <a:pt x="186971" y="457700"/>
                    <a:pt x="191774" y="451771"/>
                  </a:cubicBezTo>
                  <a:cubicBezTo>
                    <a:pt x="192560" y="450784"/>
                    <a:pt x="193084" y="449692"/>
                    <a:pt x="193870" y="448670"/>
                  </a:cubicBezTo>
                  <a:cubicBezTo>
                    <a:pt x="197887" y="445387"/>
                    <a:pt x="201992" y="442217"/>
                    <a:pt x="206270" y="439247"/>
                  </a:cubicBezTo>
                  <a:cubicBezTo>
                    <a:pt x="208280" y="437859"/>
                    <a:pt x="210375" y="436619"/>
                    <a:pt x="212383" y="435291"/>
                  </a:cubicBezTo>
                  <a:cubicBezTo>
                    <a:pt x="198935" y="449343"/>
                    <a:pt x="185311" y="463018"/>
                    <a:pt x="169767" y="473341"/>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80" name="Google Shape;3480;p21"/>
            <p:cNvSpPr/>
            <p:nvPr/>
          </p:nvSpPr>
          <p:spPr>
            <a:xfrm>
              <a:off x="3189940" y="873072"/>
              <a:ext cx="447880" cy="1502491"/>
            </a:xfrm>
            <a:custGeom>
              <a:rect b="b" l="l" r="r" t="t"/>
              <a:pathLst>
                <a:path extrusionOk="0" h="274553" w="81842">
                  <a:moveTo>
                    <a:pt x="3319" y="4532"/>
                  </a:moveTo>
                  <a:cubicBezTo>
                    <a:pt x="11266" y="55401"/>
                    <a:pt x="19212" y="106280"/>
                    <a:pt x="27160" y="157149"/>
                  </a:cubicBezTo>
                  <a:cubicBezTo>
                    <a:pt x="33535" y="197992"/>
                    <a:pt x="40521" y="240338"/>
                    <a:pt x="63838" y="274554"/>
                  </a:cubicBezTo>
                  <a:cubicBezTo>
                    <a:pt x="66895" y="241596"/>
                    <a:pt x="72309" y="208856"/>
                    <a:pt x="80169" y="176675"/>
                  </a:cubicBezTo>
                  <a:cubicBezTo>
                    <a:pt x="81129" y="172545"/>
                    <a:pt x="82177" y="168327"/>
                    <a:pt x="81740" y="164109"/>
                  </a:cubicBezTo>
                  <a:cubicBezTo>
                    <a:pt x="81042" y="158467"/>
                    <a:pt x="77811" y="153516"/>
                    <a:pt x="74666" y="148774"/>
                  </a:cubicBezTo>
                  <a:cubicBezTo>
                    <a:pt x="43927" y="102341"/>
                    <a:pt x="18864" y="52284"/>
                    <a:pt x="0"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81" name="Google Shape;3481;p21"/>
            <p:cNvSpPr/>
            <p:nvPr/>
          </p:nvSpPr>
          <p:spPr>
            <a:xfrm>
              <a:off x="2506990" y="1536533"/>
              <a:ext cx="1371595" cy="1996313"/>
            </a:xfrm>
            <a:custGeom>
              <a:rect b="b" l="l" r="r" t="t"/>
              <a:pathLst>
                <a:path extrusionOk="0" h="364790" w="250634">
                  <a:moveTo>
                    <a:pt x="1048" y="1502"/>
                  </a:moveTo>
                  <a:cubicBezTo>
                    <a:pt x="16156" y="48223"/>
                    <a:pt x="31700" y="95686"/>
                    <a:pt x="59646" y="136172"/>
                  </a:cubicBezTo>
                  <a:cubicBezTo>
                    <a:pt x="88202" y="177417"/>
                    <a:pt x="128024" y="209266"/>
                    <a:pt x="164790" y="243525"/>
                  </a:cubicBezTo>
                  <a:cubicBezTo>
                    <a:pt x="201468" y="277785"/>
                    <a:pt x="236574" y="316786"/>
                    <a:pt x="250634" y="364790"/>
                  </a:cubicBezTo>
                  <a:cubicBezTo>
                    <a:pt x="240591" y="310079"/>
                    <a:pt x="201992" y="258817"/>
                    <a:pt x="212646" y="204210"/>
                  </a:cubicBezTo>
                  <a:cubicBezTo>
                    <a:pt x="213606" y="199171"/>
                    <a:pt x="215004" y="193879"/>
                    <a:pt x="213258" y="189032"/>
                  </a:cubicBezTo>
                  <a:cubicBezTo>
                    <a:pt x="212209" y="185888"/>
                    <a:pt x="209851" y="183321"/>
                    <a:pt x="207668" y="180841"/>
                  </a:cubicBezTo>
                  <a:cubicBezTo>
                    <a:pt x="190377" y="161628"/>
                    <a:pt x="172998" y="142346"/>
                    <a:pt x="153088" y="125806"/>
                  </a:cubicBezTo>
                  <a:cubicBezTo>
                    <a:pt x="101825" y="83207"/>
                    <a:pt x="33010" y="57620"/>
                    <a:pt x="0"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82" name="Google Shape;3482;p21"/>
            <p:cNvSpPr/>
            <p:nvPr/>
          </p:nvSpPr>
          <p:spPr>
            <a:xfrm>
              <a:off x="1982706" y="2616116"/>
              <a:ext cx="1946514" cy="947022"/>
            </a:xfrm>
            <a:custGeom>
              <a:rect b="b" l="l" r="r" t="t"/>
              <a:pathLst>
                <a:path extrusionOk="0" h="173051" w="355690">
                  <a:moveTo>
                    <a:pt x="9239" y="0"/>
                  </a:moveTo>
                  <a:cubicBezTo>
                    <a:pt x="94577" y="10087"/>
                    <a:pt x="176754" y="45656"/>
                    <a:pt x="242251" y="100900"/>
                  </a:cubicBezTo>
                  <a:cubicBezTo>
                    <a:pt x="277008" y="130208"/>
                    <a:pt x="310542" y="166589"/>
                    <a:pt x="355691" y="173051"/>
                  </a:cubicBezTo>
                  <a:cubicBezTo>
                    <a:pt x="326174" y="134338"/>
                    <a:pt x="294822" y="96516"/>
                    <a:pt x="257009" y="65733"/>
                  </a:cubicBezTo>
                  <a:cubicBezTo>
                    <a:pt x="219109" y="34941"/>
                    <a:pt x="174221" y="11318"/>
                    <a:pt x="125754" y="4602"/>
                  </a:cubicBezTo>
                  <a:cubicBezTo>
                    <a:pt x="84185" y="-1162"/>
                    <a:pt x="41613" y="5606"/>
                    <a:pt x="0" y="11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83" name="Google Shape;3483;p21"/>
            <p:cNvSpPr/>
            <p:nvPr/>
          </p:nvSpPr>
          <p:spPr>
            <a:xfrm>
              <a:off x="1907905" y="2031134"/>
              <a:ext cx="843268" cy="637524"/>
            </a:xfrm>
            <a:custGeom>
              <a:rect b="b" l="l" r="r" t="t"/>
              <a:pathLst>
                <a:path extrusionOk="0" h="116496" w="154092">
                  <a:moveTo>
                    <a:pt x="2306" y="1817"/>
                  </a:moveTo>
                  <a:cubicBezTo>
                    <a:pt x="43411" y="17405"/>
                    <a:pt x="78387" y="48328"/>
                    <a:pt x="98726" y="87050"/>
                  </a:cubicBezTo>
                  <a:cubicBezTo>
                    <a:pt x="102481" y="94237"/>
                    <a:pt x="106236" y="102157"/>
                    <a:pt x="113397" y="106070"/>
                  </a:cubicBezTo>
                  <a:cubicBezTo>
                    <a:pt x="125972" y="112986"/>
                    <a:pt x="145272" y="105223"/>
                    <a:pt x="154092" y="116497"/>
                  </a:cubicBezTo>
                  <a:cubicBezTo>
                    <a:pt x="140993" y="89128"/>
                    <a:pt x="127282" y="60886"/>
                    <a:pt x="103878" y="41341"/>
                  </a:cubicBezTo>
                  <a:cubicBezTo>
                    <a:pt x="95582" y="34382"/>
                    <a:pt x="86237" y="28714"/>
                    <a:pt x="76623" y="23745"/>
                  </a:cubicBezTo>
                  <a:cubicBezTo>
                    <a:pt x="52747" y="11466"/>
                    <a:pt x="26680" y="3388"/>
                    <a:pt x="0"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3" name="Shape 793"/>
        <p:cNvGrpSpPr/>
        <p:nvPr/>
      </p:nvGrpSpPr>
      <p:grpSpPr>
        <a:xfrm>
          <a:off x="0" y="0"/>
          <a:ext cx="0" cy="0"/>
          <a:chOff x="0" y="0"/>
          <a:chExt cx="0" cy="0"/>
        </a:xfrm>
      </p:grpSpPr>
      <p:sp>
        <p:nvSpPr>
          <p:cNvPr id="794" name="Google Shape;79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5" name="Google Shape;795;p4"/>
          <p:cNvSpPr txBox="1"/>
          <p:nvPr>
            <p:ph idx="1" type="body"/>
          </p:nvPr>
        </p:nvSpPr>
        <p:spPr>
          <a:xfrm>
            <a:off x="720000" y="1474825"/>
            <a:ext cx="4073100" cy="1984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5"/>
              </a:buClr>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cxnSp>
        <p:nvCxnSpPr>
          <p:cNvPr id="796" name="Google Shape;796;p4"/>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grpSp>
        <p:nvGrpSpPr>
          <p:cNvPr id="797" name="Google Shape;797;p4"/>
          <p:cNvGrpSpPr/>
          <p:nvPr/>
        </p:nvGrpSpPr>
        <p:grpSpPr>
          <a:xfrm>
            <a:off x="8100461" y="-178443"/>
            <a:ext cx="1719259" cy="5362525"/>
            <a:chOff x="8100461" y="-178443"/>
            <a:chExt cx="1719259" cy="5362525"/>
          </a:xfrm>
        </p:grpSpPr>
        <p:grpSp>
          <p:nvGrpSpPr>
            <p:cNvPr id="798" name="Google Shape;798;p4"/>
            <p:cNvGrpSpPr/>
            <p:nvPr/>
          </p:nvGrpSpPr>
          <p:grpSpPr>
            <a:xfrm>
              <a:off x="8556159" y="2261166"/>
              <a:ext cx="896804" cy="976796"/>
              <a:chOff x="3591335" y="3639035"/>
              <a:chExt cx="1598011" cy="1740548"/>
            </a:xfrm>
          </p:grpSpPr>
          <p:sp>
            <p:nvSpPr>
              <p:cNvPr id="799" name="Google Shape;799;p4"/>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0" name="Google Shape;800;p4"/>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1" name="Google Shape;801;p4"/>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2" name="Google Shape;802;p4"/>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3" name="Google Shape;803;p4"/>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4" name="Google Shape;804;p4"/>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5" name="Google Shape;805;p4"/>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6" name="Google Shape;806;p4"/>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7" name="Google Shape;807;p4"/>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8" name="Google Shape;808;p4"/>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9" name="Google Shape;809;p4"/>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0" name="Google Shape;810;p4"/>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1" name="Google Shape;811;p4"/>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2" name="Google Shape;812;p4"/>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3" name="Google Shape;813;p4"/>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4" name="Google Shape;814;p4"/>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5" name="Google Shape;815;p4"/>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6" name="Google Shape;816;p4"/>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17" name="Google Shape;817;p4"/>
            <p:cNvGrpSpPr/>
            <p:nvPr/>
          </p:nvGrpSpPr>
          <p:grpSpPr>
            <a:xfrm>
              <a:off x="8100461" y="2809497"/>
              <a:ext cx="1719259" cy="1627130"/>
              <a:chOff x="3929417" y="762548"/>
              <a:chExt cx="4214904" cy="3989041"/>
            </a:xfrm>
          </p:grpSpPr>
          <p:sp>
            <p:nvSpPr>
              <p:cNvPr id="818" name="Google Shape;818;p4"/>
              <p:cNvSpPr/>
              <p:nvPr/>
            </p:nvSpPr>
            <p:spPr>
              <a:xfrm>
                <a:off x="6455036" y="2221025"/>
                <a:ext cx="1591049" cy="2517380"/>
              </a:xfrm>
              <a:custGeom>
                <a:rect b="b" l="l" r="r" t="t"/>
                <a:pathLst>
                  <a:path extrusionOk="0" h="810098" w="512003">
                    <a:moveTo>
                      <a:pt x="5058" y="803095"/>
                    </a:moveTo>
                    <a:cubicBezTo>
                      <a:pt x="33965" y="641580"/>
                      <a:pt x="66363" y="472065"/>
                      <a:pt x="172118" y="345971"/>
                    </a:cubicBezTo>
                    <a:cubicBezTo>
                      <a:pt x="208623" y="302464"/>
                      <a:pt x="252636" y="265847"/>
                      <a:pt x="294816" y="227754"/>
                    </a:cubicBezTo>
                    <a:cubicBezTo>
                      <a:pt x="372801" y="157349"/>
                      <a:pt x="445458" y="81146"/>
                      <a:pt x="512003" y="0"/>
                    </a:cubicBezTo>
                    <a:cubicBezTo>
                      <a:pt x="438472" y="57812"/>
                      <a:pt x="364854" y="115632"/>
                      <a:pt x="291236" y="173444"/>
                    </a:cubicBezTo>
                    <a:cubicBezTo>
                      <a:pt x="256479" y="200769"/>
                      <a:pt x="221547" y="228234"/>
                      <a:pt x="191419" y="260546"/>
                    </a:cubicBezTo>
                    <a:cubicBezTo>
                      <a:pt x="103129" y="355254"/>
                      <a:pt x="63045" y="483348"/>
                      <a:pt x="25494" y="606840"/>
                    </a:cubicBezTo>
                    <a:cubicBezTo>
                      <a:pt x="13966" y="644706"/>
                      <a:pt x="2351" y="683017"/>
                      <a:pt x="343" y="722516"/>
                    </a:cubicBezTo>
                    <a:cubicBezTo>
                      <a:pt x="-1230" y="752068"/>
                      <a:pt x="2613" y="781900"/>
                      <a:pt x="11696" y="81009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9" name="Google Shape;819;p4"/>
              <p:cNvSpPr/>
              <p:nvPr/>
            </p:nvSpPr>
            <p:spPr>
              <a:xfrm>
                <a:off x="6439879" y="2124708"/>
                <a:ext cx="1704442" cy="2618249"/>
              </a:xfrm>
              <a:custGeom>
                <a:rect b="b" l="l" r="r" t="t"/>
                <a:pathLst>
                  <a:path extrusionOk="0" h="842558" w="548493">
                    <a:moveTo>
                      <a:pt x="12031" y="842550"/>
                    </a:moveTo>
                    <a:cubicBezTo>
                      <a:pt x="11070" y="839703"/>
                      <a:pt x="10197" y="836847"/>
                      <a:pt x="9411" y="833983"/>
                    </a:cubicBezTo>
                    <a:lnTo>
                      <a:pt x="5220" y="833232"/>
                    </a:lnTo>
                    <a:cubicBezTo>
                      <a:pt x="5744" y="830228"/>
                      <a:pt x="6267" y="827198"/>
                      <a:pt x="6879" y="824167"/>
                    </a:cubicBezTo>
                    <a:cubicBezTo>
                      <a:pt x="1290" y="800981"/>
                      <a:pt x="-893" y="777202"/>
                      <a:pt x="329" y="753247"/>
                    </a:cubicBezTo>
                    <a:cubicBezTo>
                      <a:pt x="2512" y="712954"/>
                      <a:pt x="14302" y="674049"/>
                      <a:pt x="25742" y="636427"/>
                    </a:cubicBezTo>
                    <a:cubicBezTo>
                      <a:pt x="61459" y="518891"/>
                      <a:pt x="101980" y="385671"/>
                      <a:pt x="192802" y="288247"/>
                    </a:cubicBezTo>
                    <a:cubicBezTo>
                      <a:pt x="223193" y="255577"/>
                      <a:pt x="258736" y="227649"/>
                      <a:pt x="293143" y="200647"/>
                    </a:cubicBezTo>
                    <a:lnTo>
                      <a:pt x="548493" y="0"/>
                    </a:lnTo>
                    <a:lnTo>
                      <a:pt x="520635" y="34050"/>
                    </a:lnTo>
                    <a:cubicBezTo>
                      <a:pt x="454178" y="115161"/>
                      <a:pt x="380909" y="191966"/>
                      <a:pt x="302924" y="262327"/>
                    </a:cubicBezTo>
                    <a:cubicBezTo>
                      <a:pt x="295152" y="269349"/>
                      <a:pt x="287293" y="276326"/>
                      <a:pt x="279433" y="283295"/>
                    </a:cubicBezTo>
                    <a:cubicBezTo>
                      <a:pt x="245462" y="313546"/>
                      <a:pt x="210268" y="344836"/>
                      <a:pt x="180751" y="380064"/>
                    </a:cubicBezTo>
                    <a:cubicBezTo>
                      <a:pt x="75607" y="505399"/>
                      <a:pt x="43557" y="673612"/>
                      <a:pt x="16660" y="823862"/>
                    </a:cubicBezTo>
                    <a:cubicBezTo>
                      <a:pt x="17970" y="829145"/>
                      <a:pt x="19454" y="834393"/>
                      <a:pt x="21201" y="839607"/>
                    </a:cubicBezTo>
                    <a:lnTo>
                      <a:pt x="12031" y="842559"/>
                    </a:lnTo>
                    <a:close/>
                    <a:moveTo>
                      <a:pt x="483346" y="63453"/>
                    </a:moveTo>
                    <a:lnTo>
                      <a:pt x="299082" y="208218"/>
                    </a:lnTo>
                    <a:cubicBezTo>
                      <a:pt x="265024" y="234993"/>
                      <a:pt x="229742" y="262685"/>
                      <a:pt x="199789" y="294814"/>
                    </a:cubicBezTo>
                    <a:cubicBezTo>
                      <a:pt x="110538" y="390596"/>
                      <a:pt x="70367" y="522690"/>
                      <a:pt x="34999" y="639222"/>
                    </a:cubicBezTo>
                    <a:cubicBezTo>
                      <a:pt x="23733" y="676293"/>
                      <a:pt x="12031" y="714630"/>
                      <a:pt x="10023" y="753745"/>
                    </a:cubicBezTo>
                    <a:cubicBezTo>
                      <a:pt x="9237" y="768364"/>
                      <a:pt x="9760" y="782922"/>
                      <a:pt x="11682" y="797305"/>
                    </a:cubicBezTo>
                    <a:cubicBezTo>
                      <a:pt x="37095" y="657727"/>
                      <a:pt x="72725" y="493793"/>
                      <a:pt x="173328" y="373855"/>
                    </a:cubicBezTo>
                    <a:cubicBezTo>
                      <a:pt x="203369" y="338085"/>
                      <a:pt x="238737" y="306559"/>
                      <a:pt x="273057" y="276082"/>
                    </a:cubicBezTo>
                    <a:cubicBezTo>
                      <a:pt x="280917" y="269122"/>
                      <a:pt x="288689" y="262162"/>
                      <a:pt x="296462" y="255158"/>
                    </a:cubicBezTo>
                    <a:cubicBezTo>
                      <a:pt x="362569" y="195468"/>
                      <a:pt x="425359" y="131124"/>
                      <a:pt x="483346" y="634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0" name="Google Shape;820;p4"/>
              <p:cNvSpPr/>
              <p:nvPr/>
            </p:nvSpPr>
            <p:spPr>
              <a:xfrm>
                <a:off x="6492047" y="1731728"/>
                <a:ext cx="956759" cy="3002488"/>
              </a:xfrm>
              <a:custGeom>
                <a:rect b="b" l="l" r="r" t="t"/>
                <a:pathLst>
                  <a:path extrusionOk="0" h="966207" w="307887">
                    <a:moveTo>
                      <a:pt x="1100" y="966208"/>
                    </a:moveTo>
                    <a:cubicBezTo>
                      <a:pt x="-3441" y="832446"/>
                      <a:pt x="6078" y="698221"/>
                      <a:pt x="29569" y="566416"/>
                    </a:cubicBezTo>
                    <a:cubicBezTo>
                      <a:pt x="42756" y="491942"/>
                      <a:pt x="60833" y="417336"/>
                      <a:pt x="96114" y="350338"/>
                    </a:cubicBezTo>
                    <a:cubicBezTo>
                      <a:pt x="118208" y="308498"/>
                      <a:pt x="146677" y="270379"/>
                      <a:pt x="173487" y="231343"/>
                    </a:cubicBezTo>
                    <a:cubicBezTo>
                      <a:pt x="224051" y="157707"/>
                      <a:pt x="269026" y="80308"/>
                      <a:pt x="307887" y="0"/>
                    </a:cubicBezTo>
                    <a:cubicBezTo>
                      <a:pt x="274702" y="145071"/>
                      <a:pt x="188508" y="271707"/>
                      <a:pt x="126155" y="407040"/>
                    </a:cubicBezTo>
                    <a:cubicBezTo>
                      <a:pt x="47559" y="577795"/>
                      <a:pt x="6514" y="765456"/>
                      <a:pt x="6777" y="95317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1" name="Google Shape;821;p4"/>
              <p:cNvSpPr/>
              <p:nvPr/>
            </p:nvSpPr>
            <p:spPr>
              <a:xfrm>
                <a:off x="6477116" y="1606200"/>
                <a:ext cx="1015916" cy="3128488"/>
              </a:xfrm>
              <a:custGeom>
                <a:rect b="b" l="l" r="r" t="t"/>
                <a:pathLst>
                  <a:path extrusionOk="0" h="1006754" w="326924">
                    <a:moveTo>
                      <a:pt x="1100" y="1006755"/>
                    </a:moveTo>
                    <a:cubicBezTo>
                      <a:pt x="-3441" y="872810"/>
                      <a:pt x="6078" y="737956"/>
                      <a:pt x="29569" y="605950"/>
                    </a:cubicBezTo>
                    <a:cubicBezTo>
                      <a:pt x="41534" y="538558"/>
                      <a:pt x="58912" y="460014"/>
                      <a:pt x="96726" y="388465"/>
                    </a:cubicBezTo>
                    <a:cubicBezTo>
                      <a:pt x="114453" y="354879"/>
                      <a:pt x="136460" y="323274"/>
                      <a:pt x="157856" y="292709"/>
                    </a:cubicBezTo>
                    <a:cubicBezTo>
                      <a:pt x="163358" y="284815"/>
                      <a:pt x="168859" y="276920"/>
                      <a:pt x="174274" y="268991"/>
                    </a:cubicBezTo>
                    <a:cubicBezTo>
                      <a:pt x="224575" y="195757"/>
                      <a:pt x="269724" y="118130"/>
                      <a:pt x="308411" y="38276"/>
                    </a:cubicBezTo>
                    <a:lnTo>
                      <a:pt x="326925" y="0"/>
                    </a:lnTo>
                    <a:lnTo>
                      <a:pt x="317405" y="41455"/>
                    </a:lnTo>
                    <a:cubicBezTo>
                      <a:pt x="294438" y="141822"/>
                      <a:pt x="245534" y="234723"/>
                      <a:pt x="198289" y="324558"/>
                    </a:cubicBezTo>
                    <a:cubicBezTo>
                      <a:pt x="176894" y="365219"/>
                      <a:pt x="154800" y="407267"/>
                      <a:pt x="135324" y="449430"/>
                    </a:cubicBezTo>
                    <a:cubicBezTo>
                      <a:pt x="57253" y="618988"/>
                      <a:pt x="16120" y="807138"/>
                      <a:pt x="16383" y="993533"/>
                    </a:cubicBezTo>
                    <a:lnTo>
                      <a:pt x="10357" y="993533"/>
                    </a:lnTo>
                    <a:cubicBezTo>
                      <a:pt x="10444" y="997830"/>
                      <a:pt x="10619" y="1002126"/>
                      <a:pt x="10707" y="1006414"/>
                    </a:cubicBezTo>
                    <a:lnTo>
                      <a:pt x="1100" y="1006746"/>
                    </a:lnTo>
                    <a:close/>
                    <a:moveTo>
                      <a:pt x="295573" y="85399"/>
                    </a:moveTo>
                    <a:cubicBezTo>
                      <a:pt x="261778" y="150590"/>
                      <a:pt x="223789" y="214008"/>
                      <a:pt x="182220" y="274449"/>
                    </a:cubicBezTo>
                    <a:cubicBezTo>
                      <a:pt x="176806" y="282404"/>
                      <a:pt x="171304" y="290317"/>
                      <a:pt x="165716" y="298229"/>
                    </a:cubicBezTo>
                    <a:cubicBezTo>
                      <a:pt x="144582" y="328549"/>
                      <a:pt x="122662" y="359900"/>
                      <a:pt x="105196" y="392963"/>
                    </a:cubicBezTo>
                    <a:cubicBezTo>
                      <a:pt x="68081" y="463341"/>
                      <a:pt x="50965" y="540977"/>
                      <a:pt x="39089" y="607635"/>
                    </a:cubicBezTo>
                    <a:cubicBezTo>
                      <a:pt x="21972" y="703828"/>
                      <a:pt x="12278" y="801523"/>
                      <a:pt x="10095" y="899288"/>
                    </a:cubicBezTo>
                    <a:cubicBezTo>
                      <a:pt x="21360" y="742890"/>
                      <a:pt x="61095" y="587654"/>
                      <a:pt x="126592" y="445404"/>
                    </a:cubicBezTo>
                    <a:cubicBezTo>
                      <a:pt x="146067" y="403015"/>
                      <a:pt x="168248" y="360852"/>
                      <a:pt x="189731" y="320078"/>
                    </a:cubicBezTo>
                    <a:cubicBezTo>
                      <a:pt x="229378" y="244774"/>
                      <a:pt x="270161" y="167296"/>
                      <a:pt x="295573" y="853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2" name="Google Shape;822;p4"/>
              <p:cNvSpPr/>
              <p:nvPr/>
            </p:nvSpPr>
            <p:spPr>
              <a:xfrm>
                <a:off x="6442673" y="870783"/>
                <a:ext cx="479891" cy="3750181"/>
              </a:xfrm>
              <a:custGeom>
                <a:rect b="b" l="l" r="r" t="t"/>
                <a:pathLst>
                  <a:path extrusionOk="0" h="1206816" w="154430">
                    <a:moveTo>
                      <a:pt x="12442" y="1190233"/>
                    </a:moveTo>
                    <a:cubicBezTo>
                      <a:pt x="1526" y="1117174"/>
                      <a:pt x="-2229" y="1043058"/>
                      <a:pt x="1264" y="969282"/>
                    </a:cubicBezTo>
                    <a:cubicBezTo>
                      <a:pt x="4669" y="897262"/>
                      <a:pt x="14974" y="825757"/>
                      <a:pt x="25191" y="754383"/>
                    </a:cubicBezTo>
                    <a:cubicBezTo>
                      <a:pt x="61433" y="502919"/>
                      <a:pt x="97588" y="251455"/>
                      <a:pt x="133741" y="0"/>
                    </a:cubicBezTo>
                    <a:cubicBezTo>
                      <a:pt x="186663" y="197556"/>
                      <a:pt x="126493" y="404971"/>
                      <a:pt x="82305" y="604640"/>
                    </a:cubicBezTo>
                    <a:cubicBezTo>
                      <a:pt x="49382" y="753841"/>
                      <a:pt x="25366" y="904999"/>
                      <a:pt x="10520" y="1057021"/>
                    </a:cubicBezTo>
                    <a:cubicBezTo>
                      <a:pt x="5630" y="1106939"/>
                      <a:pt x="1787" y="1157851"/>
                      <a:pt x="12704" y="120681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3" name="Google Shape;823;p4"/>
              <p:cNvSpPr/>
              <p:nvPr/>
            </p:nvSpPr>
            <p:spPr>
              <a:xfrm>
                <a:off x="6427764" y="796291"/>
                <a:ext cx="509816" cy="3827930"/>
              </a:xfrm>
              <a:custGeom>
                <a:rect b="b" l="l" r="r" t="t"/>
                <a:pathLst>
                  <a:path extrusionOk="0" h="1231836" w="164060">
                    <a:moveTo>
                      <a:pt x="12784" y="1231837"/>
                    </a:moveTo>
                    <a:cubicBezTo>
                      <a:pt x="7457" y="1208031"/>
                      <a:pt x="5536" y="1183919"/>
                      <a:pt x="5624" y="1159511"/>
                    </a:cubicBezTo>
                    <a:cubicBezTo>
                      <a:pt x="121" y="1104223"/>
                      <a:pt x="-1363" y="1048428"/>
                      <a:pt x="1257" y="993018"/>
                    </a:cubicBezTo>
                    <a:cubicBezTo>
                      <a:pt x="4663" y="920675"/>
                      <a:pt x="15142" y="847973"/>
                      <a:pt x="25273" y="777656"/>
                    </a:cubicBezTo>
                    <a:lnTo>
                      <a:pt x="137141" y="0"/>
                    </a:lnTo>
                    <a:lnTo>
                      <a:pt x="143254" y="22706"/>
                    </a:lnTo>
                    <a:cubicBezTo>
                      <a:pt x="190411" y="198778"/>
                      <a:pt x="148232" y="382798"/>
                      <a:pt x="107449" y="560757"/>
                    </a:cubicBezTo>
                    <a:cubicBezTo>
                      <a:pt x="102209" y="583384"/>
                      <a:pt x="96882" y="606779"/>
                      <a:pt x="91817" y="629633"/>
                    </a:cubicBezTo>
                    <a:cubicBezTo>
                      <a:pt x="58981" y="778110"/>
                      <a:pt x="34879" y="930124"/>
                      <a:pt x="20033" y="1081447"/>
                    </a:cubicBezTo>
                    <a:cubicBezTo>
                      <a:pt x="17500" y="1107681"/>
                      <a:pt x="15317" y="1133591"/>
                      <a:pt x="15230" y="1159074"/>
                    </a:cubicBezTo>
                    <a:cubicBezTo>
                      <a:pt x="17063" y="1177273"/>
                      <a:pt x="19334" y="1195411"/>
                      <a:pt x="22041" y="1213462"/>
                    </a:cubicBezTo>
                    <a:lnTo>
                      <a:pt x="19160" y="1213890"/>
                    </a:lnTo>
                    <a:cubicBezTo>
                      <a:pt x="19945" y="1219183"/>
                      <a:pt x="20993" y="1224457"/>
                      <a:pt x="22128" y="1229706"/>
                    </a:cubicBezTo>
                    <a:lnTo>
                      <a:pt x="12784" y="1231810"/>
                    </a:lnTo>
                    <a:close/>
                    <a:moveTo>
                      <a:pt x="139761" y="49306"/>
                    </a:moveTo>
                    <a:lnTo>
                      <a:pt x="34791" y="779036"/>
                    </a:lnTo>
                    <a:cubicBezTo>
                      <a:pt x="24748" y="849126"/>
                      <a:pt x="14269" y="921600"/>
                      <a:pt x="10863" y="993472"/>
                    </a:cubicBezTo>
                    <a:cubicBezTo>
                      <a:pt x="9466" y="1023295"/>
                      <a:pt x="9204" y="1053240"/>
                      <a:pt x="10252" y="1083141"/>
                    </a:cubicBezTo>
                    <a:cubicBezTo>
                      <a:pt x="10339" y="1082268"/>
                      <a:pt x="10339" y="1081386"/>
                      <a:pt x="10514" y="1080522"/>
                    </a:cubicBezTo>
                    <a:cubicBezTo>
                      <a:pt x="25360" y="928814"/>
                      <a:pt x="49550" y="776416"/>
                      <a:pt x="82385" y="627563"/>
                    </a:cubicBezTo>
                    <a:cubicBezTo>
                      <a:pt x="87450" y="604666"/>
                      <a:pt x="92865" y="581253"/>
                      <a:pt x="98018" y="558609"/>
                    </a:cubicBezTo>
                    <a:cubicBezTo>
                      <a:pt x="136704" y="389941"/>
                      <a:pt x="176614" y="215825"/>
                      <a:pt x="139761" y="492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4" name="Google Shape;824;p4"/>
              <p:cNvSpPr/>
              <p:nvPr/>
            </p:nvSpPr>
            <p:spPr>
              <a:xfrm>
                <a:off x="6548673" y="879145"/>
                <a:ext cx="374162" cy="2527665"/>
              </a:xfrm>
              <a:custGeom>
                <a:rect b="b" l="l" r="r" t="t"/>
                <a:pathLst>
                  <a:path extrusionOk="0" h="813408" w="120406">
                    <a:moveTo>
                      <a:pt x="98595" y="7589"/>
                    </a:moveTo>
                    <a:cubicBezTo>
                      <a:pt x="102262" y="118898"/>
                      <a:pt x="91521" y="230662"/>
                      <a:pt x="66807" y="339308"/>
                    </a:cubicBezTo>
                    <a:cubicBezTo>
                      <a:pt x="75627" y="314873"/>
                      <a:pt x="84359" y="290430"/>
                      <a:pt x="93092" y="265995"/>
                    </a:cubicBezTo>
                    <a:cubicBezTo>
                      <a:pt x="51786" y="446548"/>
                      <a:pt x="20697" y="629406"/>
                      <a:pt x="0" y="813408"/>
                    </a:cubicBezTo>
                    <a:cubicBezTo>
                      <a:pt x="2620" y="766731"/>
                      <a:pt x="8121" y="720220"/>
                      <a:pt x="16679" y="674241"/>
                    </a:cubicBezTo>
                    <a:cubicBezTo>
                      <a:pt x="37551" y="561333"/>
                      <a:pt x="76063" y="452329"/>
                      <a:pt x="99992" y="340007"/>
                    </a:cubicBezTo>
                    <a:cubicBezTo>
                      <a:pt x="123832" y="227684"/>
                      <a:pt x="132478" y="108332"/>
                      <a:pt x="9422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5" name="Google Shape;825;p4"/>
              <p:cNvSpPr/>
              <p:nvPr/>
            </p:nvSpPr>
            <p:spPr>
              <a:xfrm>
                <a:off x="4626607" y="2330864"/>
                <a:ext cx="1893434" cy="2291949"/>
              </a:xfrm>
              <a:custGeom>
                <a:rect b="b" l="l" r="r" t="t"/>
                <a:pathLst>
                  <a:path extrusionOk="0" h="737554" w="609311">
                    <a:moveTo>
                      <a:pt x="609312" y="729756"/>
                    </a:moveTo>
                    <a:cubicBezTo>
                      <a:pt x="559272" y="573419"/>
                      <a:pt x="504517" y="409634"/>
                      <a:pt x="382955" y="298491"/>
                    </a:cubicBezTo>
                    <a:cubicBezTo>
                      <a:pt x="340950" y="260135"/>
                      <a:pt x="292491" y="229597"/>
                      <a:pt x="245586" y="197355"/>
                    </a:cubicBezTo>
                    <a:cubicBezTo>
                      <a:pt x="158912" y="137770"/>
                      <a:pt x="76745" y="71741"/>
                      <a:pt x="0" y="0"/>
                    </a:cubicBezTo>
                    <a:cubicBezTo>
                      <a:pt x="80639" y="47681"/>
                      <a:pt x="161270" y="95363"/>
                      <a:pt x="241910" y="143045"/>
                    </a:cubicBezTo>
                    <a:cubicBezTo>
                      <a:pt x="280020" y="165576"/>
                      <a:pt x="318331" y="188229"/>
                      <a:pt x="352477" y="216323"/>
                    </a:cubicBezTo>
                    <a:cubicBezTo>
                      <a:pt x="452556" y="298648"/>
                      <a:pt x="509320" y="420375"/>
                      <a:pt x="563027" y="537877"/>
                    </a:cubicBezTo>
                    <a:cubicBezTo>
                      <a:pt x="579445" y="573900"/>
                      <a:pt x="596037" y="610368"/>
                      <a:pt x="603373" y="649247"/>
                    </a:cubicBezTo>
                    <a:cubicBezTo>
                      <a:pt x="608787" y="678345"/>
                      <a:pt x="608962" y="708421"/>
                      <a:pt x="603722" y="73755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6" name="Google Shape;826;p4"/>
              <p:cNvSpPr/>
              <p:nvPr/>
            </p:nvSpPr>
            <p:spPr>
              <a:xfrm>
                <a:off x="4516199" y="2248172"/>
                <a:ext cx="2018188" cy="2377269"/>
              </a:xfrm>
              <a:custGeom>
                <a:rect b="b" l="l" r="r" t="t"/>
                <a:pathLst>
                  <a:path extrusionOk="0" h="765010" w="649457">
                    <a:moveTo>
                      <a:pt x="643956" y="765011"/>
                    </a:moveTo>
                    <a:lnTo>
                      <a:pt x="634437" y="763308"/>
                    </a:lnTo>
                    <a:cubicBezTo>
                      <a:pt x="635398" y="757919"/>
                      <a:pt x="636183" y="752523"/>
                      <a:pt x="636795" y="747117"/>
                    </a:cubicBezTo>
                    <a:cubicBezTo>
                      <a:pt x="590161" y="601697"/>
                      <a:pt x="536105" y="439142"/>
                      <a:pt x="415154" y="328645"/>
                    </a:cubicBezTo>
                    <a:cubicBezTo>
                      <a:pt x="381183" y="297582"/>
                      <a:pt x="342156" y="271174"/>
                      <a:pt x="304403" y="245630"/>
                    </a:cubicBezTo>
                    <a:cubicBezTo>
                      <a:pt x="295705" y="239753"/>
                      <a:pt x="287016" y="233867"/>
                      <a:pt x="278379" y="227929"/>
                    </a:cubicBezTo>
                    <a:cubicBezTo>
                      <a:pt x="191749" y="168379"/>
                      <a:pt x="108934" y="101825"/>
                      <a:pt x="32233" y="30128"/>
                    </a:cubicBezTo>
                    <a:lnTo>
                      <a:pt x="0" y="0"/>
                    </a:lnTo>
                    <a:lnTo>
                      <a:pt x="279889" y="165506"/>
                    </a:lnTo>
                    <a:cubicBezTo>
                      <a:pt x="317572" y="187784"/>
                      <a:pt x="356556" y="210830"/>
                      <a:pt x="391051" y="239203"/>
                    </a:cubicBezTo>
                    <a:cubicBezTo>
                      <a:pt x="494012" y="323886"/>
                      <a:pt x="551824" y="450644"/>
                      <a:pt x="602911" y="562486"/>
                    </a:cubicBezTo>
                    <a:cubicBezTo>
                      <a:pt x="619242" y="598282"/>
                      <a:pt x="636183" y="635301"/>
                      <a:pt x="643606" y="674966"/>
                    </a:cubicBezTo>
                    <a:cubicBezTo>
                      <a:pt x="648060" y="698544"/>
                      <a:pt x="649021" y="722394"/>
                      <a:pt x="646663" y="746113"/>
                    </a:cubicBezTo>
                    <a:cubicBezTo>
                      <a:pt x="647536" y="749047"/>
                      <a:pt x="648497" y="751981"/>
                      <a:pt x="649457" y="754889"/>
                    </a:cubicBezTo>
                    <a:lnTo>
                      <a:pt x="645353" y="756182"/>
                    </a:lnTo>
                    <a:cubicBezTo>
                      <a:pt x="645004" y="759133"/>
                      <a:pt x="644479" y="762068"/>
                      <a:pt x="643956" y="765011"/>
                    </a:cubicBezTo>
                    <a:close/>
                    <a:moveTo>
                      <a:pt x="73103" y="54432"/>
                    </a:moveTo>
                    <a:cubicBezTo>
                      <a:pt x="139648" y="113912"/>
                      <a:pt x="210359" y="169479"/>
                      <a:pt x="283829" y="219982"/>
                    </a:cubicBezTo>
                    <a:cubicBezTo>
                      <a:pt x="292448" y="225911"/>
                      <a:pt x="301120" y="231780"/>
                      <a:pt x="309800" y="237648"/>
                    </a:cubicBezTo>
                    <a:cubicBezTo>
                      <a:pt x="347823" y="263384"/>
                      <a:pt x="387209" y="290002"/>
                      <a:pt x="421704" y="321537"/>
                    </a:cubicBezTo>
                    <a:cubicBezTo>
                      <a:pt x="537414" y="427266"/>
                      <a:pt x="594440" y="585113"/>
                      <a:pt x="638279" y="720141"/>
                    </a:cubicBezTo>
                    <a:cubicBezTo>
                      <a:pt x="638192" y="705636"/>
                      <a:pt x="636795" y="691139"/>
                      <a:pt x="634088" y="676747"/>
                    </a:cubicBezTo>
                    <a:cubicBezTo>
                      <a:pt x="626839" y="638235"/>
                      <a:pt x="610246" y="601766"/>
                      <a:pt x="594090" y="566494"/>
                    </a:cubicBezTo>
                    <a:cubicBezTo>
                      <a:pt x="543527" y="455604"/>
                      <a:pt x="486152" y="329920"/>
                      <a:pt x="384851" y="246661"/>
                    </a:cubicBezTo>
                    <a:cubicBezTo>
                      <a:pt x="350967" y="218750"/>
                      <a:pt x="312324" y="195905"/>
                      <a:pt x="274964" y="173811"/>
                    </a:cubicBezTo>
                    <a:lnTo>
                      <a:pt x="73103" y="5444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7" name="Google Shape;827;p4"/>
              <p:cNvSpPr/>
              <p:nvPr/>
            </p:nvSpPr>
            <p:spPr>
              <a:xfrm>
                <a:off x="5153801" y="1767698"/>
                <a:ext cx="1344444" cy="2851498"/>
              </a:xfrm>
              <a:custGeom>
                <a:rect b="b" l="l" r="r" t="t"/>
                <a:pathLst>
                  <a:path extrusionOk="0" h="917618" w="432645">
                    <a:moveTo>
                      <a:pt x="432645" y="917618"/>
                    </a:moveTo>
                    <a:cubicBezTo>
                      <a:pt x="419372" y="784433"/>
                      <a:pt x="392037" y="652627"/>
                      <a:pt x="351255" y="525039"/>
                    </a:cubicBezTo>
                    <a:cubicBezTo>
                      <a:pt x="328200" y="452949"/>
                      <a:pt x="300430" y="381348"/>
                      <a:pt x="256503" y="319563"/>
                    </a:cubicBezTo>
                    <a:cubicBezTo>
                      <a:pt x="229082" y="280981"/>
                      <a:pt x="195810" y="246914"/>
                      <a:pt x="164022" y="211729"/>
                    </a:cubicBezTo>
                    <a:cubicBezTo>
                      <a:pt x="104114" y="145350"/>
                      <a:pt x="49227" y="74509"/>
                      <a:pt x="0" y="0"/>
                    </a:cubicBezTo>
                    <a:cubicBezTo>
                      <a:pt x="52249" y="139456"/>
                      <a:pt x="154502" y="253708"/>
                      <a:pt x="234321" y="379698"/>
                    </a:cubicBezTo>
                    <a:cubicBezTo>
                      <a:pt x="334925" y="538671"/>
                      <a:pt x="400596" y="719320"/>
                      <a:pt x="425310" y="9054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8" name="Google Shape;828;p4"/>
              <p:cNvSpPr/>
              <p:nvPr/>
            </p:nvSpPr>
            <p:spPr>
              <a:xfrm>
                <a:off x="5093292" y="1648928"/>
                <a:ext cx="1419857" cy="2971715"/>
              </a:xfrm>
              <a:custGeom>
                <a:rect b="b" l="l" r="r" t="t"/>
                <a:pathLst>
                  <a:path extrusionOk="0" h="956304" w="456913">
                    <a:moveTo>
                      <a:pt x="447308" y="956305"/>
                    </a:moveTo>
                    <a:cubicBezTo>
                      <a:pt x="446871" y="952026"/>
                      <a:pt x="446435" y="947755"/>
                      <a:pt x="445998" y="943476"/>
                    </a:cubicBezTo>
                    <a:lnTo>
                      <a:pt x="439973" y="944271"/>
                    </a:lnTo>
                    <a:cubicBezTo>
                      <a:pt x="415433" y="759465"/>
                      <a:pt x="349587" y="578345"/>
                      <a:pt x="249682" y="420480"/>
                    </a:cubicBezTo>
                    <a:cubicBezTo>
                      <a:pt x="224794" y="381235"/>
                      <a:pt x="197285" y="342443"/>
                      <a:pt x="170650" y="304935"/>
                    </a:cubicBezTo>
                    <a:cubicBezTo>
                      <a:pt x="111886" y="222069"/>
                      <a:pt x="51087" y="136373"/>
                      <a:pt x="14942" y="39892"/>
                    </a:cubicBezTo>
                    <a:lnTo>
                      <a:pt x="0" y="0"/>
                    </a:lnTo>
                    <a:lnTo>
                      <a:pt x="23483" y="35543"/>
                    </a:lnTo>
                    <a:cubicBezTo>
                      <a:pt x="72448" y="109650"/>
                      <a:pt x="127483" y="180692"/>
                      <a:pt x="187067" y="246704"/>
                    </a:cubicBezTo>
                    <a:cubicBezTo>
                      <a:pt x="193530" y="253848"/>
                      <a:pt x="200080" y="260956"/>
                      <a:pt x="206542" y="268056"/>
                    </a:cubicBezTo>
                    <a:cubicBezTo>
                      <a:pt x="231780" y="295556"/>
                      <a:pt x="257892" y="323999"/>
                      <a:pt x="279899" y="354975"/>
                    </a:cubicBezTo>
                    <a:cubicBezTo>
                      <a:pt x="326882" y="420952"/>
                      <a:pt x="354477" y="496535"/>
                      <a:pt x="375349" y="561779"/>
                    </a:cubicBezTo>
                    <a:cubicBezTo>
                      <a:pt x="416132" y="689558"/>
                      <a:pt x="443641" y="821975"/>
                      <a:pt x="456914" y="955344"/>
                    </a:cubicBezTo>
                    <a:lnTo>
                      <a:pt x="447308" y="956296"/>
                    </a:lnTo>
                    <a:close/>
                    <a:moveTo>
                      <a:pt x="42486" y="80622"/>
                    </a:moveTo>
                    <a:cubicBezTo>
                      <a:pt x="78579" y="158459"/>
                      <a:pt x="129282" y="229911"/>
                      <a:pt x="178597" y="299364"/>
                    </a:cubicBezTo>
                    <a:cubicBezTo>
                      <a:pt x="205233" y="336976"/>
                      <a:pt x="232828" y="375864"/>
                      <a:pt x="257804" y="415328"/>
                    </a:cubicBezTo>
                    <a:cubicBezTo>
                      <a:pt x="341640" y="547736"/>
                      <a:pt x="401635" y="696396"/>
                      <a:pt x="433685" y="849912"/>
                    </a:cubicBezTo>
                    <a:cubicBezTo>
                      <a:pt x="418489" y="753335"/>
                      <a:pt x="395872" y="657788"/>
                      <a:pt x="366180" y="564722"/>
                    </a:cubicBezTo>
                    <a:cubicBezTo>
                      <a:pt x="345570" y="500194"/>
                      <a:pt x="318236" y="425467"/>
                      <a:pt x="272039" y="360573"/>
                    </a:cubicBezTo>
                    <a:cubicBezTo>
                      <a:pt x="250381" y="330077"/>
                      <a:pt x="224445" y="301870"/>
                      <a:pt x="199468" y="274580"/>
                    </a:cubicBezTo>
                    <a:cubicBezTo>
                      <a:pt x="192919" y="267463"/>
                      <a:pt x="186369" y="260336"/>
                      <a:pt x="179907" y="253175"/>
                    </a:cubicBezTo>
                    <a:cubicBezTo>
                      <a:pt x="130740" y="198708"/>
                      <a:pt x="84657" y="140827"/>
                      <a:pt x="42494" y="806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9" name="Google Shape;829;p4"/>
              <p:cNvSpPr/>
              <p:nvPr/>
            </p:nvSpPr>
            <p:spPr>
              <a:xfrm>
                <a:off x="5610069" y="836986"/>
                <a:ext cx="889568" cy="3668199"/>
              </a:xfrm>
              <a:custGeom>
                <a:rect b="b" l="l" r="r" t="t"/>
                <a:pathLst>
                  <a:path extrusionOk="0" h="1180434" w="286265">
                    <a:moveTo>
                      <a:pt x="283338" y="1163956"/>
                    </a:moveTo>
                    <a:cubicBezTo>
                      <a:pt x="284386" y="1090102"/>
                      <a:pt x="278273" y="1016151"/>
                      <a:pt x="264999" y="943476"/>
                    </a:cubicBezTo>
                    <a:cubicBezTo>
                      <a:pt x="252074" y="872530"/>
                      <a:pt x="232337" y="802999"/>
                      <a:pt x="212688" y="733590"/>
                    </a:cubicBezTo>
                    <a:cubicBezTo>
                      <a:pt x="143350" y="489060"/>
                      <a:pt x="74010" y="244530"/>
                      <a:pt x="4758" y="0"/>
                    </a:cubicBezTo>
                    <a:cubicBezTo>
                      <a:pt x="-21440" y="202752"/>
                      <a:pt x="65889" y="400473"/>
                      <a:pt x="136101" y="592632"/>
                    </a:cubicBezTo>
                    <a:cubicBezTo>
                      <a:pt x="188673" y="736218"/>
                      <a:pt x="232512" y="882905"/>
                      <a:pt x="267531" y="1031661"/>
                    </a:cubicBezTo>
                    <a:cubicBezTo>
                      <a:pt x="279058" y="1080504"/>
                      <a:pt x="289626" y="1130465"/>
                      <a:pt x="285259" y="1180435"/>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0" name="Google Shape;830;p4"/>
              <p:cNvSpPr/>
              <p:nvPr/>
            </p:nvSpPr>
            <p:spPr>
              <a:xfrm>
                <a:off x="5595073" y="762548"/>
                <a:ext cx="919512" cy="3743857"/>
              </a:xfrm>
              <a:custGeom>
                <a:rect b="b" l="l" r="r" t="t"/>
                <a:pathLst>
                  <a:path extrusionOk="0" h="1204781" w="295901">
                    <a:moveTo>
                      <a:pt x="294886" y="1204782"/>
                    </a:moveTo>
                    <a:lnTo>
                      <a:pt x="285280" y="1203952"/>
                    </a:lnTo>
                    <a:cubicBezTo>
                      <a:pt x="285804" y="1198590"/>
                      <a:pt x="286066" y="1193228"/>
                      <a:pt x="286240" y="1187866"/>
                    </a:cubicBezTo>
                    <a:lnTo>
                      <a:pt x="283271" y="1187823"/>
                    </a:lnTo>
                    <a:cubicBezTo>
                      <a:pt x="283533" y="1169562"/>
                      <a:pt x="283359" y="1151275"/>
                      <a:pt x="282747" y="1132989"/>
                    </a:cubicBezTo>
                    <a:cubicBezTo>
                      <a:pt x="279341" y="1107733"/>
                      <a:pt x="273752" y="1082355"/>
                      <a:pt x="267639" y="1056698"/>
                    </a:cubicBezTo>
                    <a:cubicBezTo>
                      <a:pt x="232883" y="908667"/>
                      <a:pt x="188694" y="761142"/>
                      <a:pt x="136471" y="618219"/>
                    </a:cubicBezTo>
                    <a:cubicBezTo>
                      <a:pt x="128437" y="596221"/>
                      <a:pt x="119966" y="573725"/>
                      <a:pt x="111844" y="551980"/>
                    </a:cubicBezTo>
                    <a:cubicBezTo>
                      <a:pt x="47745" y="380912"/>
                      <a:pt x="-18546" y="204027"/>
                      <a:pt x="4779" y="23317"/>
                    </a:cubicBezTo>
                    <a:lnTo>
                      <a:pt x="7836" y="0"/>
                    </a:lnTo>
                    <a:lnTo>
                      <a:pt x="222141" y="756208"/>
                    </a:lnTo>
                    <a:cubicBezTo>
                      <a:pt x="241528" y="824622"/>
                      <a:pt x="261526" y="895358"/>
                      <a:pt x="274538" y="966548"/>
                    </a:cubicBezTo>
                    <a:cubicBezTo>
                      <a:pt x="284494" y="1021120"/>
                      <a:pt x="290520" y="1076609"/>
                      <a:pt x="292440" y="1132124"/>
                    </a:cubicBezTo>
                    <a:cubicBezTo>
                      <a:pt x="295672" y="1156314"/>
                      <a:pt x="296982" y="1180470"/>
                      <a:pt x="294886" y="1204773"/>
                    </a:cubicBezTo>
                    <a:close/>
                    <a:moveTo>
                      <a:pt x="11765" y="49219"/>
                    </a:moveTo>
                    <a:cubicBezTo>
                      <a:pt x="-2600" y="219091"/>
                      <a:pt x="60145" y="386483"/>
                      <a:pt x="120839" y="548601"/>
                    </a:cubicBezTo>
                    <a:cubicBezTo>
                      <a:pt x="129048" y="570363"/>
                      <a:pt x="137431" y="592877"/>
                      <a:pt x="145466" y="614910"/>
                    </a:cubicBezTo>
                    <a:cubicBezTo>
                      <a:pt x="197863" y="758190"/>
                      <a:pt x="242139" y="906091"/>
                      <a:pt x="277071" y="1054498"/>
                    </a:cubicBezTo>
                    <a:cubicBezTo>
                      <a:pt x="277246" y="1055345"/>
                      <a:pt x="277507" y="1056192"/>
                      <a:pt x="277682" y="1057030"/>
                    </a:cubicBezTo>
                    <a:cubicBezTo>
                      <a:pt x="274626" y="1027277"/>
                      <a:pt x="270434" y="997646"/>
                      <a:pt x="265107" y="968286"/>
                    </a:cubicBezTo>
                    <a:cubicBezTo>
                      <a:pt x="252182" y="897550"/>
                      <a:pt x="232183" y="827040"/>
                      <a:pt x="212884" y="758845"/>
                    </a:cubicBezTo>
                    <a:lnTo>
                      <a:pt x="11765" y="4921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1" name="Google Shape;831;p4"/>
              <p:cNvSpPr/>
              <p:nvPr/>
            </p:nvSpPr>
            <p:spPr>
              <a:xfrm>
                <a:off x="3946393" y="3050104"/>
                <a:ext cx="1936519" cy="1624825"/>
              </a:xfrm>
              <a:custGeom>
                <a:rect b="b" l="l" r="r" t="t"/>
                <a:pathLst>
                  <a:path extrusionOk="0" h="522872" w="623176">
                    <a:moveTo>
                      <a:pt x="622556" y="38423"/>
                    </a:moveTo>
                    <a:cubicBezTo>
                      <a:pt x="622556" y="38423"/>
                      <a:pt x="631027" y="99387"/>
                      <a:pt x="585354" y="113412"/>
                    </a:cubicBezTo>
                    <a:cubicBezTo>
                      <a:pt x="539594" y="127437"/>
                      <a:pt x="536712" y="119150"/>
                      <a:pt x="510645" y="135803"/>
                    </a:cubicBezTo>
                    <a:cubicBezTo>
                      <a:pt x="484620" y="152457"/>
                      <a:pt x="442772" y="147383"/>
                      <a:pt x="442772" y="147383"/>
                    </a:cubicBezTo>
                    <a:cubicBezTo>
                      <a:pt x="429594" y="177485"/>
                      <a:pt x="441488" y="210636"/>
                      <a:pt x="408548" y="218521"/>
                    </a:cubicBezTo>
                    <a:cubicBezTo>
                      <a:pt x="375616" y="226416"/>
                      <a:pt x="424171" y="240231"/>
                      <a:pt x="367957" y="249261"/>
                    </a:cubicBezTo>
                    <a:cubicBezTo>
                      <a:pt x="311743" y="258291"/>
                      <a:pt x="290784" y="239899"/>
                      <a:pt x="281624" y="262561"/>
                    </a:cubicBezTo>
                    <a:cubicBezTo>
                      <a:pt x="272463" y="285223"/>
                      <a:pt x="269468" y="328451"/>
                      <a:pt x="234859" y="324251"/>
                    </a:cubicBezTo>
                    <a:lnTo>
                      <a:pt x="200251" y="320050"/>
                    </a:lnTo>
                    <a:cubicBezTo>
                      <a:pt x="200251" y="320050"/>
                      <a:pt x="178724" y="364990"/>
                      <a:pt x="165467" y="375268"/>
                    </a:cubicBezTo>
                    <a:cubicBezTo>
                      <a:pt x="152211" y="385547"/>
                      <a:pt x="147347" y="373067"/>
                      <a:pt x="147347" y="373067"/>
                    </a:cubicBezTo>
                    <a:cubicBezTo>
                      <a:pt x="147347" y="373067"/>
                      <a:pt x="97762" y="405947"/>
                      <a:pt x="100207" y="418496"/>
                    </a:cubicBezTo>
                    <a:cubicBezTo>
                      <a:pt x="102652" y="431045"/>
                      <a:pt x="92374" y="449611"/>
                      <a:pt x="74698" y="463322"/>
                    </a:cubicBezTo>
                    <a:cubicBezTo>
                      <a:pt x="57023" y="477033"/>
                      <a:pt x="48753" y="511693"/>
                      <a:pt x="48753" y="511693"/>
                    </a:cubicBezTo>
                    <a:cubicBezTo>
                      <a:pt x="48753" y="511693"/>
                      <a:pt x="41233" y="538521"/>
                      <a:pt x="26999" y="509056"/>
                    </a:cubicBezTo>
                    <a:cubicBezTo>
                      <a:pt x="12764" y="479591"/>
                      <a:pt x="-18892" y="412339"/>
                      <a:pt x="15401" y="361025"/>
                    </a:cubicBezTo>
                    <a:cubicBezTo>
                      <a:pt x="49696" y="309710"/>
                      <a:pt x="63651" y="240074"/>
                      <a:pt x="88479" y="211387"/>
                    </a:cubicBezTo>
                    <a:cubicBezTo>
                      <a:pt x="113306" y="182699"/>
                      <a:pt x="129052" y="184611"/>
                      <a:pt x="130982" y="168988"/>
                    </a:cubicBezTo>
                    <a:cubicBezTo>
                      <a:pt x="132912" y="153374"/>
                      <a:pt x="178759" y="131192"/>
                      <a:pt x="180576" y="103675"/>
                    </a:cubicBezTo>
                    <a:cubicBezTo>
                      <a:pt x="182383" y="76158"/>
                      <a:pt x="189457" y="109212"/>
                      <a:pt x="220782" y="69171"/>
                    </a:cubicBezTo>
                    <a:cubicBezTo>
                      <a:pt x="252106" y="29131"/>
                      <a:pt x="227689" y="6356"/>
                      <a:pt x="313883" y="968"/>
                    </a:cubicBezTo>
                    <a:cubicBezTo>
                      <a:pt x="400077" y="-4421"/>
                      <a:pt x="513745" y="13333"/>
                      <a:pt x="622556" y="38423"/>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2" name="Google Shape;832;p4"/>
              <p:cNvSpPr/>
              <p:nvPr/>
            </p:nvSpPr>
            <p:spPr>
              <a:xfrm>
                <a:off x="3931733" y="3035040"/>
                <a:ext cx="1965867" cy="1654862"/>
              </a:xfrm>
              <a:custGeom>
                <a:rect b="b" l="l" r="r" t="t"/>
                <a:pathLst>
                  <a:path extrusionOk="0" h="532538" w="632620">
                    <a:moveTo>
                      <a:pt x="44246" y="532538"/>
                    </a:moveTo>
                    <a:cubicBezTo>
                      <a:pt x="36317" y="532538"/>
                      <a:pt x="30842" y="523168"/>
                      <a:pt x="27383" y="515989"/>
                    </a:cubicBezTo>
                    <a:cubicBezTo>
                      <a:pt x="14371" y="489057"/>
                      <a:pt x="-20194" y="417517"/>
                      <a:pt x="16118" y="363190"/>
                    </a:cubicBezTo>
                    <a:cubicBezTo>
                      <a:pt x="33138" y="337725"/>
                      <a:pt x="45294" y="307081"/>
                      <a:pt x="56027" y="280053"/>
                    </a:cubicBezTo>
                    <a:cubicBezTo>
                      <a:pt x="67135" y="252073"/>
                      <a:pt x="76724" y="227909"/>
                      <a:pt x="89562" y="213071"/>
                    </a:cubicBezTo>
                    <a:cubicBezTo>
                      <a:pt x="101700" y="199046"/>
                      <a:pt x="111752" y="192086"/>
                      <a:pt x="119087" y="187004"/>
                    </a:cubicBezTo>
                    <a:cubicBezTo>
                      <a:pt x="127322" y="181301"/>
                      <a:pt x="130205" y="179039"/>
                      <a:pt x="130920" y="173241"/>
                    </a:cubicBezTo>
                    <a:cubicBezTo>
                      <a:pt x="131960" y="164848"/>
                      <a:pt x="140728" y="156971"/>
                      <a:pt x="151836" y="147007"/>
                    </a:cubicBezTo>
                    <a:cubicBezTo>
                      <a:pt x="164839" y="135340"/>
                      <a:pt x="179571" y="122127"/>
                      <a:pt x="180489" y="108198"/>
                    </a:cubicBezTo>
                    <a:cubicBezTo>
                      <a:pt x="181274" y="96234"/>
                      <a:pt x="183152" y="91221"/>
                      <a:pt x="192758" y="91160"/>
                    </a:cubicBezTo>
                    <a:cubicBezTo>
                      <a:pt x="197727" y="91125"/>
                      <a:pt x="206033" y="91073"/>
                      <a:pt x="221707" y="71040"/>
                    </a:cubicBezTo>
                    <a:cubicBezTo>
                      <a:pt x="230415" y="59914"/>
                      <a:pt x="234623" y="50194"/>
                      <a:pt x="238335" y="41610"/>
                    </a:cubicBezTo>
                    <a:cubicBezTo>
                      <a:pt x="248745" y="17559"/>
                      <a:pt x="257032" y="4827"/>
                      <a:pt x="318311" y="993"/>
                    </a:cubicBezTo>
                    <a:cubicBezTo>
                      <a:pt x="395117" y="-3810"/>
                      <a:pt x="499423" y="8826"/>
                      <a:pt x="628320" y="38562"/>
                    </a:cubicBezTo>
                    <a:lnTo>
                      <a:pt x="631552" y="39304"/>
                    </a:lnTo>
                    <a:lnTo>
                      <a:pt x="632075" y="42596"/>
                    </a:lnTo>
                    <a:cubicBezTo>
                      <a:pt x="632075" y="43251"/>
                      <a:pt x="640459" y="107805"/>
                      <a:pt x="591467" y="122860"/>
                    </a:cubicBezTo>
                    <a:cubicBezTo>
                      <a:pt x="572080" y="128808"/>
                      <a:pt x="559942" y="130851"/>
                      <a:pt x="551209" y="132344"/>
                    </a:cubicBezTo>
                    <a:cubicBezTo>
                      <a:pt x="538983" y="134406"/>
                      <a:pt x="532285" y="135532"/>
                      <a:pt x="517954" y="144701"/>
                    </a:cubicBezTo>
                    <a:cubicBezTo>
                      <a:pt x="495109" y="159320"/>
                      <a:pt x="461723" y="158203"/>
                      <a:pt x="450597" y="157355"/>
                    </a:cubicBezTo>
                    <a:cubicBezTo>
                      <a:pt x="447296" y="166141"/>
                      <a:pt x="445978" y="175188"/>
                      <a:pt x="444694" y="183965"/>
                    </a:cubicBezTo>
                    <a:cubicBezTo>
                      <a:pt x="441960" y="202723"/>
                      <a:pt x="439140" y="222110"/>
                      <a:pt x="414381" y="228048"/>
                    </a:cubicBezTo>
                    <a:cubicBezTo>
                      <a:pt x="407028" y="229812"/>
                      <a:pt x="405683" y="231507"/>
                      <a:pt x="405483" y="231830"/>
                    </a:cubicBezTo>
                    <a:cubicBezTo>
                      <a:pt x="405212" y="232266"/>
                      <a:pt x="405579" y="233725"/>
                      <a:pt x="405893" y="235017"/>
                    </a:cubicBezTo>
                    <a:cubicBezTo>
                      <a:pt x="406610" y="237908"/>
                      <a:pt x="407683" y="242292"/>
                      <a:pt x="404810" y="246623"/>
                    </a:cubicBezTo>
                    <a:cubicBezTo>
                      <a:pt x="401073" y="252265"/>
                      <a:pt x="391685" y="255924"/>
                      <a:pt x="373425" y="258858"/>
                    </a:cubicBezTo>
                    <a:cubicBezTo>
                      <a:pt x="349086" y="262770"/>
                      <a:pt x="331192" y="261653"/>
                      <a:pt x="318119" y="260823"/>
                    </a:cubicBezTo>
                    <a:cubicBezTo>
                      <a:pt x="299623" y="259670"/>
                      <a:pt x="294619" y="259749"/>
                      <a:pt x="290802" y="269198"/>
                    </a:cubicBezTo>
                    <a:cubicBezTo>
                      <a:pt x="288960" y="273756"/>
                      <a:pt x="287344" y="279310"/>
                      <a:pt x="285632" y="285196"/>
                    </a:cubicBezTo>
                    <a:cubicBezTo>
                      <a:pt x="279188" y="307343"/>
                      <a:pt x="270358" y="337664"/>
                      <a:pt x="238981" y="333874"/>
                    </a:cubicBezTo>
                    <a:lnTo>
                      <a:pt x="207788" y="330083"/>
                    </a:lnTo>
                    <a:cubicBezTo>
                      <a:pt x="202356" y="341104"/>
                      <a:pt x="185257" y="374508"/>
                      <a:pt x="173135" y="383913"/>
                    </a:cubicBezTo>
                    <a:cubicBezTo>
                      <a:pt x="167442" y="388332"/>
                      <a:pt x="162053" y="389878"/>
                      <a:pt x="157119" y="388515"/>
                    </a:cubicBezTo>
                    <a:cubicBezTo>
                      <a:pt x="154342" y="387747"/>
                      <a:pt x="152255" y="386192"/>
                      <a:pt x="150762" y="384594"/>
                    </a:cubicBezTo>
                    <a:cubicBezTo>
                      <a:pt x="127925" y="400235"/>
                      <a:pt x="109114" y="417439"/>
                      <a:pt x="109656" y="422425"/>
                    </a:cubicBezTo>
                    <a:cubicBezTo>
                      <a:pt x="112486" y="436931"/>
                      <a:pt x="101263" y="457313"/>
                      <a:pt x="82374" y="471967"/>
                    </a:cubicBezTo>
                    <a:cubicBezTo>
                      <a:pt x="66271" y="484464"/>
                      <a:pt x="58245" y="517317"/>
                      <a:pt x="58167" y="517649"/>
                    </a:cubicBezTo>
                    <a:cubicBezTo>
                      <a:pt x="57468" y="520138"/>
                      <a:pt x="53800" y="531726"/>
                      <a:pt x="45146" y="532486"/>
                    </a:cubicBezTo>
                    <a:cubicBezTo>
                      <a:pt x="44841" y="532512"/>
                      <a:pt x="44543" y="532530"/>
                      <a:pt x="44246" y="532530"/>
                    </a:cubicBezTo>
                    <a:close/>
                    <a:moveTo>
                      <a:pt x="191247" y="100845"/>
                    </a:moveTo>
                    <a:cubicBezTo>
                      <a:pt x="190950" y="101613"/>
                      <a:pt x="190452" y="103640"/>
                      <a:pt x="190112" y="108836"/>
                    </a:cubicBezTo>
                    <a:cubicBezTo>
                      <a:pt x="188934" y="126686"/>
                      <a:pt x="172646" y="141296"/>
                      <a:pt x="158281" y="154185"/>
                    </a:cubicBezTo>
                    <a:cubicBezTo>
                      <a:pt x="149827" y="161766"/>
                      <a:pt x="141094" y="169608"/>
                      <a:pt x="140501" y="174420"/>
                    </a:cubicBezTo>
                    <a:cubicBezTo>
                      <a:pt x="139217" y="184794"/>
                      <a:pt x="132763" y="189265"/>
                      <a:pt x="124589" y="194924"/>
                    </a:cubicBezTo>
                    <a:cubicBezTo>
                      <a:pt x="117673" y="199719"/>
                      <a:pt x="108206" y="206277"/>
                      <a:pt x="96862" y="219376"/>
                    </a:cubicBezTo>
                    <a:cubicBezTo>
                      <a:pt x="85090" y="232982"/>
                      <a:pt x="75781" y="256439"/>
                      <a:pt x="64996" y="283607"/>
                    </a:cubicBezTo>
                    <a:cubicBezTo>
                      <a:pt x="54089" y="311089"/>
                      <a:pt x="41731" y="342240"/>
                      <a:pt x="24144" y="368543"/>
                    </a:cubicBezTo>
                    <a:cubicBezTo>
                      <a:pt x="-9103" y="418294"/>
                      <a:pt x="22554" y="483817"/>
                      <a:pt x="36073" y="511798"/>
                    </a:cubicBezTo>
                    <a:cubicBezTo>
                      <a:pt x="41208" y="522434"/>
                      <a:pt x="44264" y="522888"/>
                      <a:pt x="44308" y="522888"/>
                    </a:cubicBezTo>
                    <a:lnTo>
                      <a:pt x="44308" y="522888"/>
                    </a:lnTo>
                    <a:cubicBezTo>
                      <a:pt x="45259" y="522810"/>
                      <a:pt x="47670" y="519334"/>
                      <a:pt x="48849" y="515221"/>
                    </a:cubicBezTo>
                    <a:cubicBezTo>
                      <a:pt x="49154" y="513928"/>
                      <a:pt x="57677" y="478936"/>
                      <a:pt x="76480" y="464352"/>
                    </a:cubicBezTo>
                    <a:cubicBezTo>
                      <a:pt x="94470" y="450397"/>
                      <a:pt x="102032" y="433621"/>
                      <a:pt x="100207" y="424259"/>
                    </a:cubicBezTo>
                    <a:cubicBezTo>
                      <a:pt x="97447" y="410077"/>
                      <a:pt x="133698" y="384306"/>
                      <a:pt x="149417" y="373888"/>
                    </a:cubicBezTo>
                    <a:lnTo>
                      <a:pt x="154404" y="370587"/>
                    </a:lnTo>
                    <a:lnTo>
                      <a:pt x="156577" y="376158"/>
                    </a:lnTo>
                    <a:lnTo>
                      <a:pt x="156577" y="376158"/>
                    </a:lnTo>
                    <a:cubicBezTo>
                      <a:pt x="156577" y="376158"/>
                      <a:pt x="157713" y="378708"/>
                      <a:pt x="159757" y="379241"/>
                    </a:cubicBezTo>
                    <a:cubicBezTo>
                      <a:pt x="161538" y="379704"/>
                      <a:pt x="164210" y="378665"/>
                      <a:pt x="167258" y="376307"/>
                    </a:cubicBezTo>
                    <a:cubicBezTo>
                      <a:pt x="177388" y="368447"/>
                      <a:pt x="194793" y="335026"/>
                      <a:pt x="200644" y="322818"/>
                    </a:cubicBezTo>
                    <a:lnTo>
                      <a:pt x="202138" y="319700"/>
                    </a:lnTo>
                    <a:lnTo>
                      <a:pt x="240186" y="324311"/>
                    </a:lnTo>
                    <a:cubicBezTo>
                      <a:pt x="261748" y="326966"/>
                      <a:pt x="268805" y="308644"/>
                      <a:pt x="276411" y="282515"/>
                    </a:cubicBezTo>
                    <a:cubicBezTo>
                      <a:pt x="278192" y="276394"/>
                      <a:pt x="279878" y="270604"/>
                      <a:pt x="281904" y="265600"/>
                    </a:cubicBezTo>
                    <a:cubicBezTo>
                      <a:pt x="288489" y="249313"/>
                      <a:pt x="301195" y="250125"/>
                      <a:pt x="318765" y="251208"/>
                    </a:cubicBezTo>
                    <a:cubicBezTo>
                      <a:pt x="331385" y="252003"/>
                      <a:pt x="348658" y="253077"/>
                      <a:pt x="371940" y="249348"/>
                    </a:cubicBezTo>
                    <a:cubicBezTo>
                      <a:pt x="391685" y="246178"/>
                      <a:pt x="395912" y="242667"/>
                      <a:pt x="396811" y="241305"/>
                    </a:cubicBezTo>
                    <a:cubicBezTo>
                      <a:pt x="397274" y="240606"/>
                      <a:pt x="397160" y="239742"/>
                      <a:pt x="396567" y="237331"/>
                    </a:cubicBezTo>
                    <a:cubicBezTo>
                      <a:pt x="395877" y="234528"/>
                      <a:pt x="394925" y="230686"/>
                      <a:pt x="397283" y="226817"/>
                    </a:cubicBezTo>
                    <a:cubicBezTo>
                      <a:pt x="399535" y="223114"/>
                      <a:pt x="404130" y="220599"/>
                      <a:pt x="412173" y="218678"/>
                    </a:cubicBezTo>
                    <a:cubicBezTo>
                      <a:pt x="430582" y="214268"/>
                      <a:pt x="432511" y="200976"/>
                      <a:pt x="435192" y="182585"/>
                    </a:cubicBezTo>
                    <a:cubicBezTo>
                      <a:pt x="436650" y="172594"/>
                      <a:pt x="438301" y="161259"/>
                      <a:pt x="443104" y="150291"/>
                    </a:cubicBezTo>
                    <a:lnTo>
                      <a:pt x="444545" y="147007"/>
                    </a:lnTo>
                    <a:lnTo>
                      <a:pt x="448099" y="147435"/>
                    </a:lnTo>
                    <a:cubicBezTo>
                      <a:pt x="448501" y="147487"/>
                      <a:pt x="488559" y="152090"/>
                      <a:pt x="512793" y="136580"/>
                    </a:cubicBezTo>
                    <a:cubicBezTo>
                      <a:pt x="528774" y="126354"/>
                      <a:pt x="537062" y="124948"/>
                      <a:pt x="549549" y="122834"/>
                    </a:cubicBezTo>
                    <a:cubicBezTo>
                      <a:pt x="558632" y="121306"/>
                      <a:pt x="569897" y="119402"/>
                      <a:pt x="588673" y="113639"/>
                    </a:cubicBezTo>
                    <a:cubicBezTo>
                      <a:pt x="624565" y="102618"/>
                      <a:pt x="623867" y="59564"/>
                      <a:pt x="622819" y="47190"/>
                    </a:cubicBezTo>
                    <a:cubicBezTo>
                      <a:pt x="498122" y="18625"/>
                      <a:pt x="393091" y="5988"/>
                      <a:pt x="318949" y="10617"/>
                    </a:cubicBezTo>
                    <a:cubicBezTo>
                      <a:pt x="260709" y="14258"/>
                      <a:pt x="255924" y="25331"/>
                      <a:pt x="247226" y="45443"/>
                    </a:cubicBezTo>
                    <a:cubicBezTo>
                      <a:pt x="243479" y="54106"/>
                      <a:pt x="238816" y="64883"/>
                      <a:pt x="229340" y="76987"/>
                    </a:cubicBezTo>
                    <a:cubicBezTo>
                      <a:pt x="210791" y="100688"/>
                      <a:pt x="199125" y="100758"/>
                      <a:pt x="192854" y="100801"/>
                    </a:cubicBezTo>
                    <a:cubicBezTo>
                      <a:pt x="192357" y="100801"/>
                      <a:pt x="191719" y="100801"/>
                      <a:pt x="191282" y="1008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3" name="Google Shape;833;p4"/>
              <p:cNvSpPr/>
              <p:nvPr/>
            </p:nvSpPr>
            <p:spPr>
              <a:xfrm>
                <a:off x="4027533" y="3154615"/>
                <a:ext cx="1854836" cy="1497063"/>
              </a:xfrm>
              <a:custGeom>
                <a:rect b="b" l="l" r="r" t="t"/>
                <a:pathLst>
                  <a:path extrusionOk="0" h="481758" w="596890">
                    <a:moveTo>
                      <a:pt x="19559" y="481759"/>
                    </a:moveTo>
                    <a:cubicBezTo>
                      <a:pt x="18808" y="481130"/>
                      <a:pt x="1124" y="465848"/>
                      <a:pt x="50" y="430916"/>
                    </a:cubicBezTo>
                    <a:cubicBezTo>
                      <a:pt x="-1295" y="387217"/>
                      <a:pt x="23926" y="309564"/>
                      <a:pt x="151705" y="187775"/>
                    </a:cubicBezTo>
                    <a:cubicBezTo>
                      <a:pt x="317962" y="29316"/>
                      <a:pt x="593223" y="271"/>
                      <a:pt x="595930" y="0"/>
                    </a:cubicBezTo>
                    <a:lnTo>
                      <a:pt x="596891" y="9597"/>
                    </a:lnTo>
                    <a:cubicBezTo>
                      <a:pt x="594184" y="9868"/>
                      <a:pt x="322180" y="38617"/>
                      <a:pt x="158351" y="194752"/>
                    </a:cubicBezTo>
                    <a:cubicBezTo>
                      <a:pt x="33602" y="313659"/>
                      <a:pt x="8643" y="388326"/>
                      <a:pt x="9665" y="430034"/>
                    </a:cubicBezTo>
                    <a:cubicBezTo>
                      <a:pt x="10424" y="460800"/>
                      <a:pt x="25157" y="473856"/>
                      <a:pt x="25777" y="474397"/>
                    </a:cubicBezTo>
                    <a:lnTo>
                      <a:pt x="19541" y="48175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4" name="Google Shape;834;p4"/>
              <p:cNvSpPr/>
              <p:nvPr/>
            </p:nvSpPr>
            <p:spPr>
              <a:xfrm>
                <a:off x="4917081" y="3039022"/>
                <a:ext cx="573222" cy="362829"/>
              </a:xfrm>
              <a:custGeom>
                <a:rect b="b" l="l" r="r" t="t"/>
                <a:pathLst>
                  <a:path extrusionOk="0" h="116759" w="184464">
                    <a:moveTo>
                      <a:pt x="158912" y="116759"/>
                    </a:moveTo>
                    <a:lnTo>
                      <a:pt x="150284" y="112454"/>
                    </a:lnTo>
                    <a:lnTo>
                      <a:pt x="170999" y="70999"/>
                    </a:lnTo>
                    <a:lnTo>
                      <a:pt x="0" y="9065"/>
                    </a:lnTo>
                    <a:lnTo>
                      <a:pt x="3283" y="0"/>
                    </a:lnTo>
                    <a:lnTo>
                      <a:pt x="184465" y="65619"/>
                    </a:lnTo>
                    <a:lnTo>
                      <a:pt x="158912" y="1167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5" name="Google Shape;835;p4"/>
              <p:cNvSpPr/>
              <p:nvPr/>
            </p:nvSpPr>
            <p:spPr>
              <a:xfrm>
                <a:off x="4627176" y="3251203"/>
                <a:ext cx="400277" cy="498079"/>
              </a:xfrm>
              <a:custGeom>
                <a:rect b="b" l="l" r="r" t="t"/>
                <a:pathLst>
                  <a:path extrusionOk="0" h="160283" w="128810">
                    <a:moveTo>
                      <a:pt x="115221" y="160284"/>
                    </a:moveTo>
                    <a:lnTo>
                      <a:pt x="105650" y="159096"/>
                    </a:lnTo>
                    <a:lnTo>
                      <a:pt x="118331" y="56345"/>
                    </a:lnTo>
                    <a:lnTo>
                      <a:pt x="0" y="8951"/>
                    </a:lnTo>
                    <a:lnTo>
                      <a:pt x="3589" y="0"/>
                    </a:lnTo>
                    <a:lnTo>
                      <a:pt x="128810" y="50153"/>
                    </a:lnTo>
                    <a:lnTo>
                      <a:pt x="115221" y="16028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6" name="Google Shape;836;p4"/>
              <p:cNvSpPr/>
              <p:nvPr/>
            </p:nvSpPr>
            <p:spPr>
              <a:xfrm>
                <a:off x="4298289" y="3637452"/>
                <a:ext cx="335417" cy="341169"/>
              </a:xfrm>
              <a:custGeom>
                <a:rect b="b" l="l" r="r" t="t"/>
                <a:pathLst>
                  <a:path extrusionOk="0" h="109789" w="107938">
                    <a:moveTo>
                      <a:pt x="94394" y="109790"/>
                    </a:moveTo>
                    <a:lnTo>
                      <a:pt x="84823" y="108611"/>
                    </a:lnTo>
                    <a:lnTo>
                      <a:pt x="96708" y="12261"/>
                    </a:lnTo>
                    <a:lnTo>
                      <a:pt x="2026" y="32539"/>
                    </a:lnTo>
                    <a:lnTo>
                      <a:pt x="0" y="23107"/>
                    </a:lnTo>
                    <a:lnTo>
                      <a:pt x="107938" y="0"/>
                    </a:lnTo>
                    <a:lnTo>
                      <a:pt x="94394" y="10979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7" name="Google Shape;837;p4"/>
              <p:cNvSpPr/>
              <p:nvPr/>
            </p:nvSpPr>
            <p:spPr>
              <a:xfrm>
                <a:off x="4086895" y="4033040"/>
                <a:ext cx="225157" cy="262960"/>
              </a:xfrm>
              <a:custGeom>
                <a:rect b="b" l="l" r="r" t="t"/>
                <a:pathLst>
                  <a:path extrusionOk="0" h="84621" w="72456">
                    <a:moveTo>
                      <a:pt x="63130" y="84622"/>
                    </a:moveTo>
                    <a:lnTo>
                      <a:pt x="43856" y="11213"/>
                    </a:lnTo>
                    <a:lnTo>
                      <a:pt x="1869" y="19518"/>
                    </a:lnTo>
                    <a:lnTo>
                      <a:pt x="0" y="10060"/>
                    </a:lnTo>
                    <a:lnTo>
                      <a:pt x="50887" y="0"/>
                    </a:lnTo>
                    <a:lnTo>
                      <a:pt x="72457" y="82176"/>
                    </a:lnTo>
                    <a:lnTo>
                      <a:pt x="63130" y="846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8" name="Google Shape;838;p4"/>
              <p:cNvSpPr/>
              <p:nvPr/>
            </p:nvSpPr>
            <p:spPr>
              <a:xfrm>
                <a:off x="4050907" y="3163111"/>
                <a:ext cx="1815516" cy="1522032"/>
              </a:xfrm>
              <a:custGeom>
                <a:rect b="b" l="l" r="r" t="t"/>
                <a:pathLst>
                  <a:path extrusionOk="0" h="489793" w="584237">
                    <a:moveTo>
                      <a:pt x="564" y="489793"/>
                    </a:moveTo>
                    <a:cubicBezTo>
                      <a:pt x="-7932" y="353053"/>
                      <a:pt x="80593" y="224680"/>
                      <a:pt x="194496" y="147184"/>
                    </a:cubicBezTo>
                    <a:cubicBezTo>
                      <a:pt x="308399" y="69688"/>
                      <a:pt x="445087" y="33735"/>
                      <a:pt x="578980" y="0"/>
                    </a:cubicBezTo>
                    <a:cubicBezTo>
                      <a:pt x="596358" y="28644"/>
                      <a:pt x="567714" y="65043"/>
                      <a:pt x="536101" y="76745"/>
                    </a:cubicBezTo>
                    <a:cubicBezTo>
                      <a:pt x="504575" y="88438"/>
                      <a:pt x="468456" y="87766"/>
                      <a:pt x="439410" y="104734"/>
                    </a:cubicBezTo>
                    <a:cubicBezTo>
                      <a:pt x="417220" y="117702"/>
                      <a:pt x="401911" y="139403"/>
                      <a:pt x="387310" y="160450"/>
                    </a:cubicBezTo>
                    <a:cubicBezTo>
                      <a:pt x="378874" y="172614"/>
                      <a:pt x="370429" y="184771"/>
                      <a:pt x="361993" y="196935"/>
                    </a:cubicBezTo>
                    <a:cubicBezTo>
                      <a:pt x="328276" y="213109"/>
                      <a:pt x="290453" y="220785"/>
                      <a:pt x="253041" y="219038"/>
                    </a:cubicBezTo>
                    <a:cubicBezTo>
                      <a:pt x="256648" y="257324"/>
                      <a:pt x="212983" y="291714"/>
                      <a:pt x="176200" y="279566"/>
                    </a:cubicBezTo>
                    <a:cubicBezTo>
                      <a:pt x="166629" y="303425"/>
                      <a:pt x="151268" y="324969"/>
                      <a:pt x="131776" y="341858"/>
                    </a:cubicBezTo>
                    <a:cubicBezTo>
                      <a:pt x="124641" y="337395"/>
                      <a:pt x="117507" y="332942"/>
                      <a:pt x="110372" y="328479"/>
                    </a:cubicBezTo>
                    <a:cubicBezTo>
                      <a:pt x="71607" y="380204"/>
                      <a:pt x="35549" y="433938"/>
                      <a:pt x="2399" y="48937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9" name="Google Shape;839;p4"/>
              <p:cNvSpPr/>
              <p:nvPr/>
            </p:nvSpPr>
            <p:spPr>
              <a:xfrm>
                <a:off x="5855611" y="3201931"/>
                <a:ext cx="721857" cy="1549657"/>
              </a:xfrm>
              <a:custGeom>
                <a:rect b="b" l="l" r="r" t="t"/>
                <a:pathLst>
                  <a:path extrusionOk="0" h="498683" w="232295">
                    <a:moveTo>
                      <a:pt x="214654" y="498683"/>
                    </a:moveTo>
                    <a:cubicBezTo>
                      <a:pt x="195005" y="460896"/>
                      <a:pt x="181208" y="420507"/>
                      <a:pt x="173785" y="378650"/>
                    </a:cubicBezTo>
                    <a:cubicBezTo>
                      <a:pt x="172387" y="370781"/>
                      <a:pt x="171165" y="362747"/>
                      <a:pt x="169942" y="354975"/>
                    </a:cubicBezTo>
                    <a:cubicBezTo>
                      <a:pt x="165750" y="326951"/>
                      <a:pt x="161820" y="300473"/>
                      <a:pt x="148896" y="277453"/>
                    </a:cubicBezTo>
                    <a:cubicBezTo>
                      <a:pt x="142783" y="266677"/>
                      <a:pt x="134923" y="256992"/>
                      <a:pt x="126627" y="246748"/>
                    </a:cubicBezTo>
                    <a:cubicBezTo>
                      <a:pt x="122435" y="241517"/>
                      <a:pt x="118069" y="236120"/>
                      <a:pt x="113876" y="230549"/>
                    </a:cubicBezTo>
                    <a:cubicBezTo>
                      <a:pt x="93879" y="203511"/>
                      <a:pt x="79556" y="171890"/>
                      <a:pt x="72395" y="139098"/>
                    </a:cubicBezTo>
                    <a:cubicBezTo>
                      <a:pt x="71872" y="136714"/>
                      <a:pt x="71435" y="134303"/>
                      <a:pt x="70911" y="131893"/>
                    </a:cubicBezTo>
                    <a:cubicBezTo>
                      <a:pt x="68902" y="121684"/>
                      <a:pt x="66894" y="112034"/>
                      <a:pt x="62352" y="103974"/>
                    </a:cubicBezTo>
                    <a:cubicBezTo>
                      <a:pt x="58597" y="97180"/>
                      <a:pt x="52746" y="91276"/>
                      <a:pt x="46633" y="85024"/>
                    </a:cubicBezTo>
                    <a:cubicBezTo>
                      <a:pt x="44450" y="82867"/>
                      <a:pt x="42355" y="80701"/>
                      <a:pt x="40258" y="78491"/>
                    </a:cubicBezTo>
                    <a:cubicBezTo>
                      <a:pt x="20959" y="57760"/>
                      <a:pt x="6986" y="32329"/>
                      <a:pt x="0" y="4960"/>
                    </a:cubicBezTo>
                    <a:lnTo>
                      <a:pt x="19212" y="0"/>
                    </a:lnTo>
                    <a:cubicBezTo>
                      <a:pt x="25500" y="24164"/>
                      <a:pt x="37813" y="46608"/>
                      <a:pt x="54842" y="64912"/>
                    </a:cubicBezTo>
                    <a:cubicBezTo>
                      <a:pt x="56764" y="66990"/>
                      <a:pt x="58772" y="69025"/>
                      <a:pt x="60781" y="71051"/>
                    </a:cubicBezTo>
                    <a:cubicBezTo>
                      <a:pt x="67592" y="77959"/>
                      <a:pt x="74578" y="85094"/>
                      <a:pt x="79731" y="94193"/>
                    </a:cubicBezTo>
                    <a:cubicBezTo>
                      <a:pt x="85844" y="105013"/>
                      <a:pt x="88202" y="116680"/>
                      <a:pt x="90472" y="127963"/>
                    </a:cubicBezTo>
                    <a:cubicBezTo>
                      <a:pt x="90909" y="130278"/>
                      <a:pt x="91346" y="132583"/>
                      <a:pt x="91870" y="134880"/>
                    </a:cubicBezTo>
                    <a:cubicBezTo>
                      <a:pt x="98420" y="164930"/>
                      <a:pt x="111519" y="193914"/>
                      <a:pt x="129945" y="218698"/>
                    </a:cubicBezTo>
                    <a:cubicBezTo>
                      <a:pt x="133788" y="223920"/>
                      <a:pt x="137980" y="229151"/>
                      <a:pt x="142084" y="234217"/>
                    </a:cubicBezTo>
                    <a:cubicBezTo>
                      <a:pt x="150555" y="244661"/>
                      <a:pt x="159375" y="255455"/>
                      <a:pt x="166187" y="267716"/>
                    </a:cubicBezTo>
                    <a:cubicBezTo>
                      <a:pt x="180946" y="293914"/>
                      <a:pt x="185399" y="323449"/>
                      <a:pt x="189679" y="352014"/>
                    </a:cubicBezTo>
                    <a:cubicBezTo>
                      <a:pt x="190814" y="359656"/>
                      <a:pt x="192036" y="367550"/>
                      <a:pt x="193346" y="375148"/>
                    </a:cubicBezTo>
                    <a:cubicBezTo>
                      <a:pt x="200507" y="415022"/>
                      <a:pt x="213606" y="453491"/>
                      <a:pt x="232295" y="489496"/>
                    </a:cubicBezTo>
                    <a:lnTo>
                      <a:pt x="214654" y="49868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0" name="Google Shape;840;p4"/>
              <p:cNvSpPr/>
              <p:nvPr/>
            </p:nvSpPr>
            <p:spPr>
              <a:xfrm>
                <a:off x="3944422" y="2042716"/>
                <a:ext cx="2330867" cy="1072939"/>
              </a:xfrm>
              <a:custGeom>
                <a:rect b="b" l="l" r="r" t="t"/>
                <a:pathLst>
                  <a:path extrusionOk="0" h="345274" w="750078">
                    <a:moveTo>
                      <a:pt x="750079" y="195847"/>
                    </a:moveTo>
                    <a:cubicBezTo>
                      <a:pt x="750079" y="195847"/>
                      <a:pt x="728073" y="253397"/>
                      <a:pt x="681177" y="244044"/>
                    </a:cubicBezTo>
                    <a:cubicBezTo>
                      <a:pt x="634368" y="234682"/>
                      <a:pt x="635766" y="226001"/>
                      <a:pt x="604851" y="228272"/>
                    </a:cubicBezTo>
                    <a:cubicBezTo>
                      <a:pt x="573937" y="230551"/>
                      <a:pt x="539616" y="206239"/>
                      <a:pt x="539616" y="206239"/>
                    </a:cubicBezTo>
                    <a:cubicBezTo>
                      <a:pt x="513549" y="226421"/>
                      <a:pt x="508012" y="261169"/>
                      <a:pt x="475281" y="252471"/>
                    </a:cubicBezTo>
                    <a:cubicBezTo>
                      <a:pt x="442550" y="243773"/>
                      <a:pt x="478530" y="278949"/>
                      <a:pt x="424813" y="260208"/>
                    </a:cubicBezTo>
                    <a:cubicBezTo>
                      <a:pt x="371097" y="241467"/>
                      <a:pt x="361561" y="215374"/>
                      <a:pt x="342585" y="230927"/>
                    </a:cubicBezTo>
                    <a:cubicBezTo>
                      <a:pt x="323608" y="246489"/>
                      <a:pt x="300134" y="283027"/>
                      <a:pt x="271761" y="262915"/>
                    </a:cubicBezTo>
                    <a:lnTo>
                      <a:pt x="243397" y="242804"/>
                    </a:lnTo>
                    <a:cubicBezTo>
                      <a:pt x="243397" y="242804"/>
                      <a:pt x="202824" y="272059"/>
                      <a:pt x="186222" y="274792"/>
                    </a:cubicBezTo>
                    <a:cubicBezTo>
                      <a:pt x="169621" y="277534"/>
                      <a:pt x="171367" y="264260"/>
                      <a:pt x="171367" y="264260"/>
                    </a:cubicBezTo>
                    <a:cubicBezTo>
                      <a:pt x="171367" y="264260"/>
                      <a:pt x="111967" y="269605"/>
                      <a:pt x="108062" y="281787"/>
                    </a:cubicBezTo>
                    <a:cubicBezTo>
                      <a:pt x="104159" y="293970"/>
                      <a:pt x="86178" y="305401"/>
                      <a:pt x="64049" y="309051"/>
                    </a:cubicBezTo>
                    <a:cubicBezTo>
                      <a:pt x="41920" y="312702"/>
                      <a:pt x="17940" y="339215"/>
                      <a:pt x="17940" y="339215"/>
                    </a:cubicBezTo>
                    <a:cubicBezTo>
                      <a:pt x="17940" y="339215"/>
                      <a:pt x="-1605" y="359204"/>
                      <a:pt x="106" y="326570"/>
                    </a:cubicBezTo>
                    <a:cubicBezTo>
                      <a:pt x="1818" y="293935"/>
                      <a:pt x="6447" y="219862"/>
                      <a:pt x="61316" y="191070"/>
                    </a:cubicBezTo>
                    <a:cubicBezTo>
                      <a:pt x="116185" y="162278"/>
                      <a:pt x="162023" y="107741"/>
                      <a:pt x="197662" y="94336"/>
                    </a:cubicBezTo>
                    <a:cubicBezTo>
                      <a:pt x="233301" y="80922"/>
                      <a:pt x="246209" y="90074"/>
                      <a:pt x="255430" y="77271"/>
                    </a:cubicBezTo>
                    <a:cubicBezTo>
                      <a:pt x="264652" y="64469"/>
                      <a:pt x="315617" y="66757"/>
                      <a:pt x="330481" y="43449"/>
                    </a:cubicBezTo>
                    <a:cubicBezTo>
                      <a:pt x="345344" y="20141"/>
                      <a:pt x="335616" y="52523"/>
                      <a:pt x="382433" y="32227"/>
                    </a:cubicBezTo>
                    <a:cubicBezTo>
                      <a:pt x="429250" y="11932"/>
                      <a:pt x="418797" y="-19655"/>
                      <a:pt x="497087" y="16508"/>
                    </a:cubicBezTo>
                    <a:cubicBezTo>
                      <a:pt x="575334" y="52671"/>
                      <a:pt x="666593" y="122194"/>
                      <a:pt x="750079" y="19583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1" name="Google Shape;841;p4"/>
              <p:cNvSpPr/>
              <p:nvPr/>
            </p:nvSpPr>
            <p:spPr>
              <a:xfrm>
                <a:off x="3929417" y="2027853"/>
                <a:ext cx="2363505" cy="1102805"/>
              </a:xfrm>
              <a:custGeom>
                <a:rect b="b" l="l" r="r" t="t"/>
                <a:pathLst>
                  <a:path extrusionOk="0" h="354885" w="760581">
                    <a:moveTo>
                      <a:pt x="11789" y="354885"/>
                    </a:moveTo>
                    <a:cubicBezTo>
                      <a:pt x="10435" y="354885"/>
                      <a:pt x="9073" y="354632"/>
                      <a:pt x="7736" y="354047"/>
                    </a:cubicBezTo>
                    <a:cubicBezTo>
                      <a:pt x="8" y="350658"/>
                      <a:pt x="-307" y="339332"/>
                      <a:pt x="121" y="331106"/>
                    </a:cubicBezTo>
                    <a:cubicBezTo>
                      <a:pt x="1685" y="301283"/>
                      <a:pt x="5833" y="222058"/>
                      <a:pt x="63906" y="191589"/>
                    </a:cubicBezTo>
                    <a:cubicBezTo>
                      <a:pt x="91135" y="177302"/>
                      <a:pt x="116592" y="156159"/>
                      <a:pt x="139053" y="137506"/>
                    </a:cubicBezTo>
                    <a:cubicBezTo>
                      <a:pt x="162300" y="118206"/>
                      <a:pt x="182369" y="101535"/>
                      <a:pt x="200795" y="94601"/>
                    </a:cubicBezTo>
                    <a:cubicBezTo>
                      <a:pt x="218217" y="88043"/>
                      <a:pt x="230399" y="86707"/>
                      <a:pt x="239289" y="85720"/>
                    </a:cubicBezTo>
                    <a:cubicBezTo>
                      <a:pt x="249289" y="84620"/>
                      <a:pt x="252912" y="83991"/>
                      <a:pt x="256353" y="79231"/>
                    </a:cubicBezTo>
                    <a:cubicBezTo>
                      <a:pt x="261296" y="72367"/>
                      <a:pt x="272789" y="69616"/>
                      <a:pt x="287338" y="66141"/>
                    </a:cubicBezTo>
                    <a:cubicBezTo>
                      <a:pt x="304393" y="62062"/>
                      <a:pt x="323719" y="57443"/>
                      <a:pt x="331247" y="45636"/>
                    </a:cubicBezTo>
                    <a:cubicBezTo>
                      <a:pt x="337691" y="35523"/>
                      <a:pt x="341752" y="32030"/>
                      <a:pt x="350197" y="36519"/>
                    </a:cubicBezTo>
                    <a:cubicBezTo>
                      <a:pt x="354572" y="38850"/>
                      <a:pt x="361900" y="42745"/>
                      <a:pt x="385339" y="32580"/>
                    </a:cubicBezTo>
                    <a:cubicBezTo>
                      <a:pt x="398359" y="26939"/>
                      <a:pt x="406743" y="20389"/>
                      <a:pt x="414139" y="14617"/>
                    </a:cubicBezTo>
                    <a:cubicBezTo>
                      <a:pt x="434863" y="-1557"/>
                      <a:pt x="448267" y="-8805"/>
                      <a:pt x="503931" y="16905"/>
                    </a:cubicBezTo>
                    <a:cubicBezTo>
                      <a:pt x="573698" y="49129"/>
                      <a:pt x="659193" y="109718"/>
                      <a:pt x="758050" y="196994"/>
                    </a:cubicBezTo>
                    <a:lnTo>
                      <a:pt x="760582" y="199204"/>
                    </a:lnTo>
                    <a:lnTo>
                      <a:pt x="759360" y="202330"/>
                    </a:lnTo>
                    <a:cubicBezTo>
                      <a:pt x="759185" y="202942"/>
                      <a:pt x="735344" y="263548"/>
                      <a:pt x="685130" y="253531"/>
                    </a:cubicBezTo>
                    <a:cubicBezTo>
                      <a:pt x="665219" y="249558"/>
                      <a:pt x="653604" y="245619"/>
                      <a:pt x="645134" y="242746"/>
                    </a:cubicBezTo>
                    <a:cubicBezTo>
                      <a:pt x="633431" y="238773"/>
                      <a:pt x="627056" y="236589"/>
                      <a:pt x="610027" y="237847"/>
                    </a:cubicBezTo>
                    <a:cubicBezTo>
                      <a:pt x="582867" y="239856"/>
                      <a:pt x="554137" y="223019"/>
                      <a:pt x="544792" y="216993"/>
                    </a:cubicBezTo>
                    <a:cubicBezTo>
                      <a:pt x="537631" y="223149"/>
                      <a:pt x="532078" y="230485"/>
                      <a:pt x="526707" y="237594"/>
                    </a:cubicBezTo>
                    <a:cubicBezTo>
                      <a:pt x="515275" y="252754"/>
                      <a:pt x="503451" y="268438"/>
                      <a:pt x="478868" y="261897"/>
                    </a:cubicBezTo>
                    <a:cubicBezTo>
                      <a:pt x="469261" y="259347"/>
                      <a:pt x="468921" y="260614"/>
                      <a:pt x="468013" y="264011"/>
                    </a:cubicBezTo>
                    <a:cubicBezTo>
                      <a:pt x="467244" y="266893"/>
                      <a:pt x="466083" y="271242"/>
                      <a:pt x="461480" y="273678"/>
                    </a:cubicBezTo>
                    <a:cubicBezTo>
                      <a:pt x="455490" y="276848"/>
                      <a:pt x="445491" y="275608"/>
                      <a:pt x="428051" y="269530"/>
                    </a:cubicBezTo>
                    <a:cubicBezTo>
                      <a:pt x="404786" y="261417"/>
                      <a:pt x="389609" y="251933"/>
                      <a:pt x="378527" y="245017"/>
                    </a:cubicBezTo>
                    <a:cubicBezTo>
                      <a:pt x="362833" y="235218"/>
                      <a:pt x="358406" y="232921"/>
                      <a:pt x="350468" y="239428"/>
                    </a:cubicBezTo>
                    <a:cubicBezTo>
                      <a:pt x="346652" y="242554"/>
                      <a:pt x="342547" y="246667"/>
                      <a:pt x="338207" y="251025"/>
                    </a:cubicBezTo>
                    <a:cubicBezTo>
                      <a:pt x="321877" y="267408"/>
                      <a:pt x="299511" y="289843"/>
                      <a:pt x="273802" y="271617"/>
                    </a:cubicBezTo>
                    <a:lnTo>
                      <a:pt x="248232" y="253487"/>
                    </a:lnTo>
                    <a:cubicBezTo>
                      <a:pt x="238171" y="260570"/>
                      <a:pt x="207021" y="281817"/>
                      <a:pt x="191835" y="284323"/>
                    </a:cubicBezTo>
                    <a:cubicBezTo>
                      <a:pt x="184692" y="285502"/>
                      <a:pt x="179199" y="284297"/>
                      <a:pt x="175522" y="280734"/>
                    </a:cubicBezTo>
                    <a:cubicBezTo>
                      <a:pt x="173469" y="278743"/>
                      <a:pt x="172396" y="276411"/>
                      <a:pt x="171854" y="274307"/>
                    </a:cubicBezTo>
                    <a:cubicBezTo>
                      <a:pt x="144223" y="277215"/>
                      <a:pt x="119395" y="283406"/>
                      <a:pt x="117483" y="288052"/>
                    </a:cubicBezTo>
                    <a:cubicBezTo>
                      <a:pt x="112977" y="302121"/>
                      <a:pt x="93310" y="314688"/>
                      <a:pt x="69661" y="318583"/>
                    </a:cubicBezTo>
                    <a:cubicBezTo>
                      <a:pt x="49471" y="321919"/>
                      <a:pt x="26573" y="346973"/>
                      <a:pt x="26346" y="347227"/>
                    </a:cubicBezTo>
                    <a:cubicBezTo>
                      <a:pt x="24835" y="348781"/>
                      <a:pt x="18469" y="354877"/>
                      <a:pt x="11797" y="354877"/>
                    </a:cubicBezTo>
                    <a:close/>
                    <a:moveTo>
                      <a:pt x="344259" y="44326"/>
                    </a:moveTo>
                    <a:cubicBezTo>
                      <a:pt x="343630" y="44850"/>
                      <a:pt x="342206" y="46387"/>
                      <a:pt x="339377" y="50832"/>
                    </a:cubicBezTo>
                    <a:cubicBezTo>
                      <a:pt x="329753" y="65931"/>
                      <a:pt x="308411" y="71031"/>
                      <a:pt x="289582" y="75537"/>
                    </a:cubicBezTo>
                    <a:cubicBezTo>
                      <a:pt x="278491" y="78192"/>
                      <a:pt x="267025" y="80926"/>
                      <a:pt x="264178" y="84881"/>
                    </a:cubicBezTo>
                    <a:cubicBezTo>
                      <a:pt x="258065" y="93370"/>
                      <a:pt x="250249" y="94234"/>
                      <a:pt x="240346" y="95326"/>
                    </a:cubicBezTo>
                    <a:cubicBezTo>
                      <a:pt x="231963" y="96252"/>
                      <a:pt x="220479" y="97518"/>
                      <a:pt x="204192" y="103649"/>
                    </a:cubicBezTo>
                    <a:cubicBezTo>
                      <a:pt x="187285" y="110006"/>
                      <a:pt x="167793" y="126197"/>
                      <a:pt x="145219" y="144946"/>
                    </a:cubicBezTo>
                    <a:cubicBezTo>
                      <a:pt x="122390" y="163906"/>
                      <a:pt x="96515" y="185388"/>
                      <a:pt x="68386" y="200147"/>
                    </a:cubicBezTo>
                    <a:cubicBezTo>
                      <a:pt x="15186" y="228066"/>
                      <a:pt x="11379" y="300636"/>
                      <a:pt x="9754" y="331629"/>
                    </a:cubicBezTo>
                    <a:cubicBezTo>
                      <a:pt x="9142" y="343393"/>
                      <a:pt x="11587" y="345227"/>
                      <a:pt x="11614" y="345235"/>
                    </a:cubicBezTo>
                    <a:cubicBezTo>
                      <a:pt x="12461" y="345628"/>
                      <a:pt x="16295" y="343716"/>
                      <a:pt x="19334" y="340642"/>
                    </a:cubicBezTo>
                    <a:cubicBezTo>
                      <a:pt x="20225" y="339655"/>
                      <a:pt x="44581" y="312976"/>
                      <a:pt x="68098" y="309099"/>
                    </a:cubicBezTo>
                    <a:cubicBezTo>
                      <a:pt x="90647" y="305379"/>
                      <a:pt x="105396" y="294218"/>
                      <a:pt x="108314" y="285118"/>
                    </a:cubicBezTo>
                    <a:cubicBezTo>
                      <a:pt x="112715" y="271372"/>
                      <a:pt x="156965" y="265949"/>
                      <a:pt x="175775" y="264255"/>
                    </a:cubicBezTo>
                    <a:lnTo>
                      <a:pt x="181774" y="263714"/>
                    </a:lnTo>
                    <a:lnTo>
                      <a:pt x="180989" y="269687"/>
                    </a:lnTo>
                    <a:lnTo>
                      <a:pt x="180989" y="269687"/>
                    </a:lnTo>
                    <a:cubicBezTo>
                      <a:pt x="180989" y="269687"/>
                      <a:pt x="180762" y="272429"/>
                      <a:pt x="182272" y="273853"/>
                    </a:cubicBezTo>
                    <a:cubicBezTo>
                      <a:pt x="183609" y="275119"/>
                      <a:pt x="186455" y="275468"/>
                      <a:pt x="190280" y="274831"/>
                    </a:cubicBezTo>
                    <a:cubicBezTo>
                      <a:pt x="202969" y="272735"/>
                      <a:pt x="234390" y="251636"/>
                      <a:pt x="245420" y="243680"/>
                    </a:cubicBezTo>
                    <a:lnTo>
                      <a:pt x="248214" y="241663"/>
                    </a:lnTo>
                    <a:lnTo>
                      <a:pt x="279391" y="263766"/>
                    </a:lnTo>
                    <a:cubicBezTo>
                      <a:pt x="297083" y="276307"/>
                      <a:pt x="312096" y="263583"/>
                      <a:pt x="331386" y="244231"/>
                    </a:cubicBezTo>
                    <a:cubicBezTo>
                      <a:pt x="335901" y="239698"/>
                      <a:pt x="340172" y="235419"/>
                      <a:pt x="344364" y="231987"/>
                    </a:cubicBezTo>
                    <a:cubicBezTo>
                      <a:pt x="357970" y="220827"/>
                      <a:pt x="368737" y="227551"/>
                      <a:pt x="383644" y="236851"/>
                    </a:cubicBezTo>
                    <a:cubicBezTo>
                      <a:pt x="394342" y="243532"/>
                      <a:pt x="408987" y="252675"/>
                      <a:pt x="431238" y="260439"/>
                    </a:cubicBezTo>
                    <a:cubicBezTo>
                      <a:pt x="450102" y="267023"/>
                      <a:pt x="455525" y="265941"/>
                      <a:pt x="456975" y="265172"/>
                    </a:cubicBezTo>
                    <a:cubicBezTo>
                      <a:pt x="457734" y="264771"/>
                      <a:pt x="458057" y="263950"/>
                      <a:pt x="458703" y="261539"/>
                    </a:cubicBezTo>
                    <a:cubicBezTo>
                      <a:pt x="460939" y="253147"/>
                      <a:pt x="465646" y="248414"/>
                      <a:pt x="481357" y="252588"/>
                    </a:cubicBezTo>
                    <a:cubicBezTo>
                      <a:pt x="499661" y="257452"/>
                      <a:pt x="507782" y="246693"/>
                      <a:pt x="519013" y="231795"/>
                    </a:cubicBezTo>
                    <a:cubicBezTo>
                      <a:pt x="525108" y="223708"/>
                      <a:pt x="532025" y="214548"/>
                      <a:pt x="541561" y="207194"/>
                    </a:cubicBezTo>
                    <a:lnTo>
                      <a:pt x="544356" y="205011"/>
                    </a:lnTo>
                    <a:lnTo>
                      <a:pt x="547237" y="207072"/>
                    </a:lnTo>
                    <a:cubicBezTo>
                      <a:pt x="547587" y="207308"/>
                      <a:pt x="580597" y="230389"/>
                      <a:pt x="609329" y="228232"/>
                    </a:cubicBezTo>
                    <a:cubicBezTo>
                      <a:pt x="628279" y="226843"/>
                      <a:pt x="636226" y="229533"/>
                      <a:pt x="648277" y="233620"/>
                    </a:cubicBezTo>
                    <a:cubicBezTo>
                      <a:pt x="656923" y="236563"/>
                      <a:pt x="667751" y="240231"/>
                      <a:pt x="686964" y="244082"/>
                    </a:cubicBezTo>
                    <a:cubicBezTo>
                      <a:pt x="723817" y="251427"/>
                      <a:pt x="743989" y="213299"/>
                      <a:pt x="749142" y="201937"/>
                    </a:cubicBezTo>
                    <a:cubicBezTo>
                      <a:pt x="653342" y="117691"/>
                      <a:pt x="567236" y="56761"/>
                      <a:pt x="499896" y="25664"/>
                    </a:cubicBezTo>
                    <a:cubicBezTo>
                      <a:pt x="446984" y="1229"/>
                      <a:pt x="437430" y="8687"/>
                      <a:pt x="420078" y="22223"/>
                    </a:cubicBezTo>
                    <a:cubicBezTo>
                      <a:pt x="412611" y="28048"/>
                      <a:pt x="403328" y="35296"/>
                      <a:pt x="389180" y="41427"/>
                    </a:cubicBezTo>
                    <a:cubicBezTo>
                      <a:pt x="361480" y="53434"/>
                      <a:pt x="351192" y="47968"/>
                      <a:pt x="345674" y="45033"/>
                    </a:cubicBezTo>
                    <a:cubicBezTo>
                      <a:pt x="345229" y="44797"/>
                      <a:pt x="344661" y="44492"/>
                      <a:pt x="344267" y="44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2" name="Google Shape;842;p4"/>
              <p:cNvSpPr/>
              <p:nvPr/>
            </p:nvSpPr>
            <p:spPr>
              <a:xfrm>
                <a:off x="3978753" y="2437104"/>
                <a:ext cx="2302247" cy="665316"/>
              </a:xfrm>
              <a:custGeom>
                <a:rect b="b" l="l" r="r" t="t"/>
                <a:pathLst>
                  <a:path extrusionOk="0" h="214100" w="740868">
                    <a:moveTo>
                      <a:pt x="2406" y="214100"/>
                    </a:moveTo>
                    <a:cubicBezTo>
                      <a:pt x="2057" y="213192"/>
                      <a:pt x="-6047" y="191543"/>
                      <a:pt x="9602" y="160559"/>
                    </a:cubicBezTo>
                    <a:cubicBezTo>
                      <a:pt x="29356" y="121444"/>
                      <a:pt x="88870" y="65073"/>
                      <a:pt x="260201" y="18641"/>
                    </a:cubicBezTo>
                    <a:cubicBezTo>
                      <a:pt x="482611" y="-41634"/>
                      <a:pt x="738336" y="63458"/>
                      <a:pt x="740869" y="64523"/>
                    </a:cubicBezTo>
                    <a:lnTo>
                      <a:pt x="737201" y="73422"/>
                    </a:lnTo>
                    <a:cubicBezTo>
                      <a:pt x="734668" y="72365"/>
                      <a:pt x="481904" y="-31443"/>
                      <a:pt x="262725" y="27950"/>
                    </a:cubicBezTo>
                    <a:cubicBezTo>
                      <a:pt x="94826" y="73448"/>
                      <a:pt x="37084" y="127540"/>
                      <a:pt x="18213" y="164908"/>
                    </a:cubicBezTo>
                    <a:cubicBezTo>
                      <a:pt x="4476" y="192102"/>
                      <a:pt x="11322" y="210432"/>
                      <a:pt x="11392" y="210607"/>
                    </a:cubicBezTo>
                    <a:lnTo>
                      <a:pt x="2406" y="21410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3" name="Google Shape;843;p4"/>
              <p:cNvSpPr/>
              <p:nvPr/>
            </p:nvSpPr>
            <p:spPr>
              <a:xfrm>
                <a:off x="5478454" y="2084097"/>
                <a:ext cx="418540" cy="548147"/>
              </a:xfrm>
              <a:custGeom>
                <a:rect b="b" l="l" r="r" t="t"/>
                <a:pathLst>
                  <a:path extrusionOk="0" h="176395" w="134687">
                    <a:moveTo>
                      <a:pt x="87617" y="176396"/>
                    </a:moveTo>
                    <a:lnTo>
                      <a:pt x="82116" y="168484"/>
                    </a:lnTo>
                    <a:lnTo>
                      <a:pt x="120279" y="141901"/>
                    </a:lnTo>
                    <a:lnTo>
                      <a:pt x="0" y="6401"/>
                    </a:lnTo>
                    <a:lnTo>
                      <a:pt x="7214" y="0"/>
                    </a:lnTo>
                    <a:lnTo>
                      <a:pt x="134688" y="143621"/>
                    </a:lnTo>
                    <a:lnTo>
                      <a:pt x="87617" y="1763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4" name="Google Shape;844;p4"/>
              <p:cNvSpPr/>
              <p:nvPr/>
            </p:nvSpPr>
            <p:spPr>
              <a:xfrm>
                <a:off x="5121717" y="2133341"/>
                <a:ext cx="289690" cy="602069"/>
              </a:xfrm>
              <a:custGeom>
                <a:rect b="b" l="l" r="r" t="t"/>
                <a:pathLst>
                  <a:path extrusionOk="0" h="193747" w="93223">
                    <a:moveTo>
                      <a:pt x="28181" y="193748"/>
                    </a:moveTo>
                    <a:lnTo>
                      <a:pt x="20356" y="188115"/>
                    </a:lnTo>
                    <a:lnTo>
                      <a:pt x="81041" y="103895"/>
                    </a:lnTo>
                    <a:lnTo>
                      <a:pt x="0" y="6157"/>
                    </a:lnTo>
                    <a:lnTo>
                      <a:pt x="7423" y="0"/>
                    </a:lnTo>
                    <a:lnTo>
                      <a:pt x="93224" y="103485"/>
                    </a:lnTo>
                    <a:lnTo>
                      <a:pt x="28181" y="1937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5" name="Google Shape;845;p4"/>
              <p:cNvSpPr/>
              <p:nvPr/>
            </p:nvSpPr>
            <p:spPr>
              <a:xfrm>
                <a:off x="4616834" y="2374245"/>
                <a:ext cx="337726" cy="375852"/>
              </a:xfrm>
              <a:custGeom>
                <a:rect b="b" l="l" r="r" t="t"/>
                <a:pathLst>
                  <a:path extrusionOk="0" h="120950" w="108681">
                    <a:moveTo>
                      <a:pt x="43813" y="120951"/>
                    </a:moveTo>
                    <a:lnTo>
                      <a:pt x="35988" y="115309"/>
                    </a:lnTo>
                    <a:lnTo>
                      <a:pt x="92875" y="36364"/>
                    </a:lnTo>
                    <a:lnTo>
                      <a:pt x="0" y="9257"/>
                    </a:lnTo>
                    <a:lnTo>
                      <a:pt x="2698" y="0"/>
                    </a:lnTo>
                    <a:lnTo>
                      <a:pt x="108681" y="30932"/>
                    </a:lnTo>
                    <a:lnTo>
                      <a:pt x="43813" y="1209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6" name="Google Shape;846;p4"/>
              <p:cNvSpPr/>
              <p:nvPr/>
            </p:nvSpPr>
            <p:spPr>
              <a:xfrm>
                <a:off x="4259497" y="2585748"/>
                <a:ext cx="162904" cy="303749"/>
              </a:xfrm>
              <a:custGeom>
                <a:rect b="b" l="l" r="r" t="t"/>
                <a:pathLst>
                  <a:path extrusionOk="0" h="97747" w="52423">
                    <a:moveTo>
                      <a:pt x="31727" y="97747"/>
                    </a:moveTo>
                    <a:lnTo>
                      <a:pt x="22374" y="95398"/>
                    </a:lnTo>
                    <a:lnTo>
                      <a:pt x="40843" y="21824"/>
                    </a:lnTo>
                    <a:lnTo>
                      <a:pt x="0" y="9213"/>
                    </a:lnTo>
                    <a:lnTo>
                      <a:pt x="2847" y="0"/>
                    </a:lnTo>
                    <a:lnTo>
                      <a:pt x="52424" y="15309"/>
                    </a:lnTo>
                    <a:lnTo>
                      <a:pt x="31727" y="9774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7" name="Google Shape;847;p4"/>
              <p:cNvSpPr/>
              <p:nvPr/>
            </p:nvSpPr>
            <p:spPr>
              <a:xfrm>
                <a:off x="3938727" y="2455703"/>
                <a:ext cx="2312530" cy="660779"/>
              </a:xfrm>
              <a:custGeom>
                <a:rect b="b" l="l" r="r" t="t"/>
                <a:pathLst>
                  <a:path extrusionOk="0" h="212640" w="744177">
                    <a:moveTo>
                      <a:pt x="0" y="212151"/>
                    </a:moveTo>
                    <a:cubicBezTo>
                      <a:pt x="58484" y="88040"/>
                      <a:pt x="198132" y="17303"/>
                      <a:pt x="335535" y="3287"/>
                    </a:cubicBezTo>
                    <a:cubicBezTo>
                      <a:pt x="472939" y="-10730"/>
                      <a:pt x="610351" y="22552"/>
                      <a:pt x="744139" y="56444"/>
                    </a:cubicBezTo>
                    <a:cubicBezTo>
                      <a:pt x="745624" y="89847"/>
                      <a:pt x="702920" y="108230"/>
                      <a:pt x="669473" y="103514"/>
                    </a:cubicBezTo>
                    <a:cubicBezTo>
                      <a:pt x="636113" y="98798"/>
                      <a:pt x="604762" y="81079"/>
                      <a:pt x="571053" y="82206"/>
                    </a:cubicBezTo>
                    <a:cubicBezTo>
                      <a:pt x="545378" y="83062"/>
                      <a:pt x="521442" y="94869"/>
                      <a:pt x="498465" y="106413"/>
                    </a:cubicBezTo>
                    <a:cubicBezTo>
                      <a:pt x="485191" y="113085"/>
                      <a:pt x="471908" y="119766"/>
                      <a:pt x="458634" y="126438"/>
                    </a:cubicBezTo>
                    <a:cubicBezTo>
                      <a:pt x="421223" y="124648"/>
                      <a:pt x="384309" y="113435"/>
                      <a:pt x="352294" y="94153"/>
                    </a:cubicBezTo>
                    <a:cubicBezTo>
                      <a:pt x="336994" y="129486"/>
                      <a:pt x="282064" y="138970"/>
                      <a:pt x="255629" y="110850"/>
                    </a:cubicBezTo>
                    <a:cubicBezTo>
                      <a:pt x="235718" y="127259"/>
                      <a:pt x="211843" y="138891"/>
                      <a:pt x="186579" y="144480"/>
                    </a:cubicBezTo>
                    <a:cubicBezTo>
                      <a:pt x="182466" y="137180"/>
                      <a:pt x="178352" y="129879"/>
                      <a:pt x="174239" y="122578"/>
                    </a:cubicBezTo>
                    <a:cubicBezTo>
                      <a:pt x="115248" y="149615"/>
                      <a:pt x="57672" y="179683"/>
                      <a:pt x="1825" y="21264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8" name="Google Shape;848;p4"/>
              <p:cNvSpPr/>
              <p:nvPr/>
            </p:nvSpPr>
            <p:spPr>
              <a:xfrm>
                <a:off x="6196146" y="2680843"/>
                <a:ext cx="326132" cy="2058405"/>
              </a:xfrm>
              <a:custGeom>
                <a:rect b="b" l="l" r="r" t="t"/>
                <a:pathLst>
                  <a:path extrusionOk="0" h="662399" w="104950">
                    <a:moveTo>
                      <a:pt x="104933" y="662399"/>
                    </a:moveTo>
                    <a:lnTo>
                      <a:pt x="85023" y="661945"/>
                    </a:lnTo>
                    <a:cubicBezTo>
                      <a:pt x="85372" y="646366"/>
                      <a:pt x="77163" y="610526"/>
                      <a:pt x="68430" y="572573"/>
                    </a:cubicBezTo>
                    <a:cubicBezTo>
                      <a:pt x="54370" y="511364"/>
                      <a:pt x="39873" y="448068"/>
                      <a:pt x="48606" y="422105"/>
                    </a:cubicBezTo>
                    <a:cubicBezTo>
                      <a:pt x="53671" y="407276"/>
                      <a:pt x="42231" y="386501"/>
                      <a:pt x="31228" y="366406"/>
                    </a:cubicBezTo>
                    <a:cubicBezTo>
                      <a:pt x="21011" y="347761"/>
                      <a:pt x="10443" y="328479"/>
                      <a:pt x="10269" y="309957"/>
                    </a:cubicBezTo>
                    <a:cubicBezTo>
                      <a:pt x="10181" y="297635"/>
                      <a:pt x="7911" y="285426"/>
                      <a:pt x="5553" y="272501"/>
                    </a:cubicBezTo>
                    <a:cubicBezTo>
                      <a:pt x="4330" y="265891"/>
                      <a:pt x="3108" y="259053"/>
                      <a:pt x="2147" y="252189"/>
                    </a:cubicBezTo>
                    <a:cubicBezTo>
                      <a:pt x="-2393" y="218942"/>
                      <a:pt x="313" y="184360"/>
                      <a:pt x="9833" y="152179"/>
                    </a:cubicBezTo>
                    <a:cubicBezTo>
                      <a:pt x="10531" y="149839"/>
                      <a:pt x="11317" y="147499"/>
                      <a:pt x="12016" y="145158"/>
                    </a:cubicBezTo>
                    <a:cubicBezTo>
                      <a:pt x="15159" y="135212"/>
                      <a:pt x="18041" y="125815"/>
                      <a:pt x="17954" y="116575"/>
                    </a:cubicBezTo>
                    <a:cubicBezTo>
                      <a:pt x="17866" y="108812"/>
                      <a:pt x="15683" y="100874"/>
                      <a:pt x="13238" y="92473"/>
                    </a:cubicBezTo>
                    <a:cubicBezTo>
                      <a:pt x="12452" y="89565"/>
                      <a:pt x="11579" y="86657"/>
                      <a:pt x="10880" y="83731"/>
                    </a:cubicBezTo>
                    <a:cubicBezTo>
                      <a:pt x="3894" y="56336"/>
                      <a:pt x="3894" y="27386"/>
                      <a:pt x="10880" y="0"/>
                    </a:cubicBezTo>
                    <a:lnTo>
                      <a:pt x="30180" y="4943"/>
                    </a:lnTo>
                    <a:cubicBezTo>
                      <a:pt x="23979" y="29107"/>
                      <a:pt x="23979" y="54651"/>
                      <a:pt x="30180" y="78806"/>
                    </a:cubicBezTo>
                    <a:cubicBezTo>
                      <a:pt x="30879" y="81548"/>
                      <a:pt x="31665" y="84290"/>
                      <a:pt x="32450" y="87023"/>
                    </a:cubicBezTo>
                    <a:cubicBezTo>
                      <a:pt x="35070" y="96315"/>
                      <a:pt x="37778" y="105921"/>
                      <a:pt x="37865" y="116348"/>
                    </a:cubicBezTo>
                    <a:cubicBezTo>
                      <a:pt x="38040" y="128758"/>
                      <a:pt x="34459" y="140119"/>
                      <a:pt x="31053" y="151114"/>
                    </a:cubicBezTo>
                    <a:cubicBezTo>
                      <a:pt x="30267" y="153359"/>
                      <a:pt x="29569" y="155603"/>
                      <a:pt x="28957" y="157847"/>
                    </a:cubicBezTo>
                    <a:cubicBezTo>
                      <a:pt x="20137" y="187338"/>
                      <a:pt x="17779" y="219021"/>
                      <a:pt x="21884" y="249481"/>
                    </a:cubicBezTo>
                    <a:cubicBezTo>
                      <a:pt x="22757" y="255909"/>
                      <a:pt x="23979" y="262529"/>
                      <a:pt x="25202" y="268930"/>
                    </a:cubicBezTo>
                    <a:cubicBezTo>
                      <a:pt x="27560" y="282116"/>
                      <a:pt x="30005" y="295740"/>
                      <a:pt x="30180" y="309765"/>
                    </a:cubicBezTo>
                    <a:cubicBezTo>
                      <a:pt x="30267" y="323292"/>
                      <a:pt x="39611" y="340338"/>
                      <a:pt x="48694" y="356826"/>
                    </a:cubicBezTo>
                    <a:cubicBezTo>
                      <a:pt x="61793" y="380693"/>
                      <a:pt x="75329" y="405364"/>
                      <a:pt x="67557" y="428471"/>
                    </a:cubicBezTo>
                    <a:cubicBezTo>
                      <a:pt x="60570" y="449098"/>
                      <a:pt x="75678" y="515093"/>
                      <a:pt x="87904" y="568110"/>
                    </a:cubicBezTo>
                    <a:cubicBezTo>
                      <a:pt x="97249" y="609006"/>
                      <a:pt x="105370" y="644331"/>
                      <a:pt x="104933" y="6623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49" name="Google Shape;849;p4"/>
            <p:cNvGrpSpPr/>
            <p:nvPr/>
          </p:nvGrpSpPr>
          <p:grpSpPr>
            <a:xfrm rot="10800000">
              <a:off x="8289307" y="-178443"/>
              <a:ext cx="1097529" cy="1060437"/>
              <a:chOff x="3099958" y="473053"/>
              <a:chExt cx="4227771" cy="4084890"/>
            </a:xfrm>
          </p:grpSpPr>
          <p:sp>
            <p:nvSpPr>
              <p:cNvPr id="850" name="Google Shape;850;p4"/>
              <p:cNvSpPr/>
              <p:nvPr/>
            </p:nvSpPr>
            <p:spPr>
              <a:xfrm>
                <a:off x="3124853" y="1161164"/>
                <a:ext cx="3433893" cy="3365678"/>
              </a:xfrm>
              <a:custGeom>
                <a:rect b="b" l="l" r="r" t="t"/>
                <a:pathLst>
                  <a:path extrusionOk="0" h="531283" w="542051">
                    <a:moveTo>
                      <a:pt x="8471" y="523284"/>
                    </a:moveTo>
                    <a:cubicBezTo>
                      <a:pt x="74841" y="514429"/>
                      <a:pt x="156144" y="467341"/>
                      <a:pt x="224610" y="408350"/>
                    </a:cubicBezTo>
                    <a:cubicBezTo>
                      <a:pt x="292989" y="349360"/>
                      <a:pt x="350189" y="279427"/>
                      <a:pt x="399792" y="209808"/>
                    </a:cubicBezTo>
                    <a:cubicBezTo>
                      <a:pt x="449395" y="140181"/>
                      <a:pt x="492710" y="69680"/>
                      <a:pt x="542051" y="0"/>
                    </a:cubicBezTo>
                    <a:cubicBezTo>
                      <a:pt x="404770" y="107485"/>
                      <a:pt x="266440" y="217467"/>
                      <a:pt x="144879" y="342688"/>
                    </a:cubicBezTo>
                    <a:cubicBezTo>
                      <a:pt x="87067" y="402220"/>
                      <a:pt x="32137" y="466808"/>
                      <a:pt x="0" y="531283"/>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1" name="Google Shape;851;p4"/>
              <p:cNvSpPr/>
              <p:nvPr/>
            </p:nvSpPr>
            <p:spPr>
              <a:xfrm>
                <a:off x="3109365" y="1073760"/>
                <a:ext cx="3532364" cy="3460887"/>
              </a:xfrm>
              <a:custGeom>
                <a:rect b="b" l="l" r="r" t="t"/>
                <a:pathLst>
                  <a:path extrusionOk="0" h="546312" w="557595">
                    <a:moveTo>
                      <a:pt x="4978" y="546313"/>
                    </a:moveTo>
                    <a:lnTo>
                      <a:pt x="0" y="543850"/>
                    </a:lnTo>
                    <a:cubicBezTo>
                      <a:pt x="27683" y="488370"/>
                      <a:pt x="73880" y="428227"/>
                      <a:pt x="145403" y="354564"/>
                    </a:cubicBezTo>
                    <a:cubicBezTo>
                      <a:pt x="264257" y="232042"/>
                      <a:pt x="395687" y="126767"/>
                      <a:pt x="542750" y="11624"/>
                    </a:cubicBezTo>
                    <a:lnTo>
                      <a:pt x="557596" y="0"/>
                    </a:lnTo>
                    <a:lnTo>
                      <a:pt x="546766" y="15387"/>
                    </a:lnTo>
                    <a:cubicBezTo>
                      <a:pt x="522751" y="49219"/>
                      <a:pt x="499871" y="83836"/>
                      <a:pt x="477690" y="117309"/>
                    </a:cubicBezTo>
                    <a:cubicBezTo>
                      <a:pt x="454286" y="152739"/>
                      <a:pt x="430007" y="189382"/>
                      <a:pt x="404420" y="225195"/>
                    </a:cubicBezTo>
                    <a:cubicBezTo>
                      <a:pt x="344338" y="309485"/>
                      <a:pt x="288622" y="372729"/>
                      <a:pt x="228802" y="424227"/>
                    </a:cubicBezTo>
                    <a:cubicBezTo>
                      <a:pt x="154484" y="488353"/>
                      <a:pt x="73095" y="531554"/>
                      <a:pt x="11265" y="539807"/>
                    </a:cubicBezTo>
                    <a:lnTo>
                      <a:pt x="10654" y="535239"/>
                    </a:lnTo>
                    <a:cubicBezTo>
                      <a:pt x="8733" y="538951"/>
                      <a:pt x="6811" y="542636"/>
                      <a:pt x="4978" y="546304"/>
                    </a:cubicBezTo>
                    <a:close/>
                    <a:moveTo>
                      <a:pt x="531572" y="27439"/>
                    </a:moveTo>
                    <a:cubicBezTo>
                      <a:pt x="390535" y="138015"/>
                      <a:pt x="264082" y="240216"/>
                      <a:pt x="149333" y="358416"/>
                    </a:cubicBezTo>
                    <a:cubicBezTo>
                      <a:pt x="83399" y="426332"/>
                      <a:pt x="39123" y="482615"/>
                      <a:pt x="11265" y="534261"/>
                    </a:cubicBezTo>
                    <a:cubicBezTo>
                      <a:pt x="71959" y="525930"/>
                      <a:pt x="151952" y="483279"/>
                      <a:pt x="225221" y="420061"/>
                    </a:cubicBezTo>
                    <a:cubicBezTo>
                      <a:pt x="284693" y="368860"/>
                      <a:pt x="340146" y="305922"/>
                      <a:pt x="399967" y="222008"/>
                    </a:cubicBezTo>
                    <a:cubicBezTo>
                      <a:pt x="425467" y="186264"/>
                      <a:pt x="449656" y="149665"/>
                      <a:pt x="473148" y="114279"/>
                    </a:cubicBezTo>
                    <a:cubicBezTo>
                      <a:pt x="492011" y="85775"/>
                      <a:pt x="511398" y="56441"/>
                      <a:pt x="531572" y="274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2" name="Google Shape;852;p4"/>
              <p:cNvSpPr/>
              <p:nvPr/>
            </p:nvSpPr>
            <p:spPr>
              <a:xfrm>
                <a:off x="3134259" y="1666606"/>
                <a:ext cx="2965306" cy="2869761"/>
              </a:xfrm>
              <a:custGeom>
                <a:rect b="b" l="l" r="r" t="t"/>
                <a:pathLst>
                  <a:path extrusionOk="0" h="453001" w="468083">
                    <a:moveTo>
                      <a:pt x="7248" y="446155"/>
                    </a:moveTo>
                    <a:cubicBezTo>
                      <a:pt x="60344" y="434374"/>
                      <a:pt x="128112" y="391784"/>
                      <a:pt x="186622" y="340871"/>
                    </a:cubicBezTo>
                    <a:cubicBezTo>
                      <a:pt x="245133" y="289967"/>
                      <a:pt x="295521" y="231387"/>
                      <a:pt x="339972" y="173601"/>
                    </a:cubicBezTo>
                    <a:cubicBezTo>
                      <a:pt x="384422" y="115816"/>
                      <a:pt x="423894" y="57812"/>
                      <a:pt x="468083" y="0"/>
                    </a:cubicBezTo>
                    <a:cubicBezTo>
                      <a:pt x="351586" y="93687"/>
                      <a:pt x="234042" y="189382"/>
                      <a:pt x="128548" y="295696"/>
                    </a:cubicBezTo>
                    <a:cubicBezTo>
                      <a:pt x="78421" y="346242"/>
                      <a:pt x="30215" y="400508"/>
                      <a:pt x="0" y="45300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3" name="Google Shape;853;p4"/>
              <p:cNvSpPr/>
              <p:nvPr/>
            </p:nvSpPr>
            <p:spPr>
              <a:xfrm>
                <a:off x="3116554" y="1547175"/>
                <a:ext cx="3099741" cy="2999274"/>
              </a:xfrm>
              <a:custGeom>
                <a:rect b="b" l="l" r="r" t="t"/>
                <a:pathLst>
                  <a:path extrusionOk="0" h="473445" w="489304">
                    <a:moveTo>
                      <a:pt x="5502" y="473437"/>
                    </a:moveTo>
                    <a:lnTo>
                      <a:pt x="0" y="470275"/>
                    </a:lnTo>
                    <a:cubicBezTo>
                      <a:pt x="26024" y="425083"/>
                      <a:pt x="67068" y="374895"/>
                      <a:pt x="129072" y="312324"/>
                    </a:cubicBezTo>
                    <a:cubicBezTo>
                      <a:pt x="232295" y="208288"/>
                      <a:pt x="344076" y="116750"/>
                      <a:pt x="468870" y="16392"/>
                    </a:cubicBezTo>
                    <a:lnTo>
                      <a:pt x="489304" y="0"/>
                    </a:lnTo>
                    <a:lnTo>
                      <a:pt x="473410" y="20793"/>
                    </a:lnTo>
                    <a:cubicBezTo>
                      <a:pt x="451928" y="48861"/>
                      <a:pt x="431230" y="77461"/>
                      <a:pt x="411233" y="105118"/>
                    </a:cubicBezTo>
                    <a:cubicBezTo>
                      <a:pt x="390011" y="134399"/>
                      <a:pt x="368092" y="164668"/>
                      <a:pt x="345299" y="194403"/>
                    </a:cubicBezTo>
                    <a:cubicBezTo>
                      <a:pt x="291417" y="264389"/>
                      <a:pt x="242600" y="317685"/>
                      <a:pt x="191512" y="362136"/>
                    </a:cubicBezTo>
                    <a:cubicBezTo>
                      <a:pt x="127850" y="417511"/>
                      <a:pt x="60257" y="457132"/>
                      <a:pt x="10741" y="468118"/>
                    </a:cubicBezTo>
                    <a:lnTo>
                      <a:pt x="10130" y="465586"/>
                    </a:lnTo>
                    <a:cubicBezTo>
                      <a:pt x="8558" y="468223"/>
                      <a:pt x="6986" y="470843"/>
                      <a:pt x="5502" y="473445"/>
                    </a:cubicBezTo>
                    <a:close/>
                    <a:moveTo>
                      <a:pt x="452976" y="37386"/>
                    </a:moveTo>
                    <a:cubicBezTo>
                      <a:pt x="336217" y="131413"/>
                      <a:pt x="231072" y="218558"/>
                      <a:pt x="133613" y="316786"/>
                    </a:cubicBezTo>
                    <a:cubicBezTo>
                      <a:pt x="77548" y="373288"/>
                      <a:pt x="38861" y="419555"/>
                      <a:pt x="12925" y="461071"/>
                    </a:cubicBezTo>
                    <a:cubicBezTo>
                      <a:pt x="61130" y="449220"/>
                      <a:pt x="126016" y="410708"/>
                      <a:pt x="187321" y="357324"/>
                    </a:cubicBezTo>
                    <a:cubicBezTo>
                      <a:pt x="238146" y="313162"/>
                      <a:pt x="286701" y="260153"/>
                      <a:pt x="340233" y="190517"/>
                    </a:cubicBezTo>
                    <a:cubicBezTo>
                      <a:pt x="363027" y="160860"/>
                      <a:pt x="384946" y="130618"/>
                      <a:pt x="406080" y="101380"/>
                    </a:cubicBezTo>
                    <a:cubicBezTo>
                      <a:pt x="421275" y="80378"/>
                      <a:pt x="436907" y="58834"/>
                      <a:pt x="452976" y="373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4" name="Google Shape;854;p4"/>
              <p:cNvSpPr/>
              <p:nvPr/>
            </p:nvSpPr>
            <p:spPr>
              <a:xfrm>
                <a:off x="3176295" y="2103788"/>
                <a:ext cx="4051847" cy="2427122"/>
              </a:xfrm>
              <a:custGeom>
                <a:rect b="b" l="l" r="r" t="t"/>
                <a:pathLst>
                  <a:path extrusionOk="0" h="383129" w="639597">
                    <a:moveTo>
                      <a:pt x="9781" y="377445"/>
                    </a:moveTo>
                    <a:cubicBezTo>
                      <a:pt x="67680" y="390422"/>
                      <a:pt x="151778" y="367699"/>
                      <a:pt x="229588" y="327938"/>
                    </a:cubicBezTo>
                    <a:cubicBezTo>
                      <a:pt x="307398" y="288177"/>
                      <a:pt x="379881" y="232959"/>
                      <a:pt x="446076" y="175523"/>
                    </a:cubicBezTo>
                    <a:cubicBezTo>
                      <a:pt x="512272" y="118086"/>
                      <a:pt x="573664" y="57602"/>
                      <a:pt x="639598" y="0"/>
                    </a:cubicBezTo>
                    <a:cubicBezTo>
                      <a:pt x="487471" y="68178"/>
                      <a:pt x="333597" y="138678"/>
                      <a:pt x="187845" y="231072"/>
                    </a:cubicBezTo>
                    <a:cubicBezTo>
                      <a:pt x="118593" y="274990"/>
                      <a:pt x="49865" y="325274"/>
                      <a:pt x="0" y="38313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5" name="Google Shape;855;p4"/>
              <p:cNvSpPr/>
              <p:nvPr/>
            </p:nvSpPr>
            <p:spPr>
              <a:xfrm>
                <a:off x="3162467" y="2039898"/>
                <a:ext cx="4165263" cy="2502363"/>
              </a:xfrm>
              <a:custGeom>
                <a:rect b="b" l="l" r="r" t="t"/>
                <a:pathLst>
                  <a:path extrusionOk="0" h="395006" w="657500">
                    <a:moveTo>
                      <a:pt x="4192" y="395007"/>
                    </a:moveTo>
                    <a:lnTo>
                      <a:pt x="0" y="391400"/>
                    </a:lnTo>
                    <a:cubicBezTo>
                      <a:pt x="42966" y="341640"/>
                      <a:pt x="102873" y="293155"/>
                      <a:pt x="188544" y="238810"/>
                    </a:cubicBezTo>
                    <a:cubicBezTo>
                      <a:pt x="331152" y="148416"/>
                      <a:pt x="477603" y="80596"/>
                      <a:pt x="640646" y="7554"/>
                    </a:cubicBezTo>
                    <a:lnTo>
                      <a:pt x="657500" y="0"/>
                    </a:lnTo>
                    <a:lnTo>
                      <a:pt x="643615" y="12156"/>
                    </a:lnTo>
                    <a:cubicBezTo>
                      <a:pt x="611565" y="40128"/>
                      <a:pt x="580126" y="69269"/>
                      <a:pt x="549649" y="97442"/>
                    </a:cubicBezTo>
                    <a:cubicBezTo>
                      <a:pt x="517424" y="127282"/>
                      <a:pt x="484152" y="158135"/>
                      <a:pt x="450094" y="187687"/>
                    </a:cubicBezTo>
                    <a:cubicBezTo>
                      <a:pt x="369926" y="257210"/>
                      <a:pt x="300936" y="305765"/>
                      <a:pt x="232994" y="340478"/>
                    </a:cubicBezTo>
                    <a:cubicBezTo>
                      <a:pt x="148284" y="383750"/>
                      <a:pt x="65497" y="402342"/>
                      <a:pt x="11353" y="390221"/>
                    </a:cubicBezTo>
                    <a:lnTo>
                      <a:pt x="12401" y="385793"/>
                    </a:lnTo>
                    <a:cubicBezTo>
                      <a:pt x="9606" y="388867"/>
                      <a:pt x="6899" y="391933"/>
                      <a:pt x="4192" y="395007"/>
                    </a:cubicBezTo>
                    <a:close/>
                    <a:moveTo>
                      <a:pt x="13187" y="384955"/>
                    </a:moveTo>
                    <a:cubicBezTo>
                      <a:pt x="66021" y="396552"/>
                      <a:pt x="147149" y="378117"/>
                      <a:pt x="230462" y="335562"/>
                    </a:cubicBezTo>
                    <a:cubicBezTo>
                      <a:pt x="298054" y="301058"/>
                      <a:pt x="366607" y="252747"/>
                      <a:pt x="446426" y="183522"/>
                    </a:cubicBezTo>
                    <a:cubicBezTo>
                      <a:pt x="480484" y="154031"/>
                      <a:pt x="513756" y="123204"/>
                      <a:pt x="545894" y="93398"/>
                    </a:cubicBezTo>
                    <a:cubicBezTo>
                      <a:pt x="572005" y="69217"/>
                      <a:pt x="598902" y="44337"/>
                      <a:pt x="626237" y="20077"/>
                    </a:cubicBezTo>
                    <a:cubicBezTo>
                      <a:pt x="470092" y="90220"/>
                      <a:pt x="328881" y="156371"/>
                      <a:pt x="191512" y="243482"/>
                    </a:cubicBezTo>
                    <a:cubicBezTo>
                      <a:pt x="112131" y="293853"/>
                      <a:pt x="55017" y="339098"/>
                      <a:pt x="13187" y="3849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6" name="Google Shape;856;p4"/>
              <p:cNvSpPr/>
              <p:nvPr/>
            </p:nvSpPr>
            <p:spPr>
              <a:xfrm>
                <a:off x="3179621" y="2487424"/>
                <a:ext cx="3486442" cy="2056569"/>
              </a:xfrm>
              <a:custGeom>
                <a:rect b="b" l="l" r="r" t="t"/>
                <a:pathLst>
                  <a:path extrusionOk="0" h="324636" w="550346">
                    <a:moveTo>
                      <a:pt x="8470" y="319799"/>
                    </a:moveTo>
                    <a:cubicBezTo>
                      <a:pt x="56501" y="325187"/>
                      <a:pt x="127849" y="302682"/>
                      <a:pt x="194569" y="268187"/>
                    </a:cubicBezTo>
                    <a:cubicBezTo>
                      <a:pt x="261201" y="233692"/>
                      <a:pt x="324078" y="188290"/>
                      <a:pt x="381628" y="141718"/>
                    </a:cubicBezTo>
                    <a:cubicBezTo>
                      <a:pt x="439265" y="95145"/>
                      <a:pt x="492972" y="46686"/>
                      <a:pt x="550347" y="0"/>
                    </a:cubicBezTo>
                    <a:cubicBezTo>
                      <a:pt x="420314" y="60475"/>
                      <a:pt x="288709" y="122758"/>
                      <a:pt x="163217" y="200438"/>
                    </a:cubicBezTo>
                    <a:cubicBezTo>
                      <a:pt x="103485" y="237369"/>
                      <a:pt x="44013" y="278903"/>
                      <a:pt x="0" y="3246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7" name="Google Shape;857;p4"/>
              <p:cNvSpPr/>
              <p:nvPr/>
            </p:nvSpPr>
            <p:spPr>
              <a:xfrm>
                <a:off x="3165235" y="2401015"/>
                <a:ext cx="3639134" cy="2156928"/>
              </a:xfrm>
              <a:custGeom>
                <a:rect b="b" l="l" r="r" t="t"/>
                <a:pathLst>
                  <a:path extrusionOk="0" h="340478" w="574449">
                    <a:moveTo>
                      <a:pt x="4541" y="340478"/>
                    </a:moveTo>
                    <a:lnTo>
                      <a:pt x="0" y="336077"/>
                    </a:lnTo>
                    <a:cubicBezTo>
                      <a:pt x="37901" y="296718"/>
                      <a:pt x="89949" y="257096"/>
                      <a:pt x="163742" y="211380"/>
                    </a:cubicBezTo>
                    <a:cubicBezTo>
                      <a:pt x="286614" y="135360"/>
                      <a:pt x="411931" y="75548"/>
                      <a:pt x="551308" y="10759"/>
                    </a:cubicBezTo>
                    <a:lnTo>
                      <a:pt x="574450" y="0"/>
                    </a:lnTo>
                    <a:lnTo>
                      <a:pt x="554627" y="16095"/>
                    </a:lnTo>
                    <a:cubicBezTo>
                      <a:pt x="526769" y="38757"/>
                      <a:pt x="499347" y="62239"/>
                      <a:pt x="472712" y="84954"/>
                    </a:cubicBezTo>
                    <a:cubicBezTo>
                      <a:pt x="444679" y="108995"/>
                      <a:pt x="415599" y="133849"/>
                      <a:pt x="385907" y="157821"/>
                    </a:cubicBezTo>
                    <a:cubicBezTo>
                      <a:pt x="316131" y="214218"/>
                      <a:pt x="256485" y="254520"/>
                      <a:pt x="198237" y="284640"/>
                    </a:cubicBezTo>
                    <a:cubicBezTo>
                      <a:pt x="125579" y="322209"/>
                      <a:pt x="55367" y="341622"/>
                      <a:pt x="10392" y="336583"/>
                    </a:cubicBezTo>
                    <a:lnTo>
                      <a:pt x="10654" y="334252"/>
                    </a:lnTo>
                    <a:cubicBezTo>
                      <a:pt x="8558" y="336330"/>
                      <a:pt x="6550" y="338400"/>
                      <a:pt x="4541" y="340469"/>
                    </a:cubicBezTo>
                    <a:close/>
                    <a:moveTo>
                      <a:pt x="14409" y="330601"/>
                    </a:moveTo>
                    <a:cubicBezTo>
                      <a:pt x="58249" y="334269"/>
                      <a:pt x="125492" y="315127"/>
                      <a:pt x="195355" y="279007"/>
                    </a:cubicBezTo>
                    <a:cubicBezTo>
                      <a:pt x="253167" y="249088"/>
                      <a:pt x="312463" y="209004"/>
                      <a:pt x="381890" y="152887"/>
                    </a:cubicBezTo>
                    <a:cubicBezTo>
                      <a:pt x="411494" y="128976"/>
                      <a:pt x="440575" y="104149"/>
                      <a:pt x="468608" y="80133"/>
                    </a:cubicBezTo>
                    <a:cubicBezTo>
                      <a:pt x="489042" y="62667"/>
                      <a:pt x="510001" y="44747"/>
                      <a:pt x="531310" y="27081"/>
                    </a:cubicBezTo>
                    <a:cubicBezTo>
                      <a:pt x="401190" y="87792"/>
                      <a:pt x="282946" y="145088"/>
                      <a:pt x="167148" y="216777"/>
                    </a:cubicBezTo>
                    <a:cubicBezTo>
                      <a:pt x="99905" y="258371"/>
                      <a:pt x="50913" y="294831"/>
                      <a:pt x="14409" y="3306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8" name="Google Shape;858;p4"/>
              <p:cNvSpPr/>
              <p:nvPr/>
            </p:nvSpPr>
            <p:spPr>
              <a:xfrm>
                <a:off x="3117663" y="568755"/>
                <a:ext cx="2379432" cy="3944684"/>
              </a:xfrm>
              <a:custGeom>
                <a:rect b="b" l="l" r="r" t="t"/>
                <a:pathLst>
                  <a:path extrusionOk="0" h="622681" w="375601">
                    <a:moveTo>
                      <a:pt x="5938" y="613215"/>
                    </a:moveTo>
                    <a:cubicBezTo>
                      <a:pt x="73269" y="582633"/>
                      <a:pt x="141997" y="515739"/>
                      <a:pt x="192560" y="443683"/>
                    </a:cubicBezTo>
                    <a:cubicBezTo>
                      <a:pt x="243036" y="371637"/>
                      <a:pt x="277357" y="294683"/>
                      <a:pt x="303730" y="220619"/>
                    </a:cubicBezTo>
                    <a:cubicBezTo>
                      <a:pt x="330191" y="146555"/>
                      <a:pt x="349578" y="73994"/>
                      <a:pt x="375602" y="0"/>
                    </a:cubicBezTo>
                    <a:cubicBezTo>
                      <a:pt x="270195" y="135709"/>
                      <a:pt x="164615" y="273803"/>
                      <a:pt x="82613" y="418393"/>
                    </a:cubicBezTo>
                    <a:cubicBezTo>
                      <a:pt x="43664" y="487130"/>
                      <a:pt x="9693" y="558975"/>
                      <a:pt x="0" y="622682"/>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9" name="Google Shape;859;p4"/>
              <p:cNvSpPr/>
              <p:nvPr/>
            </p:nvSpPr>
            <p:spPr>
              <a:xfrm>
                <a:off x="3099958" y="473053"/>
                <a:ext cx="2449694" cy="4043105"/>
              </a:xfrm>
              <a:custGeom>
                <a:rect b="b" l="l" r="r" t="t"/>
                <a:pathLst>
                  <a:path extrusionOk="0" h="638217" w="386692">
                    <a:moveTo>
                      <a:pt x="5502" y="638218"/>
                    </a:moveTo>
                    <a:lnTo>
                      <a:pt x="0" y="637388"/>
                    </a:lnTo>
                    <a:cubicBezTo>
                      <a:pt x="8383" y="582493"/>
                      <a:pt x="34757" y="517276"/>
                      <a:pt x="83050" y="432147"/>
                    </a:cubicBezTo>
                    <a:cubicBezTo>
                      <a:pt x="163218" y="290683"/>
                      <a:pt x="263297" y="158816"/>
                      <a:pt x="376213" y="13422"/>
                    </a:cubicBezTo>
                    <a:lnTo>
                      <a:pt x="386693" y="0"/>
                    </a:lnTo>
                    <a:lnTo>
                      <a:pt x="381016" y="16033"/>
                    </a:lnTo>
                    <a:cubicBezTo>
                      <a:pt x="368354" y="51952"/>
                      <a:pt x="357089" y="88141"/>
                      <a:pt x="346259" y="123143"/>
                    </a:cubicBezTo>
                    <a:cubicBezTo>
                      <a:pt x="334645" y="160214"/>
                      <a:pt x="322768" y="198542"/>
                      <a:pt x="309145" y="236662"/>
                    </a:cubicBezTo>
                    <a:cubicBezTo>
                      <a:pt x="277183" y="326366"/>
                      <a:pt x="241726" y="397452"/>
                      <a:pt x="197625" y="460381"/>
                    </a:cubicBezTo>
                    <a:cubicBezTo>
                      <a:pt x="142696" y="538671"/>
                      <a:pt x="72570" y="602387"/>
                      <a:pt x="9868" y="630838"/>
                    </a:cubicBezTo>
                    <a:lnTo>
                      <a:pt x="7685" y="625948"/>
                    </a:lnTo>
                    <a:cubicBezTo>
                      <a:pt x="6811" y="630105"/>
                      <a:pt x="6113" y="634192"/>
                      <a:pt x="5502" y="638218"/>
                    </a:cubicBezTo>
                    <a:close/>
                    <a:moveTo>
                      <a:pt x="370362" y="30032"/>
                    </a:moveTo>
                    <a:cubicBezTo>
                      <a:pt x="261725" y="170056"/>
                      <a:pt x="165401" y="298028"/>
                      <a:pt x="87853" y="434872"/>
                    </a:cubicBezTo>
                    <a:cubicBezTo>
                      <a:pt x="43578" y="513014"/>
                      <a:pt x="17815" y="574144"/>
                      <a:pt x="7685" y="625765"/>
                    </a:cubicBezTo>
                    <a:cubicBezTo>
                      <a:pt x="69427" y="597688"/>
                      <a:pt x="138766" y="534680"/>
                      <a:pt x="193084" y="457211"/>
                    </a:cubicBezTo>
                    <a:cubicBezTo>
                      <a:pt x="236923" y="394701"/>
                      <a:pt x="272117" y="324034"/>
                      <a:pt x="303992" y="234810"/>
                    </a:cubicBezTo>
                    <a:cubicBezTo>
                      <a:pt x="317528" y="196796"/>
                      <a:pt x="329405" y="158520"/>
                      <a:pt x="340933" y="121509"/>
                    </a:cubicBezTo>
                    <a:cubicBezTo>
                      <a:pt x="350276" y="91591"/>
                      <a:pt x="359882" y="60807"/>
                      <a:pt x="370362" y="3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0" name="Google Shape;860;p4"/>
              <p:cNvSpPr/>
              <p:nvPr/>
            </p:nvSpPr>
            <p:spPr>
              <a:xfrm>
                <a:off x="3130383" y="1141248"/>
                <a:ext cx="2070183" cy="3376853"/>
              </a:xfrm>
              <a:custGeom>
                <a:rect b="b" l="l" r="r" t="t"/>
                <a:pathLst>
                  <a:path extrusionOk="0" h="533047" w="326785">
                    <a:moveTo>
                      <a:pt x="5153" y="524926"/>
                    </a:moveTo>
                    <a:cubicBezTo>
                      <a:pt x="57287" y="496640"/>
                      <a:pt x="113353" y="438147"/>
                      <a:pt x="156319" y="376170"/>
                    </a:cubicBezTo>
                    <a:cubicBezTo>
                      <a:pt x="199372" y="314192"/>
                      <a:pt x="230810" y="248835"/>
                      <a:pt x="256136" y="186220"/>
                    </a:cubicBezTo>
                    <a:cubicBezTo>
                      <a:pt x="281549" y="123605"/>
                      <a:pt x="301635" y="62536"/>
                      <a:pt x="326785" y="0"/>
                    </a:cubicBezTo>
                    <a:cubicBezTo>
                      <a:pt x="238146" y="117195"/>
                      <a:pt x="149246" y="236365"/>
                      <a:pt x="77286" y="359909"/>
                    </a:cubicBezTo>
                    <a:cubicBezTo>
                      <a:pt x="43053" y="418646"/>
                      <a:pt x="12226" y="479742"/>
                      <a:pt x="0" y="53304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1" name="Google Shape;861;p4"/>
              <p:cNvSpPr/>
              <p:nvPr/>
            </p:nvSpPr>
            <p:spPr>
              <a:xfrm>
                <a:off x="3111024" y="1009199"/>
                <a:ext cx="2164232" cy="3513442"/>
              </a:xfrm>
              <a:custGeom>
                <a:rect b="b" l="l" r="r" t="t"/>
                <a:pathLst>
                  <a:path extrusionOk="0" h="554608" w="341631">
                    <a:moveTo>
                      <a:pt x="6200" y="554609"/>
                    </a:moveTo>
                    <a:lnTo>
                      <a:pt x="0" y="553185"/>
                    </a:lnTo>
                    <a:cubicBezTo>
                      <a:pt x="10566" y="507216"/>
                      <a:pt x="35193" y="451919"/>
                      <a:pt x="77636" y="379165"/>
                    </a:cubicBezTo>
                    <a:cubicBezTo>
                      <a:pt x="148023" y="258241"/>
                      <a:pt x="232382" y="144477"/>
                      <a:pt x="327309" y="18942"/>
                    </a:cubicBezTo>
                    <a:lnTo>
                      <a:pt x="341631" y="0"/>
                    </a:lnTo>
                    <a:lnTo>
                      <a:pt x="332723" y="22033"/>
                    </a:lnTo>
                    <a:cubicBezTo>
                      <a:pt x="320584" y="52389"/>
                      <a:pt x="309406" y="82919"/>
                      <a:pt x="298578" y="112445"/>
                    </a:cubicBezTo>
                    <a:cubicBezTo>
                      <a:pt x="287051" y="143709"/>
                      <a:pt x="275261" y="176038"/>
                      <a:pt x="262162" y="208262"/>
                    </a:cubicBezTo>
                    <a:cubicBezTo>
                      <a:pt x="231422" y="284116"/>
                      <a:pt x="199547" y="344670"/>
                      <a:pt x="161995" y="398823"/>
                    </a:cubicBezTo>
                    <a:cubicBezTo>
                      <a:pt x="115274" y="466223"/>
                      <a:pt x="58336" y="522201"/>
                      <a:pt x="9781" y="548557"/>
                    </a:cubicBezTo>
                    <a:lnTo>
                      <a:pt x="8296" y="545911"/>
                    </a:lnTo>
                    <a:cubicBezTo>
                      <a:pt x="7510" y="548845"/>
                      <a:pt x="6811" y="551736"/>
                      <a:pt x="6200" y="554600"/>
                    </a:cubicBezTo>
                    <a:close/>
                    <a:moveTo>
                      <a:pt x="318314" y="41280"/>
                    </a:moveTo>
                    <a:cubicBezTo>
                      <a:pt x="229239" y="159393"/>
                      <a:pt x="149856" y="267698"/>
                      <a:pt x="83050" y="382361"/>
                    </a:cubicBezTo>
                    <a:cubicBezTo>
                      <a:pt x="44974" y="447701"/>
                      <a:pt x="21396" y="498736"/>
                      <a:pt x="9519" y="541440"/>
                    </a:cubicBezTo>
                    <a:cubicBezTo>
                      <a:pt x="56677" y="514927"/>
                      <a:pt x="111519" y="460538"/>
                      <a:pt x="156843" y="395216"/>
                    </a:cubicBezTo>
                    <a:cubicBezTo>
                      <a:pt x="194132" y="341456"/>
                      <a:pt x="225745" y="281295"/>
                      <a:pt x="256311" y="205887"/>
                    </a:cubicBezTo>
                    <a:cubicBezTo>
                      <a:pt x="269323" y="173758"/>
                      <a:pt x="281112" y="141482"/>
                      <a:pt x="292552" y="110270"/>
                    </a:cubicBezTo>
                    <a:cubicBezTo>
                      <a:pt x="300848" y="87696"/>
                      <a:pt x="309319" y="64528"/>
                      <a:pt x="318314" y="412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2" name="Google Shape;862;p4"/>
              <p:cNvSpPr/>
              <p:nvPr/>
            </p:nvSpPr>
            <p:spPr>
              <a:xfrm>
                <a:off x="3158210" y="2538936"/>
                <a:ext cx="3437700" cy="1984591"/>
              </a:xfrm>
              <a:custGeom>
                <a:rect b="b" l="l" r="r" t="t"/>
                <a:pathLst>
                  <a:path extrusionOk="0" h="313274" w="542652">
                    <a:moveTo>
                      <a:pt x="2157" y="313204"/>
                    </a:moveTo>
                    <a:cubicBezTo>
                      <a:pt x="80054" y="291581"/>
                      <a:pt x="152276" y="253943"/>
                      <a:pt x="220479" y="211038"/>
                    </a:cubicBezTo>
                    <a:cubicBezTo>
                      <a:pt x="289469" y="167600"/>
                      <a:pt x="355053" y="118923"/>
                      <a:pt x="423082" y="73992"/>
                    </a:cubicBezTo>
                    <a:cubicBezTo>
                      <a:pt x="461594" y="48597"/>
                      <a:pt x="500892" y="24407"/>
                      <a:pt x="541763" y="3169"/>
                    </a:cubicBezTo>
                    <a:cubicBezTo>
                      <a:pt x="543771" y="2156"/>
                      <a:pt x="542025" y="-805"/>
                      <a:pt x="540016" y="208"/>
                    </a:cubicBezTo>
                    <a:cubicBezTo>
                      <a:pt x="467620" y="37812"/>
                      <a:pt x="400552" y="84551"/>
                      <a:pt x="333570" y="130975"/>
                    </a:cubicBezTo>
                    <a:cubicBezTo>
                      <a:pt x="267025" y="177119"/>
                      <a:pt x="200219" y="223465"/>
                      <a:pt x="127736" y="260056"/>
                    </a:cubicBezTo>
                    <a:cubicBezTo>
                      <a:pt x="87215" y="280543"/>
                      <a:pt x="45035" y="297747"/>
                      <a:pt x="1196" y="309903"/>
                    </a:cubicBezTo>
                    <a:cubicBezTo>
                      <a:pt x="-900" y="310488"/>
                      <a:pt x="-27" y="313798"/>
                      <a:pt x="2157" y="313204"/>
                    </a:cubicBezTo>
                    <a:lnTo>
                      <a:pt x="2157" y="3132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3" name="Google Shape;863;p4"/>
              <p:cNvSpPr/>
              <p:nvPr/>
            </p:nvSpPr>
            <p:spPr>
              <a:xfrm>
                <a:off x="3181952" y="1139772"/>
                <a:ext cx="2022100" cy="3315714"/>
              </a:xfrm>
              <a:custGeom>
                <a:rect b="b" l="l" r="r" t="t"/>
                <a:pathLst>
                  <a:path extrusionOk="0" h="523396" w="319195">
                    <a:moveTo>
                      <a:pt x="2862" y="522836"/>
                    </a:moveTo>
                    <a:cubicBezTo>
                      <a:pt x="52814" y="465356"/>
                      <a:pt x="88532" y="397658"/>
                      <a:pt x="123813" y="330633"/>
                    </a:cubicBezTo>
                    <a:cubicBezTo>
                      <a:pt x="161452" y="258997"/>
                      <a:pt x="201099" y="188462"/>
                      <a:pt x="243541" y="119515"/>
                    </a:cubicBezTo>
                    <a:cubicBezTo>
                      <a:pt x="267819" y="79999"/>
                      <a:pt x="292969" y="40989"/>
                      <a:pt x="318906" y="2503"/>
                    </a:cubicBezTo>
                    <a:cubicBezTo>
                      <a:pt x="320129" y="669"/>
                      <a:pt x="317159" y="-1042"/>
                      <a:pt x="315937" y="774"/>
                    </a:cubicBezTo>
                    <a:cubicBezTo>
                      <a:pt x="270264" y="68576"/>
                      <a:pt x="227036" y="138020"/>
                      <a:pt x="186428" y="208949"/>
                    </a:cubicBezTo>
                    <a:cubicBezTo>
                      <a:pt x="166342" y="244055"/>
                      <a:pt x="146868" y="279528"/>
                      <a:pt x="128005" y="315307"/>
                    </a:cubicBezTo>
                    <a:cubicBezTo>
                      <a:pt x="110277" y="348859"/>
                      <a:pt x="92899" y="382576"/>
                      <a:pt x="73773" y="415377"/>
                    </a:cubicBezTo>
                    <a:cubicBezTo>
                      <a:pt x="52291" y="452335"/>
                      <a:pt x="28537" y="488105"/>
                      <a:pt x="417" y="520417"/>
                    </a:cubicBezTo>
                    <a:cubicBezTo>
                      <a:pt x="-980" y="522076"/>
                      <a:pt x="1465" y="524503"/>
                      <a:pt x="2862" y="522836"/>
                    </a:cubicBezTo>
                    <a:lnTo>
                      <a:pt x="2862" y="5228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4" name="Google Shape;864;p4"/>
              <p:cNvSpPr/>
              <p:nvPr/>
            </p:nvSpPr>
            <p:spPr>
              <a:xfrm>
                <a:off x="4006412" y="1651511"/>
                <a:ext cx="2112336" cy="2196801"/>
              </a:xfrm>
              <a:custGeom>
                <a:rect b="b" l="l" r="r" t="t"/>
                <a:pathLst>
                  <a:path extrusionOk="0" h="346772" w="333439">
                    <a:moveTo>
                      <a:pt x="330487" y="523"/>
                    </a:moveTo>
                    <a:cubicBezTo>
                      <a:pt x="287696" y="45096"/>
                      <a:pt x="244818" y="89668"/>
                      <a:pt x="202026" y="134241"/>
                    </a:cubicBezTo>
                    <a:cubicBezTo>
                      <a:pt x="159147" y="178814"/>
                      <a:pt x="116269" y="223387"/>
                      <a:pt x="73478" y="267959"/>
                    </a:cubicBezTo>
                    <a:cubicBezTo>
                      <a:pt x="49113" y="293250"/>
                      <a:pt x="24836" y="318540"/>
                      <a:pt x="471" y="343831"/>
                    </a:cubicBezTo>
                    <a:cubicBezTo>
                      <a:pt x="-1013" y="345420"/>
                      <a:pt x="1345" y="347848"/>
                      <a:pt x="2916" y="346250"/>
                    </a:cubicBezTo>
                    <a:cubicBezTo>
                      <a:pt x="45795" y="301677"/>
                      <a:pt x="88586" y="257104"/>
                      <a:pt x="131465" y="212531"/>
                    </a:cubicBezTo>
                    <a:cubicBezTo>
                      <a:pt x="174343" y="167959"/>
                      <a:pt x="217134" y="123386"/>
                      <a:pt x="260012" y="78813"/>
                    </a:cubicBezTo>
                    <a:cubicBezTo>
                      <a:pt x="284291" y="53523"/>
                      <a:pt x="308655" y="28232"/>
                      <a:pt x="332932" y="2942"/>
                    </a:cubicBezTo>
                    <a:cubicBezTo>
                      <a:pt x="334505" y="1353"/>
                      <a:pt x="332059" y="-1075"/>
                      <a:pt x="330487" y="523"/>
                    </a:cubicBezTo>
                    <a:lnTo>
                      <a:pt x="330487" y="52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65" name="Google Shape;865;p4"/>
            <p:cNvGrpSpPr/>
            <p:nvPr/>
          </p:nvGrpSpPr>
          <p:grpSpPr>
            <a:xfrm>
              <a:off x="8556153" y="1474830"/>
              <a:ext cx="896826" cy="875369"/>
              <a:chOff x="4720463" y="3639783"/>
              <a:chExt cx="2406294" cy="2349354"/>
            </a:xfrm>
          </p:grpSpPr>
          <p:sp>
            <p:nvSpPr>
              <p:cNvPr id="866" name="Google Shape;866;p4"/>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7" name="Google Shape;867;p4"/>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8" name="Google Shape;868;p4"/>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9" name="Google Shape;869;p4"/>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0" name="Google Shape;870;p4"/>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1" name="Google Shape;871;p4"/>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2" name="Google Shape;872;p4"/>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3" name="Google Shape;873;p4"/>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4" name="Google Shape;874;p4"/>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5" name="Google Shape;875;p4"/>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6" name="Google Shape;876;p4"/>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77" name="Google Shape;877;p4"/>
            <p:cNvGrpSpPr/>
            <p:nvPr/>
          </p:nvGrpSpPr>
          <p:grpSpPr>
            <a:xfrm flipH="1" rot="-1650791">
              <a:off x="8692347" y="789100"/>
              <a:ext cx="624436" cy="1243254"/>
              <a:chOff x="3848399" y="539511"/>
              <a:chExt cx="2333817" cy="4646641"/>
            </a:xfrm>
          </p:grpSpPr>
          <p:sp>
            <p:nvSpPr>
              <p:cNvPr id="878" name="Google Shape;878;p4"/>
              <p:cNvSpPr/>
              <p:nvPr/>
            </p:nvSpPr>
            <p:spPr>
              <a:xfrm>
                <a:off x="3848399" y="910127"/>
                <a:ext cx="2153945" cy="4276025"/>
              </a:xfrm>
              <a:custGeom>
                <a:rect b="b" l="l" r="r" t="t"/>
                <a:pathLst>
                  <a:path extrusionOk="0" h="1117915" w="563123">
                    <a:moveTo>
                      <a:pt x="3955" y="1117907"/>
                    </a:moveTo>
                    <a:lnTo>
                      <a:pt x="0" y="1116562"/>
                    </a:lnTo>
                    <a:cubicBezTo>
                      <a:pt x="13676" y="1076417"/>
                      <a:pt x="27255" y="1036158"/>
                      <a:pt x="40861" y="995839"/>
                    </a:cubicBezTo>
                    <a:cubicBezTo>
                      <a:pt x="124321" y="748488"/>
                      <a:pt x="210620" y="492719"/>
                      <a:pt x="321938" y="253333"/>
                    </a:cubicBezTo>
                    <a:cubicBezTo>
                      <a:pt x="355385" y="181409"/>
                      <a:pt x="400831" y="119833"/>
                      <a:pt x="457009" y="70317"/>
                    </a:cubicBezTo>
                    <a:cubicBezTo>
                      <a:pt x="490003" y="41237"/>
                      <a:pt x="525048" y="17579"/>
                      <a:pt x="561289" y="0"/>
                    </a:cubicBezTo>
                    <a:lnTo>
                      <a:pt x="563124" y="3764"/>
                    </a:lnTo>
                    <a:cubicBezTo>
                      <a:pt x="527231" y="21177"/>
                      <a:pt x="492483" y="44625"/>
                      <a:pt x="459769" y="73461"/>
                    </a:cubicBezTo>
                    <a:cubicBezTo>
                      <a:pt x="404027" y="122592"/>
                      <a:pt x="358931" y="183705"/>
                      <a:pt x="325728" y="255105"/>
                    </a:cubicBezTo>
                    <a:cubicBezTo>
                      <a:pt x="214506" y="494282"/>
                      <a:pt x="128242" y="749938"/>
                      <a:pt x="44826" y="997183"/>
                    </a:cubicBezTo>
                    <a:cubicBezTo>
                      <a:pt x="31220" y="1037503"/>
                      <a:pt x="17640" y="1077771"/>
                      <a:pt x="3965" y="11179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9" name="Google Shape;879;p4"/>
              <p:cNvSpPr/>
              <p:nvPr/>
            </p:nvSpPr>
            <p:spPr>
              <a:xfrm>
                <a:off x="5009584" y="1613175"/>
                <a:ext cx="1047660" cy="429326"/>
              </a:xfrm>
              <a:custGeom>
                <a:rect b="b" l="l" r="r" t="t"/>
                <a:pathLst>
                  <a:path extrusionOk="0" h="112242" w="273898">
                    <a:moveTo>
                      <a:pt x="4183" y="110279"/>
                    </a:moveTo>
                    <a:cubicBezTo>
                      <a:pt x="19981" y="82849"/>
                      <a:pt x="50773" y="58082"/>
                      <a:pt x="82796" y="41962"/>
                    </a:cubicBezTo>
                    <a:cubicBezTo>
                      <a:pt x="114829" y="25841"/>
                      <a:pt x="148093" y="17422"/>
                      <a:pt x="179793" y="12270"/>
                    </a:cubicBezTo>
                    <a:cubicBezTo>
                      <a:pt x="211458" y="7117"/>
                      <a:pt x="242198" y="4986"/>
                      <a:pt x="273898" y="0"/>
                    </a:cubicBezTo>
                    <a:cubicBezTo>
                      <a:pt x="213118"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0" name="Google Shape;880;p4"/>
              <p:cNvSpPr/>
              <p:nvPr/>
            </p:nvSpPr>
            <p:spPr>
              <a:xfrm>
                <a:off x="5009118" y="1597307"/>
                <a:ext cx="1092890" cy="453848"/>
              </a:xfrm>
              <a:custGeom>
                <a:rect b="b" l="l" r="r" t="t"/>
                <a:pathLst>
                  <a:path extrusionOk="0" h="118653" w="285723">
                    <a:moveTo>
                      <a:pt x="5965" y="118654"/>
                    </a:moveTo>
                    <a:cubicBezTo>
                      <a:pt x="3939" y="118654"/>
                      <a:pt x="1948" y="118601"/>
                      <a:pt x="0" y="118497"/>
                    </a:cubicBezTo>
                    <a:lnTo>
                      <a:pt x="236" y="113982"/>
                    </a:lnTo>
                    <a:cubicBezTo>
                      <a:pt x="1389" y="114043"/>
                      <a:pt x="2559" y="114087"/>
                      <a:pt x="3746" y="114104"/>
                    </a:cubicBezTo>
                    <a:lnTo>
                      <a:pt x="2341" y="113292"/>
                    </a:lnTo>
                    <a:cubicBezTo>
                      <a:pt x="17152" y="87582"/>
                      <a:pt x="46887" y="61707"/>
                      <a:pt x="81897" y="44084"/>
                    </a:cubicBezTo>
                    <a:cubicBezTo>
                      <a:pt x="109991" y="29945"/>
                      <a:pt x="141028" y="20444"/>
                      <a:pt x="179549" y="14182"/>
                    </a:cubicBezTo>
                    <a:cubicBezTo>
                      <a:pt x="195888" y="11527"/>
                      <a:pt x="212192" y="9641"/>
                      <a:pt x="227999" y="7816"/>
                    </a:cubicBezTo>
                    <a:cubicBezTo>
                      <a:pt x="242932" y="6096"/>
                      <a:pt x="258302" y="4323"/>
                      <a:pt x="273672" y="1904"/>
                    </a:cubicBezTo>
                    <a:lnTo>
                      <a:pt x="285724" y="0"/>
                    </a:lnTo>
                    <a:lnTo>
                      <a:pt x="275156" y="6096"/>
                    </a:lnTo>
                    <a:cubicBezTo>
                      <a:pt x="209922" y="43612"/>
                      <a:pt x="150922" y="76561"/>
                      <a:pt x="88832" y="99756"/>
                    </a:cubicBezTo>
                    <a:cubicBezTo>
                      <a:pt x="54537" y="112567"/>
                      <a:pt x="27972" y="118636"/>
                      <a:pt x="5974" y="118645"/>
                    </a:cubicBezTo>
                    <a:close/>
                    <a:moveTo>
                      <a:pt x="262581" y="8130"/>
                    </a:moveTo>
                    <a:cubicBezTo>
                      <a:pt x="251054" y="9720"/>
                      <a:pt x="239701" y="11038"/>
                      <a:pt x="228523" y="12322"/>
                    </a:cubicBezTo>
                    <a:cubicBezTo>
                      <a:pt x="212804" y="14139"/>
                      <a:pt x="196525" y="16016"/>
                      <a:pt x="180282" y="18653"/>
                    </a:cubicBezTo>
                    <a:cubicBezTo>
                      <a:pt x="142224" y="24836"/>
                      <a:pt x="111616" y="34207"/>
                      <a:pt x="83941" y="48136"/>
                    </a:cubicBezTo>
                    <a:cubicBezTo>
                      <a:pt x="50346" y="65051"/>
                      <a:pt x="21763" y="89626"/>
                      <a:pt x="7109" y="114130"/>
                    </a:cubicBezTo>
                    <a:cubicBezTo>
                      <a:pt x="28330" y="113929"/>
                      <a:pt x="54057" y="107939"/>
                      <a:pt x="87251" y="95538"/>
                    </a:cubicBezTo>
                    <a:cubicBezTo>
                      <a:pt x="145726" y="73697"/>
                      <a:pt x="201626" y="43088"/>
                      <a:pt x="262581" y="81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1" name="Google Shape;881;p4"/>
              <p:cNvSpPr/>
              <p:nvPr/>
            </p:nvSpPr>
            <p:spPr>
              <a:xfrm>
                <a:off x="5398004" y="1231400"/>
                <a:ext cx="763168" cy="202878"/>
              </a:xfrm>
              <a:custGeom>
                <a:rect b="b" l="l" r="r" t="t"/>
                <a:pathLst>
                  <a:path extrusionOk="0" h="53040" w="199521">
                    <a:moveTo>
                      <a:pt x="3083" y="41604"/>
                    </a:moveTo>
                    <a:cubicBezTo>
                      <a:pt x="19824" y="20802"/>
                      <a:pt x="45289" y="7380"/>
                      <a:pt x="69375" y="2507"/>
                    </a:cubicBezTo>
                    <a:cubicBezTo>
                      <a:pt x="93460" y="-2357"/>
                      <a:pt x="116384" y="455"/>
                      <a:pt x="137518" y="5843"/>
                    </a:cubicBezTo>
                    <a:cubicBezTo>
                      <a:pt x="158651" y="11231"/>
                      <a:pt x="178474" y="19160"/>
                      <a:pt x="199521" y="24697"/>
                    </a:cubicBezTo>
                    <a:cubicBezTo>
                      <a:pt x="152712" y="38076"/>
                      <a:pt x="105293" y="50983"/>
                      <a:pt x="59707" y="52843"/>
                    </a:cubicBezTo>
                    <a:cubicBezTo>
                      <a:pt x="38041" y="53725"/>
                      <a:pt x="16349" y="51909"/>
                      <a:pt x="0" y="4196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2" name="Google Shape;882;p4"/>
              <p:cNvSpPr/>
              <p:nvPr/>
            </p:nvSpPr>
            <p:spPr>
              <a:xfrm>
                <a:off x="5395200" y="1225818"/>
                <a:ext cx="787017" cy="214016"/>
              </a:xfrm>
              <a:custGeom>
                <a:rect b="b" l="l" r="r" t="t"/>
                <a:pathLst>
                  <a:path extrusionOk="0" h="55952" w="205756">
                    <a:moveTo>
                      <a:pt x="51219" y="55944"/>
                    </a:moveTo>
                    <a:cubicBezTo>
                      <a:pt x="28985" y="55944"/>
                      <a:pt x="12558" y="52302"/>
                      <a:pt x="0" y="44661"/>
                    </a:cubicBezTo>
                    <a:lnTo>
                      <a:pt x="1502" y="42189"/>
                    </a:lnTo>
                    <a:cubicBezTo>
                      <a:pt x="15239" y="50547"/>
                      <a:pt x="33963" y="53953"/>
                      <a:pt x="60397" y="52852"/>
                    </a:cubicBezTo>
                    <a:cubicBezTo>
                      <a:pt x="103319" y="51097"/>
                      <a:pt x="146809" y="39849"/>
                      <a:pt x="194927" y="26191"/>
                    </a:cubicBezTo>
                    <a:cubicBezTo>
                      <a:pt x="186369" y="23781"/>
                      <a:pt x="177898" y="21021"/>
                      <a:pt x="169689" y="18340"/>
                    </a:cubicBezTo>
                    <a:cubicBezTo>
                      <a:pt x="159384" y="14969"/>
                      <a:pt x="148730" y="11476"/>
                      <a:pt x="137901" y="8716"/>
                    </a:cubicBezTo>
                    <a:cubicBezTo>
                      <a:pt x="112576" y="2254"/>
                      <a:pt x="91163" y="1197"/>
                      <a:pt x="70405" y="5398"/>
                    </a:cubicBezTo>
                    <a:cubicBezTo>
                      <a:pt x="44686" y="10594"/>
                      <a:pt x="20217" y="25021"/>
                      <a:pt x="4951" y="43980"/>
                    </a:cubicBezTo>
                    <a:lnTo>
                      <a:pt x="2698" y="42163"/>
                    </a:lnTo>
                    <a:cubicBezTo>
                      <a:pt x="18374" y="22689"/>
                      <a:pt x="43473" y="7887"/>
                      <a:pt x="69837" y="2560"/>
                    </a:cubicBezTo>
                    <a:cubicBezTo>
                      <a:pt x="91032" y="-1720"/>
                      <a:pt x="112926" y="-654"/>
                      <a:pt x="138600" y="5913"/>
                    </a:cubicBezTo>
                    <a:cubicBezTo>
                      <a:pt x="149516" y="8699"/>
                      <a:pt x="160257" y="12201"/>
                      <a:pt x="170650" y="15598"/>
                    </a:cubicBezTo>
                    <a:cubicBezTo>
                      <a:pt x="180343" y="18785"/>
                      <a:pt x="190474" y="22095"/>
                      <a:pt x="200603" y="24767"/>
                    </a:cubicBezTo>
                    <a:lnTo>
                      <a:pt x="205756" y="26112"/>
                    </a:lnTo>
                    <a:lnTo>
                      <a:pt x="200691" y="27562"/>
                    </a:lnTo>
                    <a:cubicBezTo>
                      <a:pt x="150477" y="41910"/>
                      <a:pt x="105240" y="53935"/>
                      <a:pt x="60510" y="55760"/>
                    </a:cubicBezTo>
                    <a:cubicBezTo>
                      <a:pt x="57305" y="55891"/>
                      <a:pt x="54205" y="55953"/>
                      <a:pt x="51219" y="559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3" name="Google Shape;883;p4"/>
              <p:cNvSpPr/>
              <p:nvPr/>
            </p:nvSpPr>
            <p:spPr>
              <a:xfrm>
                <a:off x="5571631" y="565436"/>
                <a:ext cx="414190" cy="642879"/>
              </a:xfrm>
              <a:custGeom>
                <a:rect b="b" l="l" r="r" t="t"/>
                <a:pathLst>
                  <a:path extrusionOk="0" h="168073" w="108285">
                    <a:moveTo>
                      <a:pt x="3045" y="165436"/>
                    </a:moveTo>
                    <a:cubicBezTo>
                      <a:pt x="-3530" y="139630"/>
                      <a:pt x="1080" y="111397"/>
                      <a:pt x="11734" y="89425"/>
                    </a:cubicBezTo>
                    <a:cubicBezTo>
                      <a:pt x="22388" y="67453"/>
                      <a:pt x="38509" y="51035"/>
                      <a:pt x="55626" y="37586"/>
                    </a:cubicBezTo>
                    <a:cubicBezTo>
                      <a:pt x="72743" y="24138"/>
                      <a:pt x="91082" y="13300"/>
                      <a:pt x="108286" y="0"/>
                    </a:cubicBezTo>
                    <a:cubicBezTo>
                      <a:pt x="90645" y="45088"/>
                      <a:pt x="72393" y="90351"/>
                      <a:pt x="46308" y="127483"/>
                    </a:cubicBezTo>
                    <a:cubicBezTo>
                      <a:pt x="33916" y="145141"/>
                      <a:pt x="19340" y="161174"/>
                      <a:pt x="1473" y="16807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4" name="Google Shape;884;p4"/>
              <p:cNvSpPr/>
              <p:nvPr/>
            </p:nvSpPr>
            <p:spPr>
              <a:xfrm>
                <a:off x="5563120" y="539511"/>
                <a:ext cx="442074" cy="676918"/>
              </a:xfrm>
              <a:custGeom>
                <a:rect b="b" l="l" r="r" t="t"/>
                <a:pathLst>
                  <a:path extrusionOk="0" h="176972" w="115575">
                    <a:moveTo>
                      <a:pt x="4520" y="176963"/>
                    </a:moveTo>
                    <a:lnTo>
                      <a:pt x="2887" y="172745"/>
                    </a:lnTo>
                    <a:cubicBezTo>
                      <a:pt x="2939" y="172728"/>
                      <a:pt x="3000" y="172702"/>
                      <a:pt x="3052" y="172684"/>
                    </a:cubicBezTo>
                    <a:cubicBezTo>
                      <a:pt x="-3122" y="148354"/>
                      <a:pt x="188" y="119405"/>
                      <a:pt x="11916" y="95215"/>
                    </a:cubicBezTo>
                    <a:cubicBezTo>
                      <a:pt x="21348" y="75767"/>
                      <a:pt x="35495" y="59052"/>
                      <a:pt x="56454" y="42590"/>
                    </a:cubicBezTo>
                    <a:cubicBezTo>
                      <a:pt x="65274" y="35630"/>
                      <a:pt x="74618" y="29281"/>
                      <a:pt x="83613" y="23142"/>
                    </a:cubicBezTo>
                    <a:cubicBezTo>
                      <a:pt x="92084" y="17378"/>
                      <a:pt x="100817" y="11414"/>
                      <a:pt x="109113" y="4995"/>
                    </a:cubicBezTo>
                    <a:lnTo>
                      <a:pt x="115576" y="0"/>
                    </a:lnTo>
                    <a:lnTo>
                      <a:pt x="112606" y="7606"/>
                    </a:lnTo>
                    <a:cubicBezTo>
                      <a:pt x="93744" y="56022"/>
                      <a:pt x="76016" y="99066"/>
                      <a:pt x="50376" y="135570"/>
                    </a:cubicBezTo>
                    <a:cubicBezTo>
                      <a:pt x="34823" y="157742"/>
                      <a:pt x="20247" y="170894"/>
                      <a:pt x="4510" y="176972"/>
                    </a:cubicBezTo>
                    <a:close/>
                    <a:moveTo>
                      <a:pt x="105445" y="13370"/>
                    </a:moveTo>
                    <a:cubicBezTo>
                      <a:pt x="99070" y="18068"/>
                      <a:pt x="92521" y="22522"/>
                      <a:pt x="86146" y="26871"/>
                    </a:cubicBezTo>
                    <a:cubicBezTo>
                      <a:pt x="77238" y="32967"/>
                      <a:pt x="67982" y="39272"/>
                      <a:pt x="59249" y="46136"/>
                    </a:cubicBezTo>
                    <a:cubicBezTo>
                      <a:pt x="38857" y="62152"/>
                      <a:pt x="25120" y="78369"/>
                      <a:pt x="15994" y="97180"/>
                    </a:cubicBezTo>
                    <a:cubicBezTo>
                      <a:pt x="4834" y="120200"/>
                      <a:pt x="1585" y="147665"/>
                      <a:pt x="7262" y="170833"/>
                    </a:cubicBezTo>
                    <a:cubicBezTo>
                      <a:pt x="20509" y="164414"/>
                      <a:pt x="33146" y="152241"/>
                      <a:pt x="46682" y="132958"/>
                    </a:cubicBezTo>
                    <a:cubicBezTo>
                      <a:pt x="70688" y="98734"/>
                      <a:pt x="87805" y="58484"/>
                      <a:pt x="105445" y="133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5" name="Google Shape;885;p4"/>
              <p:cNvSpPr/>
              <p:nvPr/>
            </p:nvSpPr>
            <p:spPr>
              <a:xfrm>
                <a:off x="4752888" y="2247969"/>
                <a:ext cx="1047794" cy="429326"/>
              </a:xfrm>
              <a:custGeom>
                <a:rect b="b" l="l" r="r" t="t"/>
                <a:pathLst>
                  <a:path extrusionOk="0" h="112242" w="273933">
                    <a:moveTo>
                      <a:pt x="4183" y="110279"/>
                    </a:moveTo>
                    <a:cubicBezTo>
                      <a:pt x="19981" y="82849"/>
                      <a:pt x="50773" y="58083"/>
                      <a:pt x="82796" y="41962"/>
                    </a:cubicBezTo>
                    <a:cubicBezTo>
                      <a:pt x="114828" y="25841"/>
                      <a:pt x="148093" y="17422"/>
                      <a:pt x="179793" y="12270"/>
                    </a:cubicBezTo>
                    <a:cubicBezTo>
                      <a:pt x="211493" y="7117"/>
                      <a:pt x="242242" y="4987"/>
                      <a:pt x="273933" y="0"/>
                    </a:cubicBezTo>
                    <a:cubicBezTo>
                      <a:pt x="213073"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6" name="Google Shape;886;p4"/>
              <p:cNvSpPr/>
              <p:nvPr/>
            </p:nvSpPr>
            <p:spPr>
              <a:xfrm>
                <a:off x="4752452" y="2232170"/>
                <a:ext cx="1092990" cy="453783"/>
              </a:xfrm>
              <a:custGeom>
                <a:rect b="b" l="l" r="r" t="t"/>
                <a:pathLst>
                  <a:path extrusionOk="0" h="118636" w="285749">
                    <a:moveTo>
                      <a:pt x="5955" y="118636"/>
                    </a:moveTo>
                    <a:cubicBezTo>
                      <a:pt x="3930" y="118636"/>
                      <a:pt x="1947" y="118584"/>
                      <a:pt x="0" y="118488"/>
                    </a:cubicBezTo>
                    <a:lnTo>
                      <a:pt x="235" y="113973"/>
                    </a:lnTo>
                    <a:cubicBezTo>
                      <a:pt x="1388" y="114034"/>
                      <a:pt x="2567" y="114078"/>
                      <a:pt x="3746" y="114095"/>
                    </a:cubicBezTo>
                    <a:lnTo>
                      <a:pt x="2340" y="113283"/>
                    </a:lnTo>
                    <a:cubicBezTo>
                      <a:pt x="17151" y="87574"/>
                      <a:pt x="46895" y="61698"/>
                      <a:pt x="81897" y="44075"/>
                    </a:cubicBezTo>
                    <a:cubicBezTo>
                      <a:pt x="109990" y="29936"/>
                      <a:pt x="141027" y="20435"/>
                      <a:pt x="179548" y="14174"/>
                    </a:cubicBezTo>
                    <a:cubicBezTo>
                      <a:pt x="195896" y="11519"/>
                      <a:pt x="212244" y="9632"/>
                      <a:pt x="228051" y="7807"/>
                    </a:cubicBezTo>
                    <a:cubicBezTo>
                      <a:pt x="242940" y="6087"/>
                      <a:pt x="258336" y="4314"/>
                      <a:pt x="273697" y="1904"/>
                    </a:cubicBezTo>
                    <a:lnTo>
                      <a:pt x="285749" y="0"/>
                    </a:lnTo>
                    <a:lnTo>
                      <a:pt x="275182" y="6096"/>
                    </a:lnTo>
                    <a:cubicBezTo>
                      <a:pt x="209921" y="43621"/>
                      <a:pt x="150886" y="76570"/>
                      <a:pt x="88822" y="99747"/>
                    </a:cubicBezTo>
                    <a:cubicBezTo>
                      <a:pt x="54519" y="112558"/>
                      <a:pt x="27954" y="118636"/>
                      <a:pt x="5947" y="118636"/>
                    </a:cubicBezTo>
                    <a:close/>
                    <a:moveTo>
                      <a:pt x="262554" y="8113"/>
                    </a:moveTo>
                    <a:cubicBezTo>
                      <a:pt x="251088" y="9702"/>
                      <a:pt x="239692" y="11021"/>
                      <a:pt x="228574" y="12296"/>
                    </a:cubicBezTo>
                    <a:cubicBezTo>
                      <a:pt x="212820" y="14112"/>
                      <a:pt x="196525" y="15999"/>
                      <a:pt x="180281" y="18636"/>
                    </a:cubicBezTo>
                    <a:cubicBezTo>
                      <a:pt x="142223" y="24819"/>
                      <a:pt x="111615" y="34189"/>
                      <a:pt x="83940" y="48118"/>
                    </a:cubicBezTo>
                    <a:cubicBezTo>
                      <a:pt x="50345" y="65034"/>
                      <a:pt x="21762" y="89608"/>
                      <a:pt x="7100" y="114113"/>
                    </a:cubicBezTo>
                    <a:cubicBezTo>
                      <a:pt x="28329" y="113903"/>
                      <a:pt x="54048" y="107921"/>
                      <a:pt x="87250" y="95512"/>
                    </a:cubicBezTo>
                    <a:cubicBezTo>
                      <a:pt x="145700" y="73679"/>
                      <a:pt x="201581" y="43071"/>
                      <a:pt x="262563" y="81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7" name="Google Shape;887;p4"/>
              <p:cNvSpPr/>
              <p:nvPr/>
            </p:nvSpPr>
            <p:spPr>
              <a:xfrm>
                <a:off x="5083460" y="582107"/>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5"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8" name="Google Shape;888;p4"/>
              <p:cNvSpPr/>
              <p:nvPr/>
            </p:nvSpPr>
            <p:spPr>
              <a:xfrm>
                <a:off x="5076712" y="545861"/>
                <a:ext cx="219785" cy="1159361"/>
              </a:xfrm>
              <a:custGeom>
                <a:rect b="b" l="l" r="r" t="t"/>
                <a:pathLst>
                  <a:path extrusionOk="0" h="303101" w="57460">
                    <a:moveTo>
                      <a:pt x="27698" y="303093"/>
                    </a:moveTo>
                    <a:lnTo>
                      <a:pt x="24667" y="301285"/>
                    </a:lnTo>
                    <a:cubicBezTo>
                      <a:pt x="25409" y="300036"/>
                      <a:pt x="26134" y="298761"/>
                      <a:pt x="26842" y="297451"/>
                    </a:cubicBezTo>
                    <a:lnTo>
                      <a:pt x="25017" y="298639"/>
                    </a:lnTo>
                    <a:cubicBezTo>
                      <a:pt x="8931" y="273803"/>
                      <a:pt x="-413" y="235780"/>
                      <a:pt x="14" y="196927"/>
                    </a:cubicBezTo>
                    <a:cubicBezTo>
                      <a:pt x="364" y="165724"/>
                      <a:pt x="6215" y="134085"/>
                      <a:pt x="18423" y="97354"/>
                    </a:cubicBezTo>
                    <a:cubicBezTo>
                      <a:pt x="23602" y="81766"/>
                      <a:pt x="29471" y="66536"/>
                      <a:pt x="35147" y="51812"/>
                    </a:cubicBezTo>
                    <a:cubicBezTo>
                      <a:pt x="40500" y="37910"/>
                      <a:pt x="46037" y="23535"/>
                      <a:pt x="50980" y="8916"/>
                    </a:cubicBezTo>
                    <a:lnTo>
                      <a:pt x="53993" y="0"/>
                    </a:lnTo>
                    <a:lnTo>
                      <a:pt x="54421" y="9397"/>
                    </a:lnTo>
                    <a:cubicBezTo>
                      <a:pt x="57800" y="84080"/>
                      <a:pt x="59957" y="151210"/>
                      <a:pt x="51984" y="216497"/>
                    </a:cubicBezTo>
                    <a:cubicBezTo>
                      <a:pt x="47181" y="255848"/>
                      <a:pt x="39470" y="283365"/>
                      <a:pt x="27715" y="303101"/>
                    </a:cubicBezTo>
                    <a:close/>
                    <a:moveTo>
                      <a:pt x="51294" y="18767"/>
                    </a:moveTo>
                    <a:cubicBezTo>
                      <a:pt x="47155" y="30443"/>
                      <a:pt x="42736" y="41909"/>
                      <a:pt x="38439" y="53070"/>
                    </a:cubicBezTo>
                    <a:cubicBezTo>
                      <a:pt x="32780" y="67759"/>
                      <a:pt x="26929" y="82954"/>
                      <a:pt x="21777" y="98463"/>
                    </a:cubicBezTo>
                    <a:cubicBezTo>
                      <a:pt x="9690" y="134836"/>
                      <a:pt x="3892" y="166135"/>
                      <a:pt x="3552" y="196962"/>
                    </a:cubicBezTo>
                    <a:cubicBezTo>
                      <a:pt x="3123" y="234819"/>
                      <a:pt x="12101" y="271794"/>
                      <a:pt x="27576" y="296080"/>
                    </a:cubicBezTo>
                    <a:cubicBezTo>
                      <a:pt x="37452" y="277200"/>
                      <a:pt x="44142" y="251534"/>
                      <a:pt x="48473" y="216061"/>
                    </a:cubicBezTo>
                    <a:cubicBezTo>
                      <a:pt x="56079" y="153743"/>
                      <a:pt x="54421" y="89617"/>
                      <a:pt x="51303" y="187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9" name="Google Shape;889;p4"/>
              <p:cNvSpPr/>
              <p:nvPr/>
            </p:nvSpPr>
            <p:spPr>
              <a:xfrm>
                <a:off x="4779054" y="1269619"/>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6"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0" name="Google Shape;890;p4"/>
              <p:cNvSpPr/>
              <p:nvPr/>
            </p:nvSpPr>
            <p:spPr>
              <a:xfrm>
                <a:off x="4772310" y="1233374"/>
                <a:ext cx="219781" cy="1159361"/>
              </a:xfrm>
              <a:custGeom>
                <a:rect b="b" l="l" r="r" t="t"/>
                <a:pathLst>
                  <a:path extrusionOk="0" h="303101" w="57459">
                    <a:moveTo>
                      <a:pt x="27697" y="303093"/>
                    </a:moveTo>
                    <a:lnTo>
                      <a:pt x="24667" y="301285"/>
                    </a:lnTo>
                    <a:cubicBezTo>
                      <a:pt x="25409" y="300036"/>
                      <a:pt x="26133" y="298761"/>
                      <a:pt x="26841" y="297451"/>
                    </a:cubicBezTo>
                    <a:lnTo>
                      <a:pt x="25016" y="298639"/>
                    </a:lnTo>
                    <a:cubicBezTo>
                      <a:pt x="8930" y="273803"/>
                      <a:pt x="-414" y="235780"/>
                      <a:pt x="14" y="196927"/>
                    </a:cubicBezTo>
                    <a:cubicBezTo>
                      <a:pt x="363" y="165724"/>
                      <a:pt x="6214" y="134085"/>
                      <a:pt x="18423" y="97354"/>
                    </a:cubicBezTo>
                    <a:cubicBezTo>
                      <a:pt x="23610" y="81757"/>
                      <a:pt x="29478" y="66518"/>
                      <a:pt x="35155" y="51786"/>
                    </a:cubicBezTo>
                    <a:cubicBezTo>
                      <a:pt x="40508" y="37892"/>
                      <a:pt x="46045" y="23526"/>
                      <a:pt x="50979" y="8916"/>
                    </a:cubicBezTo>
                    <a:lnTo>
                      <a:pt x="53992" y="0"/>
                    </a:lnTo>
                    <a:lnTo>
                      <a:pt x="54420" y="9397"/>
                    </a:lnTo>
                    <a:cubicBezTo>
                      <a:pt x="57800" y="84089"/>
                      <a:pt x="59956" y="151219"/>
                      <a:pt x="51983" y="216497"/>
                    </a:cubicBezTo>
                    <a:cubicBezTo>
                      <a:pt x="47172" y="255856"/>
                      <a:pt x="39461" y="283374"/>
                      <a:pt x="27715" y="303101"/>
                    </a:cubicBezTo>
                    <a:close/>
                    <a:moveTo>
                      <a:pt x="51293" y="18767"/>
                    </a:moveTo>
                    <a:cubicBezTo>
                      <a:pt x="47154" y="30434"/>
                      <a:pt x="42744" y="41892"/>
                      <a:pt x="38447" y="53052"/>
                    </a:cubicBezTo>
                    <a:cubicBezTo>
                      <a:pt x="32788" y="67750"/>
                      <a:pt x="26928" y="82954"/>
                      <a:pt x="21776" y="98472"/>
                    </a:cubicBezTo>
                    <a:cubicBezTo>
                      <a:pt x="9690" y="134845"/>
                      <a:pt x="3891" y="166135"/>
                      <a:pt x="3551" y="196971"/>
                    </a:cubicBezTo>
                    <a:cubicBezTo>
                      <a:pt x="3123" y="234828"/>
                      <a:pt x="12100" y="271803"/>
                      <a:pt x="27575" y="296089"/>
                    </a:cubicBezTo>
                    <a:cubicBezTo>
                      <a:pt x="37451" y="277208"/>
                      <a:pt x="44141" y="251542"/>
                      <a:pt x="48472" y="216069"/>
                    </a:cubicBezTo>
                    <a:cubicBezTo>
                      <a:pt x="56079" y="153751"/>
                      <a:pt x="54420" y="89626"/>
                      <a:pt x="51302" y="187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1" name="Google Shape;891;p4"/>
              <p:cNvSpPr/>
              <p:nvPr/>
            </p:nvSpPr>
            <p:spPr>
              <a:xfrm>
                <a:off x="5384106" y="1315386"/>
                <a:ext cx="791427" cy="121604"/>
              </a:xfrm>
              <a:custGeom>
                <a:rect b="b" l="l" r="r" t="t"/>
                <a:pathLst>
                  <a:path extrusionOk="0" h="31792" w="206909">
                    <a:moveTo>
                      <a:pt x="3694" y="23762"/>
                    </a:moveTo>
                    <a:cubicBezTo>
                      <a:pt x="18689" y="11327"/>
                      <a:pt x="38346" y="5598"/>
                      <a:pt x="57803" y="3720"/>
                    </a:cubicBezTo>
                    <a:cubicBezTo>
                      <a:pt x="77261" y="1843"/>
                      <a:pt x="96857" y="3493"/>
                      <a:pt x="116349" y="4148"/>
                    </a:cubicBezTo>
                    <a:cubicBezTo>
                      <a:pt x="146652" y="5161"/>
                      <a:pt x="176955" y="3773"/>
                      <a:pt x="206909" y="0"/>
                    </a:cubicBezTo>
                    <a:cubicBezTo>
                      <a:pt x="163506" y="15737"/>
                      <a:pt x="118008" y="26024"/>
                      <a:pt x="71994" y="30548"/>
                    </a:cubicBezTo>
                    <a:cubicBezTo>
                      <a:pt x="56957" y="32024"/>
                      <a:pt x="41561" y="32862"/>
                      <a:pt x="26942" y="29081"/>
                    </a:cubicBezTo>
                    <a:cubicBezTo>
                      <a:pt x="17536" y="26644"/>
                      <a:pt x="8733" y="22365"/>
                      <a:pt x="0" y="181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2" name="Google Shape;892;p4"/>
              <p:cNvSpPr/>
              <p:nvPr/>
            </p:nvSpPr>
            <p:spPr>
              <a:xfrm>
                <a:off x="5002236" y="1617650"/>
                <a:ext cx="1047660" cy="436245"/>
              </a:xfrm>
              <a:custGeom>
                <a:rect b="b" l="l" r="r" t="t"/>
                <a:pathLst>
                  <a:path extrusionOk="0" h="114051" w="273898">
                    <a:moveTo>
                      <a:pt x="1878" y="112480"/>
                    </a:moveTo>
                    <a:cubicBezTo>
                      <a:pt x="83967" y="58292"/>
                      <a:pt x="179679" y="28801"/>
                      <a:pt x="273898" y="0"/>
                    </a:cubicBezTo>
                    <a:cubicBezTo>
                      <a:pt x="250844" y="12575"/>
                      <a:pt x="227789" y="25159"/>
                      <a:pt x="204647" y="37735"/>
                    </a:cubicBezTo>
                    <a:cubicBezTo>
                      <a:pt x="140268" y="72832"/>
                      <a:pt x="73286" y="108716"/>
                      <a:pt x="0" y="11405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3" name="Google Shape;893;p4"/>
              <p:cNvSpPr/>
              <p:nvPr/>
            </p:nvSpPr>
            <p:spPr>
              <a:xfrm>
                <a:off x="4739859" y="2239217"/>
                <a:ext cx="1072178" cy="444798"/>
              </a:xfrm>
              <a:custGeom>
                <a:rect b="b" l="l" r="r" t="t"/>
                <a:pathLst>
                  <a:path extrusionOk="0" h="116287" w="280308">
                    <a:moveTo>
                      <a:pt x="1747" y="116148"/>
                    </a:moveTo>
                    <a:cubicBezTo>
                      <a:pt x="87757" y="62763"/>
                      <a:pt x="179941" y="14759"/>
                      <a:pt x="280309" y="0"/>
                    </a:cubicBezTo>
                    <a:cubicBezTo>
                      <a:pt x="219134" y="35578"/>
                      <a:pt x="156171" y="68134"/>
                      <a:pt x="91748" y="97529"/>
                    </a:cubicBezTo>
                    <a:cubicBezTo>
                      <a:pt x="62790" y="110742"/>
                      <a:pt x="29535" y="123439"/>
                      <a:pt x="0" y="11156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4" name="Google Shape;894;p4"/>
              <p:cNvSpPr/>
              <p:nvPr/>
            </p:nvSpPr>
            <p:spPr>
              <a:xfrm>
                <a:off x="5585383" y="565669"/>
                <a:ext cx="401441" cy="641942"/>
              </a:xfrm>
              <a:custGeom>
                <a:rect b="b" l="l" r="r" t="t"/>
                <a:pathLst>
                  <a:path extrusionOk="0" h="167828" w="104952">
                    <a:moveTo>
                      <a:pt x="104953" y="0"/>
                    </a:moveTo>
                    <a:cubicBezTo>
                      <a:pt x="92115" y="23858"/>
                      <a:pt x="69846" y="41080"/>
                      <a:pt x="52642" y="62021"/>
                    </a:cubicBezTo>
                    <a:cubicBezTo>
                      <a:pt x="27475" y="92656"/>
                      <a:pt x="13510" y="130635"/>
                      <a:pt x="0" y="167829"/>
                    </a:cubicBezTo>
                    <a:cubicBezTo>
                      <a:pt x="10427" y="158668"/>
                      <a:pt x="20855" y="149507"/>
                      <a:pt x="31282" y="140346"/>
                    </a:cubicBezTo>
                    <a:cubicBezTo>
                      <a:pt x="37893" y="134539"/>
                      <a:pt x="44538" y="128697"/>
                      <a:pt x="49935" y="121772"/>
                    </a:cubicBezTo>
                    <a:cubicBezTo>
                      <a:pt x="54302" y="116156"/>
                      <a:pt x="57795" y="109912"/>
                      <a:pt x="61113" y="103642"/>
                    </a:cubicBezTo>
                    <a:cubicBezTo>
                      <a:pt x="78579" y="70937"/>
                      <a:pt x="92813" y="36521"/>
                      <a:pt x="103468" y="104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5" name="Google Shape;895;p4"/>
              <p:cNvSpPr/>
              <p:nvPr/>
            </p:nvSpPr>
            <p:spPr>
              <a:xfrm>
                <a:off x="5151683" y="542051"/>
                <a:ext cx="140833" cy="1150411"/>
              </a:xfrm>
              <a:custGeom>
                <a:rect b="b" l="l" r="r" t="t"/>
                <a:pathLst>
                  <a:path extrusionOk="0" h="300761" w="36819">
                    <a:moveTo>
                      <a:pt x="35311" y="9405"/>
                    </a:moveTo>
                    <a:cubicBezTo>
                      <a:pt x="25976" y="57759"/>
                      <a:pt x="13121" y="105458"/>
                      <a:pt x="5741" y="154144"/>
                    </a:cubicBezTo>
                    <a:cubicBezTo>
                      <a:pt x="-1629" y="202830"/>
                      <a:pt x="-3375" y="253184"/>
                      <a:pt x="9409" y="300761"/>
                    </a:cubicBezTo>
                    <a:cubicBezTo>
                      <a:pt x="42594" y="205048"/>
                      <a:pt x="38316" y="101110"/>
                      <a:pt x="33652"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6" name="Google Shape;896;p4"/>
              <p:cNvSpPr/>
              <p:nvPr/>
            </p:nvSpPr>
            <p:spPr>
              <a:xfrm>
                <a:off x="4875183" y="1230367"/>
                <a:ext cx="121777" cy="1125357"/>
              </a:xfrm>
              <a:custGeom>
                <a:rect b="b" l="l" r="r" t="t"/>
                <a:pathLst>
                  <a:path extrusionOk="0" h="294211" w="31837">
                    <a:moveTo>
                      <a:pt x="27816" y="0"/>
                    </a:moveTo>
                    <a:cubicBezTo>
                      <a:pt x="709" y="90892"/>
                      <a:pt x="-4749" y="199783"/>
                      <a:pt x="3582" y="294211"/>
                    </a:cubicBezTo>
                    <a:cubicBezTo>
                      <a:pt x="24900" y="251778"/>
                      <a:pt x="29126" y="203092"/>
                      <a:pt x="30829" y="155708"/>
                    </a:cubicBezTo>
                    <a:cubicBezTo>
                      <a:pt x="32069" y="121178"/>
                      <a:pt x="32165" y="86613"/>
                      <a:pt x="31117" y="52074"/>
                    </a:cubicBezTo>
                    <a:cubicBezTo>
                      <a:pt x="30663" y="37185"/>
                      <a:pt x="29903" y="21893"/>
                      <a:pt x="23799" y="828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97" name="Google Shape;897;p4"/>
            <p:cNvGrpSpPr/>
            <p:nvPr/>
          </p:nvGrpSpPr>
          <p:grpSpPr>
            <a:xfrm>
              <a:off x="8692158" y="3940122"/>
              <a:ext cx="624815" cy="572697"/>
              <a:chOff x="6773726" y="3253838"/>
              <a:chExt cx="1730311" cy="1585978"/>
            </a:xfrm>
          </p:grpSpPr>
          <p:sp>
            <p:nvSpPr>
              <p:cNvPr id="898" name="Google Shape;898;p4"/>
              <p:cNvSpPr/>
              <p:nvPr/>
            </p:nvSpPr>
            <p:spPr>
              <a:xfrm>
                <a:off x="6963072" y="3271945"/>
                <a:ext cx="1272448" cy="1218918"/>
              </a:xfrm>
              <a:custGeom>
                <a:rect b="b" l="l" r="r" t="t"/>
                <a:pathLst>
                  <a:path extrusionOk="0" h="262274" w="273792">
                    <a:moveTo>
                      <a:pt x="0" y="114218"/>
                    </a:moveTo>
                    <a:cubicBezTo>
                      <a:pt x="11964" y="93154"/>
                      <a:pt x="23928" y="72081"/>
                      <a:pt x="35980" y="51018"/>
                    </a:cubicBezTo>
                    <a:cubicBezTo>
                      <a:pt x="41045" y="42084"/>
                      <a:pt x="46371" y="32844"/>
                      <a:pt x="54842" y="26897"/>
                    </a:cubicBezTo>
                    <a:cubicBezTo>
                      <a:pt x="63227" y="20950"/>
                      <a:pt x="75714" y="19282"/>
                      <a:pt x="83661" y="25867"/>
                    </a:cubicBezTo>
                    <a:cubicBezTo>
                      <a:pt x="90997" y="31980"/>
                      <a:pt x="93005" y="43630"/>
                      <a:pt x="101738" y="47655"/>
                    </a:cubicBezTo>
                    <a:cubicBezTo>
                      <a:pt x="114488" y="29945"/>
                      <a:pt x="129597" y="13877"/>
                      <a:pt x="146538" y="0"/>
                    </a:cubicBezTo>
                    <a:cubicBezTo>
                      <a:pt x="193172" y="12890"/>
                      <a:pt x="234304" y="44407"/>
                      <a:pt x="258669" y="85932"/>
                    </a:cubicBezTo>
                    <a:cubicBezTo>
                      <a:pt x="266179" y="98725"/>
                      <a:pt x="272205" y="112698"/>
                      <a:pt x="273515" y="127439"/>
                    </a:cubicBezTo>
                    <a:cubicBezTo>
                      <a:pt x="275785" y="153131"/>
                      <a:pt x="263734" y="177706"/>
                      <a:pt x="252031" y="200734"/>
                    </a:cubicBezTo>
                    <a:cubicBezTo>
                      <a:pt x="246093" y="212506"/>
                      <a:pt x="239980" y="224435"/>
                      <a:pt x="231160" y="234286"/>
                    </a:cubicBezTo>
                    <a:cubicBezTo>
                      <a:pt x="207406" y="260747"/>
                      <a:pt x="166885" y="267593"/>
                      <a:pt x="132390" y="258406"/>
                    </a:cubicBezTo>
                    <a:cubicBezTo>
                      <a:pt x="97895" y="249219"/>
                      <a:pt x="68640" y="226496"/>
                      <a:pt x="43578" y="201337"/>
                    </a:cubicBezTo>
                    <a:cubicBezTo>
                      <a:pt x="25412" y="183138"/>
                      <a:pt x="7598" y="158144"/>
                      <a:pt x="15894" y="133884"/>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9" name="Google Shape;899;p4"/>
              <p:cNvSpPr/>
              <p:nvPr/>
            </p:nvSpPr>
            <p:spPr>
              <a:xfrm>
                <a:off x="6948866" y="3253838"/>
                <a:ext cx="1302950" cy="1253905"/>
              </a:xfrm>
              <a:custGeom>
                <a:rect b="b" l="l" r="r" t="t"/>
                <a:pathLst>
                  <a:path extrusionOk="0" h="269802" w="280355">
                    <a:moveTo>
                      <a:pt x="165401" y="269803"/>
                    </a:moveTo>
                    <a:cubicBezTo>
                      <a:pt x="155271" y="269803"/>
                      <a:pt x="144879" y="268467"/>
                      <a:pt x="134574" y="265716"/>
                    </a:cubicBezTo>
                    <a:cubicBezTo>
                      <a:pt x="104358" y="257664"/>
                      <a:pt x="75540" y="239237"/>
                      <a:pt x="44101" y="207730"/>
                    </a:cubicBezTo>
                    <a:cubicBezTo>
                      <a:pt x="18077" y="181600"/>
                      <a:pt x="8471" y="157690"/>
                      <a:pt x="15632" y="136643"/>
                    </a:cubicBezTo>
                    <a:lnTo>
                      <a:pt x="22269" y="138923"/>
                    </a:lnTo>
                    <a:cubicBezTo>
                      <a:pt x="16069" y="157210"/>
                      <a:pt x="25064" y="178684"/>
                      <a:pt x="49079" y="202743"/>
                    </a:cubicBezTo>
                    <a:cubicBezTo>
                      <a:pt x="79644" y="233334"/>
                      <a:pt x="107415" y="251176"/>
                      <a:pt x="136320" y="258895"/>
                    </a:cubicBezTo>
                    <a:cubicBezTo>
                      <a:pt x="172300" y="268484"/>
                      <a:pt x="210638" y="259210"/>
                      <a:pt x="231597" y="235823"/>
                    </a:cubicBezTo>
                    <a:cubicBezTo>
                      <a:pt x="240155" y="226252"/>
                      <a:pt x="246181" y="214445"/>
                      <a:pt x="251944" y="203022"/>
                    </a:cubicBezTo>
                    <a:cubicBezTo>
                      <a:pt x="262337" y="182561"/>
                      <a:pt x="275348" y="157105"/>
                      <a:pt x="273078" y="131639"/>
                    </a:cubicBezTo>
                    <a:cubicBezTo>
                      <a:pt x="271943" y="119326"/>
                      <a:pt x="267227" y="106227"/>
                      <a:pt x="258669" y="91599"/>
                    </a:cubicBezTo>
                    <a:cubicBezTo>
                      <a:pt x="235002" y="51236"/>
                      <a:pt x="195617" y="20767"/>
                      <a:pt x="150468" y="7781"/>
                    </a:cubicBezTo>
                    <a:cubicBezTo>
                      <a:pt x="134312" y="21212"/>
                      <a:pt x="119903" y="36617"/>
                      <a:pt x="107589" y="53611"/>
                    </a:cubicBezTo>
                    <a:lnTo>
                      <a:pt x="105930" y="55960"/>
                    </a:lnTo>
                    <a:lnTo>
                      <a:pt x="103310" y="54746"/>
                    </a:lnTo>
                    <a:cubicBezTo>
                      <a:pt x="97372" y="52013"/>
                      <a:pt x="94228" y="46712"/>
                      <a:pt x="91259" y="41586"/>
                    </a:cubicBezTo>
                    <a:cubicBezTo>
                      <a:pt x="89163" y="38067"/>
                      <a:pt x="87154" y="34731"/>
                      <a:pt x="84447" y="32469"/>
                    </a:cubicBezTo>
                    <a:cubicBezTo>
                      <a:pt x="77636" y="26810"/>
                      <a:pt x="66720" y="28862"/>
                      <a:pt x="59907" y="33665"/>
                    </a:cubicBezTo>
                    <a:cubicBezTo>
                      <a:pt x="51961" y="39272"/>
                      <a:pt x="46721" y="48503"/>
                      <a:pt x="42093" y="56641"/>
                    </a:cubicBezTo>
                    <a:lnTo>
                      <a:pt x="6113" y="119842"/>
                    </a:lnTo>
                    <a:lnTo>
                      <a:pt x="0" y="116357"/>
                    </a:lnTo>
                    <a:lnTo>
                      <a:pt x="35980" y="53157"/>
                    </a:lnTo>
                    <a:cubicBezTo>
                      <a:pt x="40958" y="44372"/>
                      <a:pt x="46634" y="34416"/>
                      <a:pt x="55804" y="27901"/>
                    </a:cubicBezTo>
                    <a:cubicBezTo>
                      <a:pt x="64973" y="21431"/>
                      <a:pt x="79295" y="19064"/>
                      <a:pt x="88901" y="27046"/>
                    </a:cubicBezTo>
                    <a:cubicBezTo>
                      <a:pt x="92569" y="30094"/>
                      <a:pt x="95014" y="34119"/>
                      <a:pt x="97285" y="38006"/>
                    </a:cubicBezTo>
                    <a:cubicBezTo>
                      <a:pt x="99293" y="41429"/>
                      <a:pt x="101215" y="44704"/>
                      <a:pt x="103835" y="46834"/>
                    </a:cubicBezTo>
                    <a:cubicBezTo>
                      <a:pt x="116409" y="29910"/>
                      <a:pt x="130993" y="14549"/>
                      <a:pt x="147411" y="1162"/>
                    </a:cubicBezTo>
                    <a:lnTo>
                      <a:pt x="148809" y="0"/>
                    </a:lnTo>
                    <a:lnTo>
                      <a:pt x="150556" y="489"/>
                    </a:lnTo>
                    <a:cubicBezTo>
                      <a:pt x="198237" y="13667"/>
                      <a:pt x="239893" y="45577"/>
                      <a:pt x="264782" y="88036"/>
                    </a:cubicBezTo>
                    <a:cubicBezTo>
                      <a:pt x="273863" y="103581"/>
                      <a:pt x="278841" y="117641"/>
                      <a:pt x="280064" y="131011"/>
                    </a:cubicBezTo>
                    <a:cubicBezTo>
                      <a:pt x="282509" y="158493"/>
                      <a:pt x="269060" y="184954"/>
                      <a:pt x="258232" y="206219"/>
                    </a:cubicBezTo>
                    <a:cubicBezTo>
                      <a:pt x="252206" y="218043"/>
                      <a:pt x="246006" y="230269"/>
                      <a:pt x="236836" y="240530"/>
                    </a:cubicBezTo>
                    <a:cubicBezTo>
                      <a:pt x="219894" y="259446"/>
                      <a:pt x="193609" y="269794"/>
                      <a:pt x="165401" y="2697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0" name="Google Shape;900;p4"/>
              <p:cNvSpPr/>
              <p:nvPr/>
            </p:nvSpPr>
            <p:spPr>
              <a:xfrm>
                <a:off x="7312487" y="3540775"/>
                <a:ext cx="208329" cy="708553"/>
              </a:xfrm>
              <a:custGeom>
                <a:rect b="b" l="l" r="r" t="t"/>
                <a:pathLst>
                  <a:path extrusionOk="0" h="152459" w="44826">
                    <a:moveTo>
                      <a:pt x="3345" y="0"/>
                    </a:moveTo>
                    <a:cubicBezTo>
                      <a:pt x="3345" y="0"/>
                      <a:pt x="3432" y="2306"/>
                      <a:pt x="3607" y="6358"/>
                    </a:cubicBezTo>
                    <a:cubicBezTo>
                      <a:pt x="3694" y="10436"/>
                      <a:pt x="4043" y="16331"/>
                      <a:pt x="4742" y="23544"/>
                    </a:cubicBezTo>
                    <a:cubicBezTo>
                      <a:pt x="5965" y="37980"/>
                      <a:pt x="9021" y="57637"/>
                      <a:pt x="14698" y="78736"/>
                    </a:cubicBezTo>
                    <a:cubicBezTo>
                      <a:pt x="20461" y="99817"/>
                      <a:pt x="27797" y="118322"/>
                      <a:pt x="34084" y="131430"/>
                    </a:cubicBezTo>
                    <a:cubicBezTo>
                      <a:pt x="37141" y="137980"/>
                      <a:pt x="39848" y="143272"/>
                      <a:pt x="41770" y="146835"/>
                    </a:cubicBezTo>
                    <a:cubicBezTo>
                      <a:pt x="43690" y="150416"/>
                      <a:pt x="44826" y="152459"/>
                      <a:pt x="44826" y="152459"/>
                    </a:cubicBezTo>
                    <a:cubicBezTo>
                      <a:pt x="44826" y="152459"/>
                      <a:pt x="43341" y="150695"/>
                      <a:pt x="40634" y="147586"/>
                    </a:cubicBezTo>
                    <a:cubicBezTo>
                      <a:pt x="38014" y="144451"/>
                      <a:pt x="34347" y="139692"/>
                      <a:pt x="30242" y="133552"/>
                    </a:cubicBezTo>
                    <a:cubicBezTo>
                      <a:pt x="21946" y="121318"/>
                      <a:pt x="12252" y="102935"/>
                      <a:pt x="6227" y="80998"/>
                    </a:cubicBezTo>
                    <a:cubicBezTo>
                      <a:pt x="288" y="59043"/>
                      <a:pt x="-585" y="38320"/>
                      <a:pt x="288" y="23614"/>
                    </a:cubicBezTo>
                    <a:cubicBezTo>
                      <a:pt x="812" y="16243"/>
                      <a:pt x="1510" y="10331"/>
                      <a:pt x="2209" y="6279"/>
                    </a:cubicBezTo>
                    <a:cubicBezTo>
                      <a:pt x="2908" y="2280"/>
                      <a:pt x="3345" y="0"/>
                      <a:pt x="334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1" name="Google Shape;901;p4"/>
              <p:cNvSpPr/>
              <p:nvPr/>
            </p:nvSpPr>
            <p:spPr>
              <a:xfrm>
                <a:off x="7524463" y="3555632"/>
                <a:ext cx="95436" cy="583545"/>
              </a:xfrm>
              <a:custGeom>
                <a:rect b="b" l="l" r="r" t="t"/>
                <a:pathLst>
                  <a:path extrusionOk="0" h="125561" w="20535">
                    <a:moveTo>
                      <a:pt x="6912" y="9"/>
                    </a:moveTo>
                    <a:cubicBezTo>
                      <a:pt x="7087" y="78"/>
                      <a:pt x="4641" y="297"/>
                      <a:pt x="3506" y="3222"/>
                    </a:cubicBezTo>
                    <a:cubicBezTo>
                      <a:pt x="2371" y="6148"/>
                      <a:pt x="2807" y="10549"/>
                      <a:pt x="4554" y="16156"/>
                    </a:cubicBezTo>
                    <a:cubicBezTo>
                      <a:pt x="7611" y="27544"/>
                      <a:pt x="11365" y="43333"/>
                      <a:pt x="14247" y="60973"/>
                    </a:cubicBezTo>
                    <a:cubicBezTo>
                      <a:pt x="20098" y="96254"/>
                      <a:pt x="20535" y="125562"/>
                      <a:pt x="20535" y="125562"/>
                    </a:cubicBezTo>
                    <a:cubicBezTo>
                      <a:pt x="20535" y="125562"/>
                      <a:pt x="11540" y="97669"/>
                      <a:pt x="5602" y="62379"/>
                    </a:cubicBezTo>
                    <a:cubicBezTo>
                      <a:pt x="2720" y="44739"/>
                      <a:pt x="1148" y="28592"/>
                      <a:pt x="275" y="16855"/>
                    </a:cubicBezTo>
                    <a:cubicBezTo>
                      <a:pt x="-424" y="11056"/>
                      <a:pt x="188" y="5476"/>
                      <a:pt x="2371" y="2567"/>
                    </a:cubicBezTo>
                    <a:cubicBezTo>
                      <a:pt x="4641" y="-507"/>
                      <a:pt x="7087" y="148"/>
                      <a:pt x="691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2" name="Google Shape;902;p4"/>
              <p:cNvSpPr/>
              <p:nvPr/>
            </p:nvSpPr>
            <p:spPr>
              <a:xfrm>
                <a:off x="7779063" y="3430312"/>
                <a:ext cx="116796" cy="741304"/>
              </a:xfrm>
              <a:custGeom>
                <a:rect b="b" l="l" r="r" t="t"/>
                <a:pathLst>
                  <a:path extrusionOk="0" h="159506" w="25131">
                    <a:moveTo>
                      <a:pt x="0" y="0"/>
                    </a:moveTo>
                    <a:cubicBezTo>
                      <a:pt x="0" y="0"/>
                      <a:pt x="1135" y="2044"/>
                      <a:pt x="3144" y="5624"/>
                    </a:cubicBezTo>
                    <a:cubicBezTo>
                      <a:pt x="5240" y="9248"/>
                      <a:pt x="7947" y="14663"/>
                      <a:pt x="10916" y="21553"/>
                    </a:cubicBezTo>
                    <a:cubicBezTo>
                      <a:pt x="16767" y="35290"/>
                      <a:pt x="22880" y="55410"/>
                      <a:pt x="24627" y="78369"/>
                    </a:cubicBezTo>
                    <a:cubicBezTo>
                      <a:pt x="26374" y="101337"/>
                      <a:pt x="23317" y="122139"/>
                      <a:pt x="19562" y="136583"/>
                    </a:cubicBezTo>
                    <a:cubicBezTo>
                      <a:pt x="17641" y="143831"/>
                      <a:pt x="15806" y="149577"/>
                      <a:pt x="14322" y="153472"/>
                    </a:cubicBezTo>
                    <a:cubicBezTo>
                      <a:pt x="12838" y="157324"/>
                      <a:pt x="11964" y="159507"/>
                      <a:pt x="11964" y="159507"/>
                    </a:cubicBezTo>
                    <a:cubicBezTo>
                      <a:pt x="11964" y="159507"/>
                      <a:pt x="12313" y="157192"/>
                      <a:pt x="13012" y="153131"/>
                    </a:cubicBezTo>
                    <a:cubicBezTo>
                      <a:pt x="13711" y="149062"/>
                      <a:pt x="14496" y="143124"/>
                      <a:pt x="15196" y="135832"/>
                    </a:cubicBezTo>
                    <a:cubicBezTo>
                      <a:pt x="16767" y="121230"/>
                      <a:pt x="17553" y="101092"/>
                      <a:pt x="15981" y="79015"/>
                    </a:cubicBezTo>
                    <a:cubicBezTo>
                      <a:pt x="14234" y="56947"/>
                      <a:pt x="10479" y="37141"/>
                      <a:pt x="6725" y="22933"/>
                    </a:cubicBezTo>
                    <a:cubicBezTo>
                      <a:pt x="4890" y="15833"/>
                      <a:pt x="3231" y="10069"/>
                      <a:pt x="1921" y="6157"/>
                    </a:cubicBezTo>
                    <a:cubicBezTo>
                      <a:pt x="698" y="2236"/>
                      <a:pt x="0" y="0"/>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3" name="Google Shape;903;p4"/>
              <p:cNvSpPr/>
              <p:nvPr/>
            </p:nvSpPr>
            <p:spPr>
              <a:xfrm>
                <a:off x="7942535" y="3705395"/>
                <a:ext cx="545259" cy="1022817"/>
              </a:xfrm>
              <a:custGeom>
                <a:rect b="b" l="l" r="r" t="t"/>
                <a:pathLst>
                  <a:path extrusionOk="0" h="220079" w="117323">
                    <a:moveTo>
                      <a:pt x="7801" y="91468"/>
                    </a:moveTo>
                    <a:cubicBezTo>
                      <a:pt x="29983" y="64257"/>
                      <a:pt x="47274" y="33133"/>
                      <a:pt x="58627" y="0"/>
                    </a:cubicBezTo>
                    <a:cubicBezTo>
                      <a:pt x="77490" y="5502"/>
                      <a:pt x="90764" y="22356"/>
                      <a:pt x="100108" y="39542"/>
                    </a:cubicBezTo>
                    <a:cubicBezTo>
                      <a:pt x="110325" y="58310"/>
                      <a:pt x="117661" y="79146"/>
                      <a:pt x="117312" y="100472"/>
                    </a:cubicBezTo>
                    <a:cubicBezTo>
                      <a:pt x="116788" y="127169"/>
                      <a:pt x="104125" y="152712"/>
                      <a:pt x="85873" y="172335"/>
                    </a:cubicBezTo>
                    <a:cubicBezTo>
                      <a:pt x="67622" y="191958"/>
                      <a:pt x="44130" y="206149"/>
                      <a:pt x="19678" y="217336"/>
                    </a:cubicBezTo>
                    <a:cubicBezTo>
                      <a:pt x="13740" y="220060"/>
                      <a:pt x="5443" y="222069"/>
                      <a:pt x="1688" y="216733"/>
                    </a:cubicBezTo>
                    <a:cubicBezTo>
                      <a:pt x="-58" y="214253"/>
                      <a:pt x="-58" y="211004"/>
                      <a:pt x="29" y="207991"/>
                    </a:cubicBezTo>
                    <a:cubicBezTo>
                      <a:pt x="1164" y="168423"/>
                      <a:pt x="4220" y="128906"/>
                      <a:pt x="9111" y="8961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4" name="Google Shape;904;p4"/>
              <p:cNvSpPr/>
              <p:nvPr/>
            </p:nvSpPr>
            <p:spPr>
              <a:xfrm>
                <a:off x="7925874" y="3685298"/>
                <a:ext cx="578163" cy="1059379"/>
              </a:xfrm>
              <a:custGeom>
                <a:rect b="b" l="l" r="r" t="t"/>
                <a:pathLst>
                  <a:path extrusionOk="0" h="227946" w="124403">
                    <a:moveTo>
                      <a:pt x="12608" y="227946"/>
                    </a:moveTo>
                    <a:cubicBezTo>
                      <a:pt x="8154" y="227946"/>
                      <a:pt x="4574" y="226322"/>
                      <a:pt x="2303" y="223091"/>
                    </a:cubicBezTo>
                    <a:cubicBezTo>
                      <a:pt x="-142" y="219536"/>
                      <a:pt x="-55" y="215135"/>
                      <a:pt x="33" y="212218"/>
                    </a:cubicBezTo>
                    <a:cubicBezTo>
                      <a:pt x="1168" y="172833"/>
                      <a:pt x="4224" y="133055"/>
                      <a:pt x="9114" y="93975"/>
                    </a:cubicBezTo>
                    <a:lnTo>
                      <a:pt x="8591" y="93564"/>
                    </a:lnTo>
                    <a:cubicBezTo>
                      <a:pt x="30685" y="66527"/>
                      <a:pt x="47539" y="36120"/>
                      <a:pt x="58892" y="3179"/>
                    </a:cubicBezTo>
                    <a:lnTo>
                      <a:pt x="59940" y="0"/>
                    </a:lnTo>
                    <a:lnTo>
                      <a:pt x="63171" y="943"/>
                    </a:lnTo>
                    <a:cubicBezTo>
                      <a:pt x="80113" y="5860"/>
                      <a:pt x="94348" y="19352"/>
                      <a:pt x="106749" y="42180"/>
                    </a:cubicBezTo>
                    <a:cubicBezTo>
                      <a:pt x="118800" y="64274"/>
                      <a:pt x="124738" y="85364"/>
                      <a:pt x="124389" y="104856"/>
                    </a:cubicBezTo>
                    <a:cubicBezTo>
                      <a:pt x="123952" y="130749"/>
                      <a:pt x="112425" y="157096"/>
                      <a:pt x="91990" y="179059"/>
                    </a:cubicBezTo>
                    <a:cubicBezTo>
                      <a:pt x="75659" y="196639"/>
                      <a:pt x="53652" y="211624"/>
                      <a:pt x="24747" y="224872"/>
                    </a:cubicBezTo>
                    <a:cubicBezTo>
                      <a:pt x="20205" y="226924"/>
                      <a:pt x="16189" y="227946"/>
                      <a:pt x="12608" y="227946"/>
                    </a:cubicBezTo>
                    <a:close/>
                    <a:moveTo>
                      <a:pt x="16014" y="95617"/>
                    </a:moveTo>
                    <a:cubicBezTo>
                      <a:pt x="11211" y="134225"/>
                      <a:pt x="8241" y="173523"/>
                      <a:pt x="7106" y="212419"/>
                    </a:cubicBezTo>
                    <a:cubicBezTo>
                      <a:pt x="7019" y="215144"/>
                      <a:pt x="7019" y="217528"/>
                      <a:pt x="8067" y="219039"/>
                    </a:cubicBezTo>
                    <a:cubicBezTo>
                      <a:pt x="10337" y="222209"/>
                      <a:pt x="16625" y="220820"/>
                      <a:pt x="21777" y="218462"/>
                    </a:cubicBezTo>
                    <a:cubicBezTo>
                      <a:pt x="49810" y="205607"/>
                      <a:pt x="71118" y="191155"/>
                      <a:pt x="86837" y="174265"/>
                    </a:cubicBezTo>
                    <a:cubicBezTo>
                      <a:pt x="106050" y="153577"/>
                      <a:pt x="116879" y="128889"/>
                      <a:pt x="117315" y="104742"/>
                    </a:cubicBezTo>
                    <a:cubicBezTo>
                      <a:pt x="117665" y="86482"/>
                      <a:pt x="111989" y="66571"/>
                      <a:pt x="100548" y="45559"/>
                    </a:cubicBezTo>
                    <a:cubicBezTo>
                      <a:pt x="89894" y="25963"/>
                      <a:pt x="78017" y="13885"/>
                      <a:pt x="64394" y="8768"/>
                    </a:cubicBezTo>
                    <a:cubicBezTo>
                      <a:pt x="53128" y="40259"/>
                      <a:pt x="36886" y="69444"/>
                      <a:pt x="16014" y="956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5" name="Google Shape;905;p4"/>
              <p:cNvSpPr/>
              <p:nvPr/>
            </p:nvSpPr>
            <p:spPr>
              <a:xfrm>
                <a:off x="8081912" y="3900463"/>
                <a:ext cx="263425" cy="763705"/>
              </a:xfrm>
              <a:custGeom>
                <a:rect b="b" l="l" r="r" t="t"/>
                <a:pathLst>
                  <a:path extrusionOk="0" h="164326" w="56681">
                    <a:moveTo>
                      <a:pt x="43228" y="0"/>
                    </a:moveTo>
                    <a:cubicBezTo>
                      <a:pt x="43228" y="0"/>
                      <a:pt x="44364" y="2349"/>
                      <a:pt x="46284" y="6497"/>
                    </a:cubicBezTo>
                    <a:cubicBezTo>
                      <a:pt x="47245" y="8593"/>
                      <a:pt x="48468" y="11196"/>
                      <a:pt x="49429" y="14339"/>
                    </a:cubicBezTo>
                    <a:cubicBezTo>
                      <a:pt x="50477" y="17466"/>
                      <a:pt x="51874" y="21003"/>
                      <a:pt x="52747" y="25090"/>
                    </a:cubicBezTo>
                    <a:cubicBezTo>
                      <a:pt x="54930" y="33159"/>
                      <a:pt x="56327" y="43097"/>
                      <a:pt x="56677" y="54223"/>
                    </a:cubicBezTo>
                    <a:cubicBezTo>
                      <a:pt x="56764" y="65340"/>
                      <a:pt x="55542" y="77635"/>
                      <a:pt x="52310" y="90132"/>
                    </a:cubicBezTo>
                    <a:cubicBezTo>
                      <a:pt x="48992" y="102586"/>
                      <a:pt x="43927" y="113886"/>
                      <a:pt x="38425" y="123545"/>
                    </a:cubicBezTo>
                    <a:cubicBezTo>
                      <a:pt x="32661" y="133098"/>
                      <a:pt x="26548" y="141080"/>
                      <a:pt x="20610" y="147053"/>
                    </a:cubicBezTo>
                    <a:cubicBezTo>
                      <a:pt x="17902" y="150206"/>
                      <a:pt x="14934" y="152599"/>
                      <a:pt x="12401" y="154826"/>
                    </a:cubicBezTo>
                    <a:cubicBezTo>
                      <a:pt x="10043" y="157088"/>
                      <a:pt x="7773" y="158799"/>
                      <a:pt x="5851" y="160135"/>
                    </a:cubicBezTo>
                    <a:cubicBezTo>
                      <a:pt x="2096" y="162808"/>
                      <a:pt x="0" y="164327"/>
                      <a:pt x="0" y="164327"/>
                    </a:cubicBezTo>
                    <a:cubicBezTo>
                      <a:pt x="0" y="164327"/>
                      <a:pt x="1747" y="162449"/>
                      <a:pt x="4891" y="159131"/>
                    </a:cubicBezTo>
                    <a:cubicBezTo>
                      <a:pt x="6550" y="157507"/>
                      <a:pt x="8471" y="155481"/>
                      <a:pt x="10479" y="152905"/>
                    </a:cubicBezTo>
                    <a:cubicBezTo>
                      <a:pt x="12489" y="150372"/>
                      <a:pt x="15021" y="147682"/>
                      <a:pt x="17292" y="144276"/>
                    </a:cubicBezTo>
                    <a:cubicBezTo>
                      <a:pt x="22182" y="137805"/>
                      <a:pt x="27160" y="129544"/>
                      <a:pt x="31963" y="120095"/>
                    </a:cubicBezTo>
                    <a:cubicBezTo>
                      <a:pt x="36504" y="110524"/>
                      <a:pt x="40696" y="99695"/>
                      <a:pt x="43927" y="87940"/>
                    </a:cubicBezTo>
                    <a:cubicBezTo>
                      <a:pt x="46896" y="76142"/>
                      <a:pt x="48555" y="64641"/>
                      <a:pt x="49341" y="54083"/>
                    </a:cubicBezTo>
                    <a:cubicBezTo>
                      <a:pt x="49778" y="43525"/>
                      <a:pt x="49516" y="33901"/>
                      <a:pt x="48468" y="25884"/>
                    </a:cubicBezTo>
                    <a:cubicBezTo>
                      <a:pt x="48206" y="21824"/>
                      <a:pt x="47332" y="18261"/>
                      <a:pt x="46809" y="15064"/>
                    </a:cubicBezTo>
                    <a:cubicBezTo>
                      <a:pt x="46284" y="11851"/>
                      <a:pt x="45586" y="9144"/>
                      <a:pt x="44974" y="6943"/>
                    </a:cubicBezTo>
                    <a:cubicBezTo>
                      <a:pt x="43839" y="2515"/>
                      <a:pt x="43228" y="9"/>
                      <a:pt x="43228" y="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6" name="Google Shape;906;p4"/>
              <p:cNvSpPr/>
              <p:nvPr/>
            </p:nvSpPr>
            <p:spPr>
              <a:xfrm>
                <a:off x="6790326" y="3703972"/>
                <a:ext cx="735221" cy="1023263"/>
              </a:xfrm>
              <a:custGeom>
                <a:rect b="b" l="l" r="r" t="t"/>
                <a:pathLst>
                  <a:path extrusionOk="0" h="220175" w="158197">
                    <a:moveTo>
                      <a:pt x="136715" y="83356"/>
                    </a:moveTo>
                    <a:cubicBezTo>
                      <a:pt x="91042" y="68422"/>
                      <a:pt x="50434" y="38774"/>
                      <a:pt x="22489" y="0"/>
                    </a:cubicBezTo>
                    <a:cubicBezTo>
                      <a:pt x="12185" y="12488"/>
                      <a:pt x="6770" y="28260"/>
                      <a:pt x="3539" y="44066"/>
                    </a:cubicBezTo>
                    <a:cubicBezTo>
                      <a:pt x="-5718" y="89512"/>
                      <a:pt x="2927" y="139656"/>
                      <a:pt x="32532" y="175531"/>
                    </a:cubicBezTo>
                    <a:cubicBezTo>
                      <a:pt x="62224" y="211406"/>
                      <a:pt x="113923" y="229903"/>
                      <a:pt x="158198" y="214987"/>
                    </a:cubicBezTo>
                    <a:cubicBezTo>
                      <a:pt x="147282" y="175759"/>
                      <a:pt x="143963" y="134452"/>
                      <a:pt x="148592" y="94010"/>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7" name="Google Shape;907;p4"/>
              <p:cNvSpPr/>
              <p:nvPr/>
            </p:nvSpPr>
            <p:spPr>
              <a:xfrm>
                <a:off x="6773726" y="3677182"/>
                <a:ext cx="771703" cy="1066601"/>
              </a:xfrm>
              <a:custGeom>
                <a:rect b="b" l="l" r="r" t="t"/>
                <a:pathLst>
                  <a:path extrusionOk="0" h="229500" w="166047">
                    <a:moveTo>
                      <a:pt x="129195" y="229501"/>
                    </a:moveTo>
                    <a:cubicBezTo>
                      <a:pt x="93827" y="229501"/>
                      <a:pt x="57585" y="212821"/>
                      <a:pt x="33395" y="183539"/>
                    </a:cubicBezTo>
                    <a:cubicBezTo>
                      <a:pt x="4751" y="148765"/>
                      <a:pt x="-6427" y="98516"/>
                      <a:pt x="3616" y="49132"/>
                    </a:cubicBezTo>
                    <a:cubicBezTo>
                      <a:pt x="7633" y="29701"/>
                      <a:pt x="14008" y="14785"/>
                      <a:pt x="23265" y="3528"/>
                    </a:cubicBezTo>
                    <a:lnTo>
                      <a:pt x="26235" y="0"/>
                    </a:lnTo>
                    <a:lnTo>
                      <a:pt x="28854" y="3711"/>
                    </a:lnTo>
                    <a:cubicBezTo>
                      <a:pt x="56450" y="41918"/>
                      <a:pt x="96360" y="71060"/>
                      <a:pt x="141334" y="85775"/>
                    </a:cubicBezTo>
                    <a:lnTo>
                      <a:pt x="139151" y="92473"/>
                    </a:lnTo>
                    <a:cubicBezTo>
                      <a:pt x="94263" y="77784"/>
                      <a:pt x="54267" y="49166"/>
                      <a:pt x="25972" y="11632"/>
                    </a:cubicBezTo>
                    <a:cubicBezTo>
                      <a:pt x="18899" y="21535"/>
                      <a:pt x="13834" y="34321"/>
                      <a:pt x="10515" y="50537"/>
                    </a:cubicBezTo>
                    <a:cubicBezTo>
                      <a:pt x="909" y="97861"/>
                      <a:pt x="11476" y="145909"/>
                      <a:pt x="38897" y="179059"/>
                    </a:cubicBezTo>
                    <a:cubicBezTo>
                      <a:pt x="67803" y="214131"/>
                      <a:pt x="117144" y="230339"/>
                      <a:pt x="157490" y="218419"/>
                    </a:cubicBezTo>
                    <a:cubicBezTo>
                      <a:pt x="147185" y="179959"/>
                      <a:pt x="144129" y="138880"/>
                      <a:pt x="148582" y="99381"/>
                    </a:cubicBezTo>
                    <a:lnTo>
                      <a:pt x="155655" y="100175"/>
                    </a:lnTo>
                    <a:cubicBezTo>
                      <a:pt x="151115" y="139910"/>
                      <a:pt x="154433" y="181278"/>
                      <a:pt x="165175" y="219807"/>
                    </a:cubicBezTo>
                    <a:lnTo>
                      <a:pt x="166048" y="223030"/>
                    </a:lnTo>
                    <a:lnTo>
                      <a:pt x="162904" y="224095"/>
                    </a:lnTo>
                    <a:cubicBezTo>
                      <a:pt x="152075" y="227745"/>
                      <a:pt x="140723" y="229501"/>
                      <a:pt x="129195" y="2295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8" name="Google Shape;908;p4"/>
              <p:cNvSpPr/>
              <p:nvPr/>
            </p:nvSpPr>
            <p:spPr>
              <a:xfrm>
                <a:off x="6934427" y="3904968"/>
                <a:ext cx="515268" cy="801531"/>
              </a:xfrm>
              <a:custGeom>
                <a:rect b="b" l="l" r="r" t="t"/>
                <a:pathLst>
                  <a:path extrusionOk="0" h="172465" w="110870">
                    <a:moveTo>
                      <a:pt x="8171" y="0"/>
                    </a:moveTo>
                    <a:cubicBezTo>
                      <a:pt x="8171" y="0"/>
                      <a:pt x="7734" y="3213"/>
                      <a:pt x="6949" y="8942"/>
                    </a:cubicBezTo>
                    <a:cubicBezTo>
                      <a:pt x="6249" y="14689"/>
                      <a:pt x="5464" y="23046"/>
                      <a:pt x="5376" y="33307"/>
                    </a:cubicBezTo>
                    <a:cubicBezTo>
                      <a:pt x="5202" y="53690"/>
                      <a:pt x="8433" y="82473"/>
                      <a:pt x="22755" y="109737"/>
                    </a:cubicBezTo>
                    <a:cubicBezTo>
                      <a:pt x="37164" y="136897"/>
                      <a:pt x="60132" y="155148"/>
                      <a:pt x="78732" y="163410"/>
                    </a:cubicBezTo>
                    <a:cubicBezTo>
                      <a:pt x="88077" y="167645"/>
                      <a:pt x="96198" y="169933"/>
                      <a:pt x="101963" y="170972"/>
                    </a:cubicBezTo>
                    <a:cubicBezTo>
                      <a:pt x="107639" y="172047"/>
                      <a:pt x="110870" y="172396"/>
                      <a:pt x="110870" y="172396"/>
                    </a:cubicBezTo>
                    <a:cubicBezTo>
                      <a:pt x="110870" y="172396"/>
                      <a:pt x="107639" y="172597"/>
                      <a:pt x="101788" y="172317"/>
                    </a:cubicBezTo>
                    <a:cubicBezTo>
                      <a:pt x="95849" y="172073"/>
                      <a:pt x="87291" y="170824"/>
                      <a:pt x="77161" y="167436"/>
                    </a:cubicBezTo>
                    <a:cubicBezTo>
                      <a:pt x="56988" y="160956"/>
                      <a:pt x="30615" y="143167"/>
                      <a:pt x="14982" y="113772"/>
                    </a:cubicBezTo>
                    <a:cubicBezTo>
                      <a:pt x="-387" y="84403"/>
                      <a:pt x="-1435" y="53681"/>
                      <a:pt x="1010" y="33063"/>
                    </a:cubicBezTo>
                    <a:cubicBezTo>
                      <a:pt x="2233" y="22609"/>
                      <a:pt x="4066" y="14330"/>
                      <a:pt x="5551" y="8698"/>
                    </a:cubicBezTo>
                    <a:cubicBezTo>
                      <a:pt x="7123" y="3065"/>
                      <a:pt x="8171" y="9"/>
                      <a:pt x="8171" y="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9" name="Google Shape;909;p4"/>
              <p:cNvSpPr/>
              <p:nvPr/>
            </p:nvSpPr>
            <p:spPr>
              <a:xfrm>
                <a:off x="7148118" y="3881720"/>
                <a:ext cx="1177300" cy="941746"/>
              </a:xfrm>
              <a:custGeom>
                <a:rect b="b" l="l" r="r" t="t"/>
                <a:pathLst>
                  <a:path extrusionOk="0" h="202635" w="253319">
                    <a:moveTo>
                      <a:pt x="184280" y="189213"/>
                    </a:moveTo>
                    <a:cubicBezTo>
                      <a:pt x="147166" y="198906"/>
                      <a:pt x="108042" y="207273"/>
                      <a:pt x="70753" y="198173"/>
                    </a:cubicBezTo>
                    <a:cubicBezTo>
                      <a:pt x="33551" y="189073"/>
                      <a:pt x="-857" y="157286"/>
                      <a:pt x="16" y="119236"/>
                    </a:cubicBezTo>
                    <a:cubicBezTo>
                      <a:pt x="366" y="104548"/>
                      <a:pt x="5780" y="90357"/>
                      <a:pt x="12942" y="77519"/>
                    </a:cubicBezTo>
                    <a:cubicBezTo>
                      <a:pt x="22460" y="60647"/>
                      <a:pt x="35385" y="45810"/>
                      <a:pt x="50580" y="33750"/>
                    </a:cubicBezTo>
                    <a:cubicBezTo>
                      <a:pt x="80185" y="10241"/>
                      <a:pt x="118347" y="-2710"/>
                      <a:pt x="156161" y="478"/>
                    </a:cubicBezTo>
                    <a:cubicBezTo>
                      <a:pt x="167951" y="1473"/>
                      <a:pt x="179827" y="3971"/>
                      <a:pt x="190306" y="9464"/>
                    </a:cubicBezTo>
                    <a:cubicBezTo>
                      <a:pt x="203493" y="16406"/>
                      <a:pt x="213885" y="27724"/>
                      <a:pt x="223055" y="39479"/>
                    </a:cubicBezTo>
                    <a:cubicBezTo>
                      <a:pt x="243490" y="65817"/>
                      <a:pt x="260083" y="99657"/>
                      <a:pt x="250563" y="131585"/>
                    </a:cubicBezTo>
                    <a:cubicBezTo>
                      <a:pt x="243054" y="157058"/>
                      <a:pt x="219911" y="175703"/>
                      <a:pt x="194673" y="184654"/>
                    </a:cubicBezTo>
                    <a:cubicBezTo>
                      <a:pt x="169522" y="193606"/>
                      <a:pt x="160528" y="202644"/>
                      <a:pt x="133804" y="20263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0" name="Google Shape;910;p4"/>
              <p:cNvSpPr/>
              <p:nvPr/>
            </p:nvSpPr>
            <p:spPr>
              <a:xfrm>
                <a:off x="7131871" y="3865324"/>
                <a:ext cx="1209995" cy="974492"/>
              </a:xfrm>
              <a:custGeom>
                <a:rect b="b" l="l" r="r" t="t"/>
                <a:pathLst>
                  <a:path extrusionOk="0" h="209681" w="260354">
                    <a:moveTo>
                      <a:pt x="137299" y="209682"/>
                    </a:moveTo>
                    <a:lnTo>
                      <a:pt x="137299" y="209682"/>
                    </a:lnTo>
                    <a:lnTo>
                      <a:pt x="137299" y="207009"/>
                    </a:lnTo>
                    <a:cubicBezTo>
                      <a:pt x="116078" y="209883"/>
                      <a:pt x="94421" y="210241"/>
                      <a:pt x="73462" y="205123"/>
                    </a:cubicBezTo>
                    <a:cubicBezTo>
                      <a:pt x="37133" y="196251"/>
                      <a:pt x="-942" y="164349"/>
                      <a:pt x="18" y="122685"/>
                    </a:cubicBezTo>
                    <a:cubicBezTo>
                      <a:pt x="280" y="109044"/>
                      <a:pt x="4647" y="94853"/>
                      <a:pt x="13380" y="79317"/>
                    </a:cubicBezTo>
                    <a:cubicBezTo>
                      <a:pt x="22986" y="62253"/>
                      <a:pt x="35911" y="47180"/>
                      <a:pt x="51892" y="34509"/>
                    </a:cubicBezTo>
                    <a:cubicBezTo>
                      <a:pt x="83068" y="9724"/>
                      <a:pt x="122453" y="-2676"/>
                      <a:pt x="159918" y="485"/>
                    </a:cubicBezTo>
                    <a:cubicBezTo>
                      <a:pt x="173977" y="1673"/>
                      <a:pt x="185592" y="4738"/>
                      <a:pt x="195373" y="9864"/>
                    </a:cubicBezTo>
                    <a:cubicBezTo>
                      <a:pt x="210044" y="17541"/>
                      <a:pt x="221135" y="30448"/>
                      <a:pt x="229256" y="40840"/>
                    </a:cubicBezTo>
                    <a:cubicBezTo>
                      <a:pt x="247945" y="64786"/>
                      <a:pt x="267944" y="100756"/>
                      <a:pt x="257464" y="136116"/>
                    </a:cubicBezTo>
                    <a:cubicBezTo>
                      <a:pt x="250215" y="160446"/>
                      <a:pt x="228558" y="181151"/>
                      <a:pt x="199391" y="191509"/>
                    </a:cubicBezTo>
                    <a:cubicBezTo>
                      <a:pt x="195461" y="192906"/>
                      <a:pt x="191880" y="194329"/>
                      <a:pt x="188561" y="195709"/>
                    </a:cubicBezTo>
                    <a:lnTo>
                      <a:pt x="188648" y="196154"/>
                    </a:lnTo>
                    <a:cubicBezTo>
                      <a:pt x="187688" y="196417"/>
                      <a:pt x="186728" y="196670"/>
                      <a:pt x="185680" y="196932"/>
                    </a:cubicBezTo>
                    <a:cubicBezTo>
                      <a:pt x="183845" y="197727"/>
                      <a:pt x="182099" y="198503"/>
                      <a:pt x="180440" y="199246"/>
                    </a:cubicBezTo>
                    <a:cubicBezTo>
                      <a:pt x="167166" y="205080"/>
                      <a:pt x="156773" y="209682"/>
                      <a:pt x="137299" y="209682"/>
                    </a:cubicBezTo>
                    <a:close/>
                    <a:moveTo>
                      <a:pt x="148303" y="7052"/>
                    </a:moveTo>
                    <a:cubicBezTo>
                      <a:pt x="115991" y="7052"/>
                      <a:pt x="82980" y="18781"/>
                      <a:pt x="56258" y="40028"/>
                    </a:cubicBezTo>
                    <a:cubicBezTo>
                      <a:pt x="40975" y="52123"/>
                      <a:pt x="28662" y="66497"/>
                      <a:pt x="19493" y="82758"/>
                    </a:cubicBezTo>
                    <a:cubicBezTo>
                      <a:pt x="11371" y="97263"/>
                      <a:pt x="7354" y="110371"/>
                      <a:pt x="7004" y="122833"/>
                    </a:cubicBezTo>
                    <a:cubicBezTo>
                      <a:pt x="6219" y="160813"/>
                      <a:pt x="41499" y="190050"/>
                      <a:pt x="75121" y="198268"/>
                    </a:cubicBezTo>
                    <a:cubicBezTo>
                      <a:pt x="110926" y="207009"/>
                      <a:pt x="148128" y="199333"/>
                      <a:pt x="183409" y="190234"/>
                    </a:cubicBezTo>
                    <a:cubicBezTo>
                      <a:pt x="187426" y="188496"/>
                      <a:pt x="191880" y="186671"/>
                      <a:pt x="197033" y="184854"/>
                    </a:cubicBezTo>
                    <a:cubicBezTo>
                      <a:pt x="224017" y="175257"/>
                      <a:pt x="244102" y="156280"/>
                      <a:pt x="250652" y="134098"/>
                    </a:cubicBezTo>
                    <a:cubicBezTo>
                      <a:pt x="260346" y="101612"/>
                      <a:pt x="241308" y="67807"/>
                      <a:pt x="223668" y="45163"/>
                    </a:cubicBezTo>
                    <a:cubicBezTo>
                      <a:pt x="215546" y="34727"/>
                      <a:pt x="205416" y="23112"/>
                      <a:pt x="192055" y="16100"/>
                    </a:cubicBezTo>
                    <a:cubicBezTo>
                      <a:pt x="183147" y="11419"/>
                      <a:pt x="172493" y="8607"/>
                      <a:pt x="159306" y="7506"/>
                    </a:cubicBezTo>
                    <a:cubicBezTo>
                      <a:pt x="155638" y="7201"/>
                      <a:pt x="151970" y="7044"/>
                      <a:pt x="148303" y="70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1" name="Google Shape;911;p4"/>
              <p:cNvSpPr/>
              <p:nvPr/>
            </p:nvSpPr>
            <p:spPr>
              <a:xfrm>
                <a:off x="7912629" y="3994892"/>
                <a:ext cx="319413" cy="784163"/>
              </a:xfrm>
              <a:custGeom>
                <a:rect b="b" l="l" r="r" t="t"/>
                <a:pathLst>
                  <a:path extrusionOk="0" h="168728" w="68728">
                    <a:moveTo>
                      <a:pt x="0" y="168728"/>
                    </a:moveTo>
                    <a:cubicBezTo>
                      <a:pt x="0" y="168728"/>
                      <a:pt x="2969" y="167610"/>
                      <a:pt x="8121" y="165157"/>
                    </a:cubicBezTo>
                    <a:cubicBezTo>
                      <a:pt x="13273" y="162738"/>
                      <a:pt x="20347" y="158467"/>
                      <a:pt x="27857" y="151943"/>
                    </a:cubicBezTo>
                    <a:cubicBezTo>
                      <a:pt x="42878" y="139281"/>
                      <a:pt x="59384" y="114838"/>
                      <a:pt x="59907" y="85128"/>
                    </a:cubicBezTo>
                    <a:cubicBezTo>
                      <a:pt x="60169" y="55419"/>
                      <a:pt x="44275" y="30556"/>
                      <a:pt x="29604" y="17501"/>
                    </a:cubicBezTo>
                    <a:cubicBezTo>
                      <a:pt x="22269" y="10785"/>
                      <a:pt x="15283" y="6340"/>
                      <a:pt x="10217" y="3781"/>
                    </a:cubicBezTo>
                    <a:cubicBezTo>
                      <a:pt x="5152" y="1197"/>
                      <a:pt x="2183" y="0"/>
                      <a:pt x="2183" y="0"/>
                    </a:cubicBezTo>
                    <a:cubicBezTo>
                      <a:pt x="2183" y="0"/>
                      <a:pt x="5327" y="663"/>
                      <a:pt x="10828" y="2541"/>
                    </a:cubicBezTo>
                    <a:cubicBezTo>
                      <a:pt x="16243" y="4392"/>
                      <a:pt x="23928" y="7973"/>
                      <a:pt x="32399" y="14165"/>
                    </a:cubicBezTo>
                    <a:cubicBezTo>
                      <a:pt x="40870" y="20321"/>
                      <a:pt x="49778" y="29456"/>
                      <a:pt x="56851" y="41560"/>
                    </a:cubicBezTo>
                    <a:cubicBezTo>
                      <a:pt x="63924" y="53594"/>
                      <a:pt x="68815" y="68833"/>
                      <a:pt x="68727" y="85233"/>
                    </a:cubicBezTo>
                    <a:cubicBezTo>
                      <a:pt x="68378" y="101633"/>
                      <a:pt x="63051" y="116741"/>
                      <a:pt x="55716" y="128592"/>
                    </a:cubicBezTo>
                    <a:cubicBezTo>
                      <a:pt x="48293" y="140512"/>
                      <a:pt x="39123" y="149411"/>
                      <a:pt x="30565" y="155341"/>
                    </a:cubicBezTo>
                    <a:cubicBezTo>
                      <a:pt x="21919" y="161314"/>
                      <a:pt x="14147" y="164694"/>
                      <a:pt x="8645" y="166405"/>
                    </a:cubicBezTo>
                    <a:cubicBezTo>
                      <a:pt x="3144" y="168143"/>
                      <a:pt x="0" y="168728"/>
                      <a:pt x="0" y="1687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2" name="Google Shape;912;p4"/>
              <p:cNvSpPr/>
              <p:nvPr/>
            </p:nvSpPr>
            <p:spPr>
              <a:xfrm>
                <a:off x="7321175" y="4091836"/>
                <a:ext cx="496729" cy="740900"/>
              </a:xfrm>
              <a:custGeom>
                <a:rect b="b" l="l" r="r" t="t"/>
                <a:pathLst>
                  <a:path extrusionOk="0" h="159419" w="106881">
                    <a:moveTo>
                      <a:pt x="39638" y="0"/>
                    </a:moveTo>
                    <a:cubicBezTo>
                      <a:pt x="39638" y="0"/>
                      <a:pt x="39027" y="568"/>
                      <a:pt x="37891" y="1642"/>
                    </a:cubicBezTo>
                    <a:cubicBezTo>
                      <a:pt x="36844" y="2768"/>
                      <a:pt x="34923" y="4148"/>
                      <a:pt x="33001" y="6401"/>
                    </a:cubicBezTo>
                    <a:cubicBezTo>
                      <a:pt x="28897" y="10610"/>
                      <a:pt x="23570" y="17361"/>
                      <a:pt x="18767" y="26522"/>
                    </a:cubicBezTo>
                    <a:cubicBezTo>
                      <a:pt x="13876" y="35648"/>
                      <a:pt x="9859" y="47446"/>
                      <a:pt x="8462" y="60842"/>
                    </a:cubicBezTo>
                    <a:cubicBezTo>
                      <a:pt x="7064" y="74204"/>
                      <a:pt x="8636" y="89189"/>
                      <a:pt x="14575" y="103319"/>
                    </a:cubicBezTo>
                    <a:cubicBezTo>
                      <a:pt x="20688" y="117335"/>
                      <a:pt x="30468" y="128889"/>
                      <a:pt x="41123" y="137159"/>
                    </a:cubicBezTo>
                    <a:cubicBezTo>
                      <a:pt x="51777" y="145481"/>
                      <a:pt x="63130" y="150817"/>
                      <a:pt x="73172" y="153673"/>
                    </a:cubicBezTo>
                    <a:cubicBezTo>
                      <a:pt x="83128" y="156581"/>
                      <a:pt x="91773" y="157480"/>
                      <a:pt x="97625" y="157463"/>
                    </a:cubicBezTo>
                    <a:cubicBezTo>
                      <a:pt x="100681" y="157637"/>
                      <a:pt x="102951" y="157280"/>
                      <a:pt x="104524" y="157280"/>
                    </a:cubicBezTo>
                    <a:cubicBezTo>
                      <a:pt x="106096" y="157210"/>
                      <a:pt x="106881" y="157166"/>
                      <a:pt x="106881" y="157166"/>
                    </a:cubicBezTo>
                    <a:cubicBezTo>
                      <a:pt x="106881" y="157166"/>
                      <a:pt x="106096" y="157332"/>
                      <a:pt x="104611" y="157646"/>
                    </a:cubicBezTo>
                    <a:cubicBezTo>
                      <a:pt x="103039" y="157882"/>
                      <a:pt x="100768" y="158581"/>
                      <a:pt x="97712" y="158816"/>
                    </a:cubicBezTo>
                    <a:cubicBezTo>
                      <a:pt x="91773" y="159646"/>
                      <a:pt x="82866" y="159856"/>
                      <a:pt x="72124" y="157891"/>
                    </a:cubicBezTo>
                    <a:cubicBezTo>
                      <a:pt x="61383" y="155961"/>
                      <a:pt x="48807" y="151367"/>
                      <a:pt x="36756" y="143036"/>
                    </a:cubicBezTo>
                    <a:cubicBezTo>
                      <a:pt x="24705" y="134792"/>
                      <a:pt x="13352" y="122409"/>
                      <a:pt x="6541" y="106707"/>
                    </a:cubicBezTo>
                    <a:cubicBezTo>
                      <a:pt x="-97" y="90892"/>
                      <a:pt x="-1232" y="74204"/>
                      <a:pt x="1126" y="59890"/>
                    </a:cubicBezTo>
                    <a:cubicBezTo>
                      <a:pt x="3484" y="45498"/>
                      <a:pt x="8899" y="33342"/>
                      <a:pt x="14924" y="24330"/>
                    </a:cubicBezTo>
                    <a:cubicBezTo>
                      <a:pt x="21037" y="15274"/>
                      <a:pt x="27325" y="9091"/>
                      <a:pt x="32128" y="5406"/>
                    </a:cubicBezTo>
                    <a:cubicBezTo>
                      <a:pt x="34311" y="3423"/>
                      <a:pt x="36407" y="2297"/>
                      <a:pt x="37629" y="1345"/>
                    </a:cubicBezTo>
                    <a:cubicBezTo>
                      <a:pt x="38939" y="463"/>
                      <a:pt x="39638" y="0"/>
                      <a:pt x="3963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3" name="Google Shape;913;p4"/>
              <p:cNvSpPr/>
              <p:nvPr/>
            </p:nvSpPr>
            <p:spPr>
              <a:xfrm>
                <a:off x="7739345" y="4033983"/>
                <a:ext cx="105052" cy="751975"/>
              </a:xfrm>
              <a:custGeom>
                <a:rect b="b" l="l" r="r" t="t"/>
                <a:pathLst>
                  <a:path extrusionOk="0" h="161802" w="22604">
                    <a:moveTo>
                      <a:pt x="335" y="0"/>
                    </a:moveTo>
                    <a:cubicBezTo>
                      <a:pt x="335" y="0"/>
                      <a:pt x="6973" y="36163"/>
                      <a:pt x="13173" y="80674"/>
                    </a:cubicBezTo>
                    <a:cubicBezTo>
                      <a:pt x="19286" y="125195"/>
                      <a:pt x="22604" y="161803"/>
                      <a:pt x="22604" y="161803"/>
                    </a:cubicBezTo>
                    <a:cubicBezTo>
                      <a:pt x="22604" y="161803"/>
                      <a:pt x="10641" y="126793"/>
                      <a:pt x="4528" y="81845"/>
                    </a:cubicBezTo>
                    <a:cubicBezTo>
                      <a:pt x="-1760" y="36914"/>
                      <a:pt x="335" y="0"/>
                      <a:pt x="33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4" name="Google Shape;914;p4"/>
              <p:cNvSpPr/>
              <p:nvPr/>
            </p:nvSpPr>
            <p:spPr>
              <a:xfrm>
                <a:off x="7534379" y="4184071"/>
                <a:ext cx="375713" cy="629713"/>
              </a:xfrm>
              <a:custGeom>
                <a:rect b="b" l="l" r="r" t="t"/>
                <a:pathLst>
                  <a:path extrusionOk="0" h="135495" w="80842">
                    <a:moveTo>
                      <a:pt x="16656" y="0"/>
                    </a:moveTo>
                    <a:cubicBezTo>
                      <a:pt x="16656" y="0"/>
                      <a:pt x="15346" y="2262"/>
                      <a:pt x="13338" y="6392"/>
                    </a:cubicBezTo>
                    <a:cubicBezTo>
                      <a:pt x="11416" y="10558"/>
                      <a:pt x="9146" y="16811"/>
                      <a:pt x="7836" y="24731"/>
                    </a:cubicBezTo>
                    <a:cubicBezTo>
                      <a:pt x="4867" y="40556"/>
                      <a:pt x="7050" y="63191"/>
                      <a:pt x="16219" y="85862"/>
                    </a:cubicBezTo>
                    <a:cubicBezTo>
                      <a:pt x="20848" y="97197"/>
                      <a:pt x="26262" y="107581"/>
                      <a:pt x="32987" y="115449"/>
                    </a:cubicBezTo>
                    <a:cubicBezTo>
                      <a:pt x="39623" y="123422"/>
                      <a:pt x="47658" y="128478"/>
                      <a:pt x="55343" y="130705"/>
                    </a:cubicBezTo>
                    <a:cubicBezTo>
                      <a:pt x="62940" y="133037"/>
                      <a:pt x="69665" y="132635"/>
                      <a:pt x="74118" y="131579"/>
                    </a:cubicBezTo>
                    <a:cubicBezTo>
                      <a:pt x="78573" y="130495"/>
                      <a:pt x="80843" y="129185"/>
                      <a:pt x="80843" y="129185"/>
                    </a:cubicBezTo>
                    <a:cubicBezTo>
                      <a:pt x="80843" y="129185"/>
                      <a:pt x="78921" y="130932"/>
                      <a:pt x="74555" y="132862"/>
                    </a:cubicBezTo>
                    <a:cubicBezTo>
                      <a:pt x="70188" y="134748"/>
                      <a:pt x="63028" y="136399"/>
                      <a:pt x="54382" y="134932"/>
                    </a:cubicBezTo>
                    <a:cubicBezTo>
                      <a:pt x="45736" y="133639"/>
                      <a:pt x="35607" y="128766"/>
                      <a:pt x="27572" y="120383"/>
                    </a:cubicBezTo>
                    <a:cubicBezTo>
                      <a:pt x="19364" y="112078"/>
                      <a:pt x="12988" y="101066"/>
                      <a:pt x="8098" y="89058"/>
                    </a:cubicBezTo>
                    <a:cubicBezTo>
                      <a:pt x="-1770" y="64842"/>
                      <a:pt x="-1770" y="39892"/>
                      <a:pt x="3557" y="23718"/>
                    </a:cubicBezTo>
                    <a:cubicBezTo>
                      <a:pt x="6089" y="15579"/>
                      <a:pt x="9495" y="9562"/>
                      <a:pt x="12203" y="5720"/>
                    </a:cubicBezTo>
                    <a:cubicBezTo>
                      <a:pt x="14909" y="1912"/>
                      <a:pt x="16656" y="0"/>
                      <a:pt x="1665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5" name="Google Shape;915;p4"/>
              <p:cNvSpPr/>
              <p:nvPr/>
            </p:nvSpPr>
            <p:spPr>
              <a:xfrm>
                <a:off x="7850514" y="4058705"/>
                <a:ext cx="208524" cy="749665"/>
              </a:xfrm>
              <a:custGeom>
                <a:rect b="b" l="l" r="r" t="t"/>
                <a:pathLst>
                  <a:path extrusionOk="0" h="161305" w="44868">
                    <a:moveTo>
                      <a:pt x="0" y="0"/>
                    </a:moveTo>
                    <a:cubicBezTo>
                      <a:pt x="0" y="0"/>
                      <a:pt x="6899" y="7912"/>
                      <a:pt x="16767" y="21701"/>
                    </a:cubicBezTo>
                    <a:cubicBezTo>
                      <a:pt x="26374" y="35430"/>
                      <a:pt x="39823" y="55960"/>
                      <a:pt x="44014" y="82631"/>
                    </a:cubicBezTo>
                    <a:cubicBezTo>
                      <a:pt x="47944" y="109633"/>
                      <a:pt x="37726" y="134094"/>
                      <a:pt x="25588" y="146564"/>
                    </a:cubicBezTo>
                    <a:cubicBezTo>
                      <a:pt x="19475" y="152913"/>
                      <a:pt x="13449" y="156738"/>
                      <a:pt x="9083" y="158650"/>
                    </a:cubicBezTo>
                    <a:cubicBezTo>
                      <a:pt x="6899" y="159786"/>
                      <a:pt x="5066" y="160188"/>
                      <a:pt x="3930" y="160677"/>
                    </a:cubicBezTo>
                    <a:cubicBezTo>
                      <a:pt x="2708" y="161087"/>
                      <a:pt x="2096" y="161305"/>
                      <a:pt x="2096" y="161305"/>
                    </a:cubicBezTo>
                    <a:cubicBezTo>
                      <a:pt x="2096" y="161305"/>
                      <a:pt x="2708" y="160965"/>
                      <a:pt x="3756" y="160336"/>
                    </a:cubicBezTo>
                    <a:cubicBezTo>
                      <a:pt x="4803" y="159638"/>
                      <a:pt x="6550" y="158939"/>
                      <a:pt x="8384" y="157480"/>
                    </a:cubicBezTo>
                    <a:cubicBezTo>
                      <a:pt x="12314" y="154922"/>
                      <a:pt x="17379" y="150389"/>
                      <a:pt x="22182" y="143822"/>
                    </a:cubicBezTo>
                    <a:cubicBezTo>
                      <a:pt x="31788" y="130810"/>
                      <a:pt x="38949" y="108114"/>
                      <a:pt x="35368" y="83897"/>
                    </a:cubicBezTo>
                    <a:cubicBezTo>
                      <a:pt x="31613" y="59489"/>
                      <a:pt x="20785" y="38748"/>
                      <a:pt x="13012" y="23972"/>
                    </a:cubicBezTo>
                    <a:cubicBezTo>
                      <a:pt x="5153" y="9414"/>
                      <a:pt x="0" y="0"/>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6" name="Google Shape;916;p4"/>
              <p:cNvSpPr/>
              <p:nvPr/>
            </p:nvSpPr>
            <p:spPr>
              <a:xfrm>
                <a:off x="7416539" y="3298591"/>
                <a:ext cx="1069120" cy="1491606"/>
              </a:xfrm>
              <a:custGeom>
                <a:rect b="b" l="l" r="r" t="t"/>
                <a:pathLst>
                  <a:path extrusionOk="0" h="320948" w="230042">
                    <a:moveTo>
                      <a:pt x="11353" y="38876"/>
                    </a:moveTo>
                    <a:cubicBezTo>
                      <a:pt x="11876" y="20738"/>
                      <a:pt x="38250" y="9822"/>
                      <a:pt x="51611" y="22222"/>
                    </a:cubicBezTo>
                    <a:cubicBezTo>
                      <a:pt x="57200" y="27410"/>
                      <a:pt x="59907" y="34876"/>
                      <a:pt x="62265" y="42098"/>
                    </a:cubicBezTo>
                    <a:cubicBezTo>
                      <a:pt x="70562" y="67703"/>
                      <a:pt x="76500" y="94050"/>
                      <a:pt x="79993" y="120730"/>
                    </a:cubicBezTo>
                    <a:cubicBezTo>
                      <a:pt x="51436" y="126353"/>
                      <a:pt x="24015" y="137837"/>
                      <a:pt x="0" y="154238"/>
                    </a:cubicBezTo>
                    <a:cubicBezTo>
                      <a:pt x="15806" y="146535"/>
                      <a:pt x="33883" y="138675"/>
                      <a:pt x="50476" y="144623"/>
                    </a:cubicBezTo>
                    <a:cubicBezTo>
                      <a:pt x="62004" y="148762"/>
                      <a:pt x="70212" y="158857"/>
                      <a:pt x="76762" y="169162"/>
                    </a:cubicBezTo>
                    <a:cubicBezTo>
                      <a:pt x="105057" y="213726"/>
                      <a:pt x="111868" y="271084"/>
                      <a:pt x="94839" y="320949"/>
                    </a:cubicBezTo>
                    <a:cubicBezTo>
                      <a:pt x="121038" y="312801"/>
                      <a:pt x="145839" y="300452"/>
                      <a:pt x="168108" y="284550"/>
                    </a:cubicBezTo>
                    <a:cubicBezTo>
                      <a:pt x="192036" y="267477"/>
                      <a:pt x="213519" y="245488"/>
                      <a:pt x="223824" y="218127"/>
                    </a:cubicBezTo>
                    <a:cubicBezTo>
                      <a:pt x="241552" y="171319"/>
                      <a:pt x="220069" y="113202"/>
                      <a:pt x="175968" y="88898"/>
                    </a:cubicBezTo>
                    <a:cubicBezTo>
                      <a:pt x="172650" y="88811"/>
                      <a:pt x="169330" y="90968"/>
                      <a:pt x="168108" y="94068"/>
                    </a:cubicBezTo>
                    <a:cubicBezTo>
                      <a:pt x="157629" y="59372"/>
                      <a:pt x="124880" y="36789"/>
                      <a:pt x="94140" y="17183"/>
                    </a:cubicBezTo>
                    <a:cubicBezTo>
                      <a:pt x="81216" y="8957"/>
                      <a:pt x="67505" y="495"/>
                      <a:pt x="52223" y="15"/>
                    </a:cubicBezTo>
                    <a:cubicBezTo>
                      <a:pt x="36853" y="-457"/>
                      <a:pt x="20086" y="10494"/>
                      <a:pt x="20173" y="25698"/>
                    </a:cubicBezTo>
                    <a:cubicBezTo>
                      <a:pt x="20959" y="23506"/>
                      <a:pt x="21744" y="21305"/>
                      <a:pt x="22531" y="1911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17" name="Google Shape;917;p4"/>
            <p:cNvGrpSpPr/>
            <p:nvPr/>
          </p:nvGrpSpPr>
          <p:grpSpPr>
            <a:xfrm>
              <a:off x="8298347" y="4023930"/>
              <a:ext cx="1079420" cy="1160151"/>
              <a:chOff x="4823479" y="725663"/>
              <a:chExt cx="4011221" cy="4311228"/>
            </a:xfrm>
          </p:grpSpPr>
          <p:grpSp>
            <p:nvGrpSpPr>
              <p:cNvPr id="918" name="Google Shape;918;p4"/>
              <p:cNvGrpSpPr/>
              <p:nvPr/>
            </p:nvGrpSpPr>
            <p:grpSpPr>
              <a:xfrm>
                <a:off x="5690709" y="2672116"/>
                <a:ext cx="2052922" cy="2364775"/>
                <a:chOff x="8636084" y="2672116"/>
                <a:chExt cx="2052922" cy="2364775"/>
              </a:xfrm>
            </p:grpSpPr>
            <p:sp>
              <p:nvSpPr>
                <p:cNvPr id="919" name="Google Shape;919;p4"/>
                <p:cNvSpPr/>
                <p:nvPr/>
              </p:nvSpPr>
              <p:spPr>
                <a:xfrm>
                  <a:off x="8657705" y="2693567"/>
                  <a:ext cx="2010063" cy="2321848"/>
                </a:xfrm>
                <a:custGeom>
                  <a:rect b="b" l="l" r="r" t="t"/>
                  <a:pathLst>
                    <a:path extrusionOk="0" h="449535" w="389170">
                      <a:moveTo>
                        <a:pt x="199596" y="448610"/>
                      </a:moveTo>
                      <a:cubicBezTo>
                        <a:pt x="290156" y="433467"/>
                        <a:pt x="396698" y="349885"/>
                        <a:pt x="388751" y="205609"/>
                      </a:cubicBezTo>
                      <a:cubicBezTo>
                        <a:pt x="380717" y="61323"/>
                        <a:pt x="259941" y="-7020"/>
                        <a:pt x="180035" y="569"/>
                      </a:cubicBezTo>
                      <a:cubicBezTo>
                        <a:pt x="100041" y="8166"/>
                        <a:pt x="-2571" y="85793"/>
                        <a:pt x="49" y="252853"/>
                      </a:cubicBezTo>
                      <a:cubicBezTo>
                        <a:pt x="2669" y="419914"/>
                        <a:pt x="154360" y="456155"/>
                        <a:pt x="199509" y="448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0" name="Google Shape;920;p4"/>
                <p:cNvSpPr/>
                <p:nvPr/>
              </p:nvSpPr>
              <p:spPr>
                <a:xfrm>
                  <a:off x="8636084" y="2672116"/>
                  <a:ext cx="2052922" cy="2364775"/>
                </a:xfrm>
                <a:custGeom>
                  <a:rect b="b" l="l" r="r" t="t"/>
                  <a:pathLst>
                    <a:path extrusionOk="0" h="457846" w="397468">
                      <a:moveTo>
                        <a:pt x="190858" y="457847"/>
                      </a:moveTo>
                      <a:cubicBezTo>
                        <a:pt x="159682" y="457847"/>
                        <a:pt x="109031" y="444834"/>
                        <a:pt x="68336" y="410881"/>
                      </a:cubicBezTo>
                      <a:cubicBezTo>
                        <a:pt x="24671" y="374517"/>
                        <a:pt x="1092" y="321325"/>
                        <a:pt x="44" y="257069"/>
                      </a:cubicBezTo>
                      <a:cubicBezTo>
                        <a:pt x="-1091" y="180848"/>
                        <a:pt x="19606" y="115596"/>
                        <a:pt x="60126" y="68368"/>
                      </a:cubicBezTo>
                      <a:cubicBezTo>
                        <a:pt x="93311" y="29612"/>
                        <a:pt x="138374" y="4915"/>
                        <a:pt x="183785" y="601"/>
                      </a:cubicBezTo>
                      <a:cubicBezTo>
                        <a:pt x="228410" y="-3678"/>
                        <a:pt x="281069" y="15132"/>
                        <a:pt x="321153" y="49592"/>
                      </a:cubicBezTo>
                      <a:cubicBezTo>
                        <a:pt x="353290" y="77232"/>
                        <a:pt x="392501" y="127411"/>
                        <a:pt x="397042" y="209527"/>
                      </a:cubicBezTo>
                      <a:cubicBezTo>
                        <a:pt x="401671" y="293755"/>
                        <a:pt x="367699" y="350056"/>
                        <a:pt x="338357" y="382464"/>
                      </a:cubicBezTo>
                      <a:cubicBezTo>
                        <a:pt x="303076" y="421395"/>
                        <a:pt x="254260" y="448511"/>
                        <a:pt x="204394" y="456842"/>
                      </a:cubicBezTo>
                      <a:lnTo>
                        <a:pt x="204394" y="456842"/>
                      </a:lnTo>
                      <a:cubicBezTo>
                        <a:pt x="200464" y="457497"/>
                        <a:pt x="195923" y="457838"/>
                        <a:pt x="190858" y="457838"/>
                      </a:cubicBezTo>
                      <a:close/>
                      <a:moveTo>
                        <a:pt x="196622" y="8286"/>
                      </a:moveTo>
                      <a:cubicBezTo>
                        <a:pt x="192518" y="8286"/>
                        <a:pt x="188500" y="8469"/>
                        <a:pt x="184570" y="8845"/>
                      </a:cubicBezTo>
                      <a:cubicBezTo>
                        <a:pt x="112262" y="15709"/>
                        <a:pt x="5721" y="87449"/>
                        <a:pt x="8341" y="256946"/>
                      </a:cubicBezTo>
                      <a:cubicBezTo>
                        <a:pt x="9302" y="319596"/>
                        <a:pt x="31308" y="369251"/>
                        <a:pt x="73662" y="404532"/>
                      </a:cubicBezTo>
                      <a:cubicBezTo>
                        <a:pt x="118987" y="442328"/>
                        <a:pt x="176624" y="453096"/>
                        <a:pt x="203084" y="448695"/>
                      </a:cubicBezTo>
                      <a:cubicBezTo>
                        <a:pt x="282292" y="435455"/>
                        <a:pt x="397129" y="360964"/>
                        <a:pt x="388746" y="209990"/>
                      </a:cubicBezTo>
                      <a:cubicBezTo>
                        <a:pt x="384380" y="130791"/>
                        <a:pt x="346653" y="82463"/>
                        <a:pt x="315739" y="55871"/>
                      </a:cubicBezTo>
                      <a:cubicBezTo>
                        <a:pt x="280895" y="25900"/>
                        <a:pt x="236269" y="8286"/>
                        <a:pt x="196622" y="82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1" name="Google Shape;921;p4"/>
                <p:cNvSpPr/>
                <p:nvPr/>
              </p:nvSpPr>
              <p:spPr>
                <a:xfrm>
                  <a:off x="9639230" y="2828584"/>
                  <a:ext cx="931249" cy="2198885"/>
                </a:xfrm>
                <a:custGeom>
                  <a:rect b="b" l="l" r="r" t="t"/>
                  <a:pathLst>
                    <a:path extrusionOk="0" h="425728" w="180300">
                      <a:moveTo>
                        <a:pt x="7248" y="425729"/>
                      </a:moveTo>
                      <a:cubicBezTo>
                        <a:pt x="4453" y="425729"/>
                        <a:pt x="1834" y="424602"/>
                        <a:pt x="0" y="421214"/>
                      </a:cubicBezTo>
                      <a:lnTo>
                        <a:pt x="7248" y="417293"/>
                      </a:lnTo>
                      <a:cubicBezTo>
                        <a:pt x="7335" y="417450"/>
                        <a:pt x="7423" y="417511"/>
                        <a:pt x="7423" y="417511"/>
                      </a:cubicBezTo>
                      <a:cubicBezTo>
                        <a:pt x="8383" y="417729"/>
                        <a:pt x="11876" y="416061"/>
                        <a:pt x="13798" y="415162"/>
                      </a:cubicBezTo>
                      <a:cubicBezTo>
                        <a:pt x="15195" y="414515"/>
                        <a:pt x="16505" y="413878"/>
                        <a:pt x="17815" y="413380"/>
                      </a:cubicBezTo>
                      <a:cubicBezTo>
                        <a:pt x="94577" y="383680"/>
                        <a:pt x="161820" y="280282"/>
                        <a:pt x="170903" y="177985"/>
                      </a:cubicBezTo>
                      <a:cubicBezTo>
                        <a:pt x="177801" y="101293"/>
                        <a:pt x="151254" y="40590"/>
                        <a:pt x="96324" y="7065"/>
                      </a:cubicBezTo>
                      <a:lnTo>
                        <a:pt x="100603" y="0"/>
                      </a:lnTo>
                      <a:cubicBezTo>
                        <a:pt x="158414" y="35255"/>
                        <a:pt x="186360" y="98725"/>
                        <a:pt x="179199" y="178727"/>
                      </a:cubicBezTo>
                      <a:cubicBezTo>
                        <a:pt x="169767" y="283898"/>
                        <a:pt x="100167" y="390361"/>
                        <a:pt x="20784" y="421100"/>
                      </a:cubicBezTo>
                      <a:cubicBezTo>
                        <a:pt x="19649" y="421537"/>
                        <a:pt x="18514" y="422087"/>
                        <a:pt x="17291" y="422646"/>
                      </a:cubicBezTo>
                      <a:cubicBezTo>
                        <a:pt x="14584" y="423947"/>
                        <a:pt x="10741" y="425729"/>
                        <a:pt x="7248" y="4257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2" name="Google Shape;922;p4"/>
                <p:cNvSpPr/>
                <p:nvPr/>
              </p:nvSpPr>
              <p:spPr>
                <a:xfrm>
                  <a:off x="9684320" y="2750931"/>
                  <a:ext cx="460444" cy="2258515"/>
                </a:xfrm>
                <a:custGeom>
                  <a:rect b="b" l="l" r="r" t="t"/>
                  <a:pathLst>
                    <a:path extrusionOk="0" h="437273" w="89147">
                      <a:moveTo>
                        <a:pt x="5589" y="437265"/>
                      </a:moveTo>
                      <a:lnTo>
                        <a:pt x="0" y="431196"/>
                      </a:lnTo>
                      <a:cubicBezTo>
                        <a:pt x="36503" y="397338"/>
                        <a:pt x="65933" y="318646"/>
                        <a:pt x="76588" y="225824"/>
                      </a:cubicBezTo>
                      <a:cubicBezTo>
                        <a:pt x="87154" y="133596"/>
                        <a:pt x="77286" y="48695"/>
                        <a:pt x="50651" y="4244"/>
                      </a:cubicBezTo>
                      <a:lnTo>
                        <a:pt x="57812" y="0"/>
                      </a:lnTo>
                      <a:cubicBezTo>
                        <a:pt x="117894" y="100638"/>
                        <a:pt x="86718" y="362188"/>
                        <a:pt x="5589" y="4372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3" name="Google Shape;923;p4"/>
                <p:cNvSpPr/>
                <p:nvPr/>
              </p:nvSpPr>
              <p:spPr>
                <a:xfrm>
                  <a:off x="9565723" y="2695467"/>
                  <a:ext cx="143881" cy="2315392"/>
                </a:xfrm>
                <a:custGeom>
                  <a:rect b="b" l="l" r="r" t="t"/>
                  <a:pathLst>
                    <a:path extrusionOk="0" h="448285" w="27857">
                      <a:moveTo>
                        <a:pt x="19561" y="448286"/>
                      </a:moveTo>
                      <a:cubicBezTo>
                        <a:pt x="18601" y="341255"/>
                        <a:pt x="12488" y="231369"/>
                        <a:pt x="6637" y="125108"/>
                      </a:cubicBezTo>
                      <a:cubicBezTo>
                        <a:pt x="4366" y="84150"/>
                        <a:pt x="2008" y="41804"/>
                        <a:pt x="0" y="402"/>
                      </a:cubicBezTo>
                      <a:lnTo>
                        <a:pt x="8296" y="0"/>
                      </a:lnTo>
                      <a:cubicBezTo>
                        <a:pt x="10305" y="41376"/>
                        <a:pt x="12663" y="83705"/>
                        <a:pt x="14933" y="124645"/>
                      </a:cubicBezTo>
                      <a:cubicBezTo>
                        <a:pt x="20784" y="231003"/>
                        <a:pt x="26809" y="340976"/>
                        <a:pt x="27857" y="448207"/>
                      </a:cubicBezTo>
                      <a:lnTo>
                        <a:pt x="19561" y="4482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4" name="Google Shape;924;p4"/>
                <p:cNvSpPr/>
                <p:nvPr/>
              </p:nvSpPr>
              <p:spPr>
                <a:xfrm>
                  <a:off x="8984238" y="2691635"/>
                  <a:ext cx="705658" cy="2340380"/>
                </a:xfrm>
                <a:custGeom>
                  <a:rect b="b" l="l" r="r" t="t"/>
                  <a:pathLst>
                    <a:path extrusionOk="0" h="453123" w="136623">
                      <a:moveTo>
                        <a:pt x="136012" y="453115"/>
                      </a:moveTo>
                      <a:cubicBezTo>
                        <a:pt x="62743" y="447177"/>
                        <a:pt x="13315" y="336933"/>
                        <a:pt x="2311" y="231108"/>
                      </a:cubicBezTo>
                      <a:cubicBezTo>
                        <a:pt x="-3278" y="177514"/>
                        <a:pt x="1351" y="126234"/>
                        <a:pt x="15323" y="86709"/>
                      </a:cubicBezTo>
                      <a:cubicBezTo>
                        <a:pt x="31392" y="41027"/>
                        <a:pt x="59599" y="11047"/>
                        <a:pt x="96889" y="0"/>
                      </a:cubicBezTo>
                      <a:lnTo>
                        <a:pt x="99246" y="7930"/>
                      </a:lnTo>
                      <a:cubicBezTo>
                        <a:pt x="19166" y="31639"/>
                        <a:pt x="1438" y="142512"/>
                        <a:pt x="10520" y="230252"/>
                      </a:cubicBezTo>
                      <a:cubicBezTo>
                        <a:pt x="21000" y="330182"/>
                        <a:pt x="68681" y="439352"/>
                        <a:pt x="136624" y="444871"/>
                      </a:cubicBezTo>
                      <a:lnTo>
                        <a:pt x="136012" y="4531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5" name="Google Shape;925;p4"/>
                <p:cNvSpPr/>
                <p:nvPr/>
              </p:nvSpPr>
              <p:spPr>
                <a:xfrm>
                  <a:off x="8807150" y="3056633"/>
                  <a:ext cx="882786" cy="1975297"/>
                </a:xfrm>
                <a:custGeom>
                  <a:rect b="b" l="l" r="r" t="t"/>
                  <a:pathLst>
                    <a:path extrusionOk="0" h="382439" w="170917">
                      <a:moveTo>
                        <a:pt x="170306" y="382431"/>
                      </a:moveTo>
                      <a:cubicBezTo>
                        <a:pt x="117122" y="378414"/>
                        <a:pt x="74942" y="352556"/>
                        <a:pt x="44727" y="305582"/>
                      </a:cubicBezTo>
                      <a:cubicBezTo>
                        <a:pt x="-9680" y="220873"/>
                        <a:pt x="-10291" y="83687"/>
                        <a:pt x="20623" y="0"/>
                      </a:cubicBezTo>
                      <a:lnTo>
                        <a:pt x="28396" y="2864"/>
                      </a:lnTo>
                      <a:cubicBezTo>
                        <a:pt x="-1820" y="84657"/>
                        <a:pt x="-1296" y="218576"/>
                        <a:pt x="51713" y="301110"/>
                      </a:cubicBezTo>
                      <a:cubicBezTo>
                        <a:pt x="80357" y="345788"/>
                        <a:pt x="120528" y="370380"/>
                        <a:pt x="170917" y="374187"/>
                      </a:cubicBezTo>
                      <a:lnTo>
                        <a:pt x="170306" y="3824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6" name="Google Shape;926;p4"/>
                <p:cNvSpPr/>
                <p:nvPr/>
              </p:nvSpPr>
              <p:spPr>
                <a:xfrm>
                  <a:off x="9274862" y="3345372"/>
                  <a:ext cx="176359" cy="175099"/>
                </a:xfrm>
                <a:custGeom>
                  <a:rect b="b" l="l" r="r" t="t"/>
                  <a:pathLst>
                    <a:path extrusionOk="0" h="33901" w="34145">
                      <a:moveTo>
                        <a:pt x="0" y="16951"/>
                      </a:moveTo>
                      <a:cubicBezTo>
                        <a:pt x="0" y="26312"/>
                        <a:pt x="7597" y="33901"/>
                        <a:pt x="17029" y="33901"/>
                      </a:cubicBezTo>
                      <a:cubicBezTo>
                        <a:pt x="26548" y="33901"/>
                        <a:pt x="34145" y="26312"/>
                        <a:pt x="34145" y="16951"/>
                      </a:cubicBezTo>
                      <a:cubicBezTo>
                        <a:pt x="34145" y="7589"/>
                        <a:pt x="26548" y="0"/>
                        <a:pt x="17029" y="0"/>
                      </a:cubicBezTo>
                      <a:cubicBezTo>
                        <a:pt x="7597"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7" name="Google Shape;927;p4"/>
                <p:cNvSpPr/>
                <p:nvPr/>
              </p:nvSpPr>
              <p:spPr>
                <a:xfrm>
                  <a:off x="9245547" y="3316424"/>
                  <a:ext cx="234548" cy="233055"/>
                </a:xfrm>
                <a:custGeom>
                  <a:rect b="b" l="l" r="r" t="t"/>
                  <a:pathLst>
                    <a:path extrusionOk="0" h="45122" w="45411">
                      <a:moveTo>
                        <a:pt x="22706" y="45123"/>
                      </a:moveTo>
                      <a:cubicBezTo>
                        <a:pt x="10217" y="45123"/>
                        <a:pt x="0" y="35002"/>
                        <a:pt x="0" y="22557"/>
                      </a:cubicBezTo>
                      <a:cubicBezTo>
                        <a:pt x="0" y="10113"/>
                        <a:pt x="10217" y="0"/>
                        <a:pt x="22706" y="0"/>
                      </a:cubicBezTo>
                      <a:cubicBezTo>
                        <a:pt x="35280" y="0"/>
                        <a:pt x="45411" y="10122"/>
                        <a:pt x="45411" y="22557"/>
                      </a:cubicBezTo>
                      <a:cubicBezTo>
                        <a:pt x="45411" y="34993"/>
                        <a:pt x="35280" y="45123"/>
                        <a:pt x="22706" y="45123"/>
                      </a:cubicBezTo>
                      <a:close/>
                      <a:moveTo>
                        <a:pt x="22706" y="11230"/>
                      </a:moveTo>
                      <a:cubicBezTo>
                        <a:pt x="16418" y="11230"/>
                        <a:pt x="11265" y="16313"/>
                        <a:pt x="11265" y="22557"/>
                      </a:cubicBezTo>
                      <a:cubicBezTo>
                        <a:pt x="11265" y="28801"/>
                        <a:pt x="16418" y="33892"/>
                        <a:pt x="22706" y="33892"/>
                      </a:cubicBezTo>
                      <a:cubicBezTo>
                        <a:pt x="29080" y="33892"/>
                        <a:pt x="34232" y="28810"/>
                        <a:pt x="34232" y="22557"/>
                      </a:cubicBezTo>
                      <a:cubicBezTo>
                        <a:pt x="34232" y="16304"/>
                        <a:pt x="29080" y="11230"/>
                        <a:pt x="22706" y="112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8" name="Google Shape;928;p4"/>
                <p:cNvSpPr/>
                <p:nvPr/>
              </p:nvSpPr>
              <p:spPr>
                <a:xfrm>
                  <a:off x="10204717" y="4178324"/>
                  <a:ext cx="176364" cy="175099"/>
                </a:xfrm>
                <a:custGeom>
                  <a:rect b="b" l="l" r="r" t="t"/>
                  <a:pathLst>
                    <a:path extrusionOk="0" h="33901" w="34146">
                      <a:moveTo>
                        <a:pt x="0" y="16951"/>
                      </a:moveTo>
                      <a:cubicBezTo>
                        <a:pt x="0" y="26312"/>
                        <a:pt x="7598" y="33901"/>
                        <a:pt x="17117" y="33901"/>
                      </a:cubicBezTo>
                      <a:cubicBezTo>
                        <a:pt x="26548" y="33901"/>
                        <a:pt x="34146" y="26312"/>
                        <a:pt x="34146" y="16951"/>
                      </a:cubicBezTo>
                      <a:cubicBezTo>
                        <a:pt x="34146" y="7589"/>
                        <a:pt x="26548" y="0"/>
                        <a:pt x="17117" y="0"/>
                      </a:cubicBezTo>
                      <a:cubicBezTo>
                        <a:pt x="7598"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29" name="Google Shape;929;p4"/>
                <p:cNvSpPr/>
                <p:nvPr/>
              </p:nvSpPr>
              <p:spPr>
                <a:xfrm>
                  <a:off x="10175857" y="4149324"/>
                  <a:ext cx="234548" cy="233055"/>
                </a:xfrm>
                <a:custGeom>
                  <a:rect b="b" l="l" r="r" t="t"/>
                  <a:pathLst>
                    <a:path extrusionOk="0" h="45122" w="45411">
                      <a:moveTo>
                        <a:pt x="22706" y="45123"/>
                      </a:moveTo>
                      <a:cubicBezTo>
                        <a:pt x="10130" y="45123"/>
                        <a:pt x="0" y="35002"/>
                        <a:pt x="0" y="22557"/>
                      </a:cubicBezTo>
                      <a:cubicBezTo>
                        <a:pt x="0" y="10113"/>
                        <a:pt x="10130" y="0"/>
                        <a:pt x="22706" y="0"/>
                      </a:cubicBezTo>
                      <a:cubicBezTo>
                        <a:pt x="35193" y="0"/>
                        <a:pt x="45411" y="10122"/>
                        <a:pt x="45411" y="22557"/>
                      </a:cubicBezTo>
                      <a:cubicBezTo>
                        <a:pt x="45411" y="34993"/>
                        <a:pt x="35193" y="45123"/>
                        <a:pt x="22706" y="45123"/>
                      </a:cubicBezTo>
                      <a:close/>
                      <a:moveTo>
                        <a:pt x="22706" y="11231"/>
                      </a:moveTo>
                      <a:cubicBezTo>
                        <a:pt x="16331" y="11231"/>
                        <a:pt x="11178" y="16313"/>
                        <a:pt x="11178" y="22557"/>
                      </a:cubicBezTo>
                      <a:cubicBezTo>
                        <a:pt x="11178" y="28801"/>
                        <a:pt x="16331" y="33892"/>
                        <a:pt x="22706" y="33892"/>
                      </a:cubicBezTo>
                      <a:cubicBezTo>
                        <a:pt x="28993" y="33892"/>
                        <a:pt x="34145" y="28810"/>
                        <a:pt x="34145" y="22557"/>
                      </a:cubicBezTo>
                      <a:cubicBezTo>
                        <a:pt x="34145" y="16304"/>
                        <a:pt x="28993" y="11231"/>
                        <a:pt x="22706" y="11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0" name="Google Shape;930;p4"/>
                <p:cNvSpPr/>
                <p:nvPr/>
              </p:nvSpPr>
              <p:spPr>
                <a:xfrm>
                  <a:off x="8810832" y="3949511"/>
                  <a:ext cx="176813" cy="175099"/>
                </a:xfrm>
                <a:custGeom>
                  <a:rect b="b" l="l" r="r" t="t"/>
                  <a:pathLst>
                    <a:path extrusionOk="0" h="33901" w="34233">
                      <a:moveTo>
                        <a:pt x="0" y="16951"/>
                      </a:moveTo>
                      <a:cubicBezTo>
                        <a:pt x="0" y="26312"/>
                        <a:pt x="7685" y="33901"/>
                        <a:pt x="17116" y="33901"/>
                      </a:cubicBezTo>
                      <a:cubicBezTo>
                        <a:pt x="26548" y="33901"/>
                        <a:pt x="34233" y="26312"/>
                        <a:pt x="34233" y="16951"/>
                      </a:cubicBezTo>
                      <a:cubicBezTo>
                        <a:pt x="34233" y="7589"/>
                        <a:pt x="26548" y="0"/>
                        <a:pt x="17116" y="0"/>
                      </a:cubicBezTo>
                      <a:cubicBezTo>
                        <a:pt x="7685"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1" name="Google Shape;931;p4"/>
                <p:cNvSpPr/>
                <p:nvPr/>
              </p:nvSpPr>
              <p:spPr>
                <a:xfrm>
                  <a:off x="8781972" y="3920558"/>
                  <a:ext cx="234548" cy="233055"/>
                </a:xfrm>
                <a:custGeom>
                  <a:rect b="b" l="l" r="r" t="t"/>
                  <a:pathLst>
                    <a:path extrusionOk="0" h="45122" w="45411">
                      <a:moveTo>
                        <a:pt x="22706" y="45123"/>
                      </a:moveTo>
                      <a:cubicBezTo>
                        <a:pt x="10218" y="45123"/>
                        <a:pt x="0" y="35002"/>
                        <a:pt x="0" y="22557"/>
                      </a:cubicBezTo>
                      <a:cubicBezTo>
                        <a:pt x="0" y="10113"/>
                        <a:pt x="10218" y="0"/>
                        <a:pt x="22706" y="0"/>
                      </a:cubicBezTo>
                      <a:cubicBezTo>
                        <a:pt x="35281" y="0"/>
                        <a:pt x="45411" y="10122"/>
                        <a:pt x="45411" y="22557"/>
                      </a:cubicBezTo>
                      <a:cubicBezTo>
                        <a:pt x="45411" y="34993"/>
                        <a:pt x="35281" y="45123"/>
                        <a:pt x="22706" y="45123"/>
                      </a:cubicBezTo>
                      <a:close/>
                      <a:moveTo>
                        <a:pt x="22706" y="11231"/>
                      </a:moveTo>
                      <a:cubicBezTo>
                        <a:pt x="16419" y="11231"/>
                        <a:pt x="11266" y="16313"/>
                        <a:pt x="11266" y="22557"/>
                      </a:cubicBezTo>
                      <a:cubicBezTo>
                        <a:pt x="11266" y="28801"/>
                        <a:pt x="16419" y="33892"/>
                        <a:pt x="22706" y="33892"/>
                      </a:cubicBezTo>
                      <a:cubicBezTo>
                        <a:pt x="29081" y="33892"/>
                        <a:pt x="34146" y="28810"/>
                        <a:pt x="34146" y="22557"/>
                      </a:cubicBezTo>
                      <a:cubicBezTo>
                        <a:pt x="34146" y="16304"/>
                        <a:pt x="28993" y="11231"/>
                        <a:pt x="22706" y="11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2" name="Google Shape;932;p4"/>
                <p:cNvSpPr/>
                <p:nvPr/>
              </p:nvSpPr>
              <p:spPr>
                <a:xfrm>
                  <a:off x="10116329" y="3690758"/>
                  <a:ext cx="176813" cy="175099"/>
                </a:xfrm>
                <a:custGeom>
                  <a:rect b="b" l="l" r="r" t="t"/>
                  <a:pathLst>
                    <a:path extrusionOk="0" h="33901" w="34233">
                      <a:moveTo>
                        <a:pt x="0" y="16950"/>
                      </a:moveTo>
                      <a:cubicBezTo>
                        <a:pt x="0" y="26312"/>
                        <a:pt x="7685" y="33901"/>
                        <a:pt x="17116" y="33901"/>
                      </a:cubicBezTo>
                      <a:cubicBezTo>
                        <a:pt x="26548" y="33901"/>
                        <a:pt x="34233" y="26312"/>
                        <a:pt x="34233" y="16950"/>
                      </a:cubicBezTo>
                      <a:cubicBezTo>
                        <a:pt x="34233" y="7589"/>
                        <a:pt x="26548" y="0"/>
                        <a:pt x="17116" y="0"/>
                      </a:cubicBezTo>
                      <a:cubicBezTo>
                        <a:pt x="7685" y="0"/>
                        <a:pt x="0" y="7589"/>
                        <a:pt x="0" y="1695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3" name="Google Shape;933;p4"/>
                <p:cNvSpPr/>
                <p:nvPr/>
              </p:nvSpPr>
              <p:spPr>
                <a:xfrm>
                  <a:off x="10087468" y="3661758"/>
                  <a:ext cx="234548" cy="233055"/>
                </a:xfrm>
                <a:custGeom>
                  <a:rect b="b" l="l" r="r" t="t"/>
                  <a:pathLst>
                    <a:path extrusionOk="0" h="45122" w="45411">
                      <a:moveTo>
                        <a:pt x="22706" y="45123"/>
                      </a:moveTo>
                      <a:cubicBezTo>
                        <a:pt x="10218" y="45123"/>
                        <a:pt x="0" y="35001"/>
                        <a:pt x="0" y="22557"/>
                      </a:cubicBezTo>
                      <a:cubicBezTo>
                        <a:pt x="0" y="10113"/>
                        <a:pt x="10131" y="0"/>
                        <a:pt x="22706" y="0"/>
                      </a:cubicBezTo>
                      <a:cubicBezTo>
                        <a:pt x="35194" y="0"/>
                        <a:pt x="45411" y="10121"/>
                        <a:pt x="45411" y="22557"/>
                      </a:cubicBezTo>
                      <a:cubicBezTo>
                        <a:pt x="45411" y="34993"/>
                        <a:pt x="35194" y="45123"/>
                        <a:pt x="22706" y="45123"/>
                      </a:cubicBezTo>
                      <a:close/>
                      <a:moveTo>
                        <a:pt x="22706" y="11230"/>
                      </a:moveTo>
                      <a:cubicBezTo>
                        <a:pt x="16331" y="11230"/>
                        <a:pt x="11266" y="16313"/>
                        <a:pt x="11266" y="22557"/>
                      </a:cubicBezTo>
                      <a:cubicBezTo>
                        <a:pt x="11266" y="28801"/>
                        <a:pt x="16331" y="33892"/>
                        <a:pt x="22706" y="33892"/>
                      </a:cubicBezTo>
                      <a:cubicBezTo>
                        <a:pt x="28993" y="33892"/>
                        <a:pt x="34146" y="28810"/>
                        <a:pt x="34146" y="22557"/>
                      </a:cubicBezTo>
                      <a:cubicBezTo>
                        <a:pt x="34146" y="16304"/>
                        <a:pt x="28993" y="11230"/>
                        <a:pt x="22706" y="112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4" name="Google Shape;934;p4"/>
                <p:cNvSpPr/>
                <p:nvPr/>
              </p:nvSpPr>
              <p:spPr>
                <a:xfrm>
                  <a:off x="9718787" y="2976450"/>
                  <a:ext cx="176364" cy="175099"/>
                </a:xfrm>
                <a:custGeom>
                  <a:rect b="b" l="l" r="r" t="t"/>
                  <a:pathLst>
                    <a:path extrusionOk="0" h="33901" w="34146">
                      <a:moveTo>
                        <a:pt x="0" y="16951"/>
                      </a:moveTo>
                      <a:cubicBezTo>
                        <a:pt x="0" y="26312"/>
                        <a:pt x="7598" y="33901"/>
                        <a:pt x="17117" y="33901"/>
                      </a:cubicBezTo>
                      <a:cubicBezTo>
                        <a:pt x="26548" y="33901"/>
                        <a:pt x="34146" y="26312"/>
                        <a:pt x="34146" y="16951"/>
                      </a:cubicBezTo>
                      <a:cubicBezTo>
                        <a:pt x="34146" y="7589"/>
                        <a:pt x="26548" y="0"/>
                        <a:pt x="17117" y="0"/>
                      </a:cubicBezTo>
                      <a:cubicBezTo>
                        <a:pt x="7598"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5" name="Google Shape;935;p4"/>
                <p:cNvSpPr/>
                <p:nvPr/>
              </p:nvSpPr>
              <p:spPr>
                <a:xfrm>
                  <a:off x="9689927" y="2947455"/>
                  <a:ext cx="234548" cy="233102"/>
                </a:xfrm>
                <a:custGeom>
                  <a:rect b="b" l="l" r="r" t="t"/>
                  <a:pathLst>
                    <a:path extrusionOk="0" h="45131" w="45411">
                      <a:moveTo>
                        <a:pt x="22706" y="45132"/>
                      </a:moveTo>
                      <a:cubicBezTo>
                        <a:pt x="10130" y="45132"/>
                        <a:pt x="0" y="35010"/>
                        <a:pt x="0" y="22566"/>
                      </a:cubicBezTo>
                      <a:cubicBezTo>
                        <a:pt x="0" y="10122"/>
                        <a:pt x="10130" y="0"/>
                        <a:pt x="22706" y="0"/>
                      </a:cubicBezTo>
                      <a:cubicBezTo>
                        <a:pt x="35193" y="0"/>
                        <a:pt x="45411" y="10122"/>
                        <a:pt x="45411" y="22566"/>
                      </a:cubicBezTo>
                      <a:cubicBezTo>
                        <a:pt x="45411" y="35010"/>
                        <a:pt x="35193" y="45132"/>
                        <a:pt x="22706" y="45132"/>
                      </a:cubicBezTo>
                      <a:close/>
                      <a:moveTo>
                        <a:pt x="22706" y="11239"/>
                      </a:moveTo>
                      <a:cubicBezTo>
                        <a:pt x="16330" y="11239"/>
                        <a:pt x="11178" y="16322"/>
                        <a:pt x="11178" y="22575"/>
                      </a:cubicBezTo>
                      <a:cubicBezTo>
                        <a:pt x="11178" y="28827"/>
                        <a:pt x="16330" y="33910"/>
                        <a:pt x="22706" y="33910"/>
                      </a:cubicBezTo>
                      <a:cubicBezTo>
                        <a:pt x="28993" y="33910"/>
                        <a:pt x="34145" y="28827"/>
                        <a:pt x="34145" y="22575"/>
                      </a:cubicBezTo>
                      <a:cubicBezTo>
                        <a:pt x="34145" y="16322"/>
                        <a:pt x="28993" y="11239"/>
                        <a:pt x="22706" y="11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6" name="Google Shape;936;p4"/>
                <p:cNvSpPr/>
                <p:nvPr/>
              </p:nvSpPr>
              <p:spPr>
                <a:xfrm>
                  <a:off x="9331679" y="4265809"/>
                  <a:ext cx="176359" cy="175093"/>
                </a:xfrm>
                <a:custGeom>
                  <a:rect b="b" l="l" r="r" t="t"/>
                  <a:pathLst>
                    <a:path extrusionOk="0" h="33900" w="34145">
                      <a:moveTo>
                        <a:pt x="0" y="16950"/>
                      </a:moveTo>
                      <a:cubicBezTo>
                        <a:pt x="0" y="26312"/>
                        <a:pt x="7598" y="33901"/>
                        <a:pt x="17029" y="33901"/>
                      </a:cubicBezTo>
                      <a:cubicBezTo>
                        <a:pt x="26461" y="33901"/>
                        <a:pt x="34145" y="26312"/>
                        <a:pt x="34145" y="16950"/>
                      </a:cubicBezTo>
                      <a:cubicBezTo>
                        <a:pt x="34145" y="7589"/>
                        <a:pt x="26461" y="0"/>
                        <a:pt x="17029" y="0"/>
                      </a:cubicBezTo>
                      <a:cubicBezTo>
                        <a:pt x="7598" y="0"/>
                        <a:pt x="0" y="7589"/>
                        <a:pt x="0" y="1695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7" name="Google Shape;937;p4"/>
                <p:cNvSpPr/>
                <p:nvPr/>
              </p:nvSpPr>
              <p:spPr>
                <a:xfrm>
                  <a:off x="9302369" y="4236809"/>
                  <a:ext cx="234548" cy="233102"/>
                </a:xfrm>
                <a:custGeom>
                  <a:rect b="b" l="l" r="r" t="t"/>
                  <a:pathLst>
                    <a:path extrusionOk="0" h="45131" w="45411">
                      <a:moveTo>
                        <a:pt x="22706" y="45132"/>
                      </a:moveTo>
                      <a:cubicBezTo>
                        <a:pt x="10218" y="45132"/>
                        <a:pt x="0" y="35010"/>
                        <a:pt x="0" y="22566"/>
                      </a:cubicBezTo>
                      <a:cubicBezTo>
                        <a:pt x="0" y="10122"/>
                        <a:pt x="10218" y="0"/>
                        <a:pt x="22706" y="0"/>
                      </a:cubicBezTo>
                      <a:cubicBezTo>
                        <a:pt x="35281" y="0"/>
                        <a:pt x="45411" y="10122"/>
                        <a:pt x="45411" y="22566"/>
                      </a:cubicBezTo>
                      <a:cubicBezTo>
                        <a:pt x="45411" y="35010"/>
                        <a:pt x="35281" y="45132"/>
                        <a:pt x="22706" y="45132"/>
                      </a:cubicBezTo>
                      <a:close/>
                      <a:moveTo>
                        <a:pt x="22706" y="11239"/>
                      </a:moveTo>
                      <a:cubicBezTo>
                        <a:pt x="16418" y="11239"/>
                        <a:pt x="11266" y="16322"/>
                        <a:pt x="11266" y="22575"/>
                      </a:cubicBezTo>
                      <a:cubicBezTo>
                        <a:pt x="11266" y="28827"/>
                        <a:pt x="16418" y="33910"/>
                        <a:pt x="22706" y="33910"/>
                      </a:cubicBezTo>
                      <a:cubicBezTo>
                        <a:pt x="29080" y="33910"/>
                        <a:pt x="34233" y="28827"/>
                        <a:pt x="34233" y="22575"/>
                      </a:cubicBezTo>
                      <a:cubicBezTo>
                        <a:pt x="34233" y="16322"/>
                        <a:pt x="29080" y="11239"/>
                        <a:pt x="22706" y="11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8" name="Google Shape;938;p4"/>
                <p:cNvSpPr/>
                <p:nvPr/>
              </p:nvSpPr>
              <p:spPr>
                <a:xfrm>
                  <a:off x="9822312" y="4178324"/>
                  <a:ext cx="176364" cy="175099"/>
                </a:xfrm>
                <a:custGeom>
                  <a:rect b="b" l="l" r="r" t="t"/>
                  <a:pathLst>
                    <a:path extrusionOk="0" h="33901" w="34146">
                      <a:moveTo>
                        <a:pt x="0" y="16951"/>
                      </a:moveTo>
                      <a:cubicBezTo>
                        <a:pt x="0" y="26312"/>
                        <a:pt x="7598" y="33901"/>
                        <a:pt x="17117" y="33901"/>
                      </a:cubicBezTo>
                      <a:cubicBezTo>
                        <a:pt x="26548" y="33901"/>
                        <a:pt x="34146" y="26312"/>
                        <a:pt x="34146" y="16951"/>
                      </a:cubicBezTo>
                      <a:cubicBezTo>
                        <a:pt x="34146" y="7589"/>
                        <a:pt x="26548" y="0"/>
                        <a:pt x="17117" y="0"/>
                      </a:cubicBezTo>
                      <a:cubicBezTo>
                        <a:pt x="7598"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39" name="Google Shape;939;p4"/>
                <p:cNvSpPr/>
                <p:nvPr/>
              </p:nvSpPr>
              <p:spPr>
                <a:xfrm>
                  <a:off x="9793452" y="4149324"/>
                  <a:ext cx="234548" cy="233055"/>
                </a:xfrm>
                <a:custGeom>
                  <a:rect b="b" l="l" r="r" t="t"/>
                  <a:pathLst>
                    <a:path extrusionOk="0" h="45122" w="45411">
                      <a:moveTo>
                        <a:pt x="22706" y="45123"/>
                      </a:moveTo>
                      <a:cubicBezTo>
                        <a:pt x="10130" y="45123"/>
                        <a:pt x="0" y="35002"/>
                        <a:pt x="0" y="22557"/>
                      </a:cubicBezTo>
                      <a:cubicBezTo>
                        <a:pt x="0" y="10113"/>
                        <a:pt x="10130" y="0"/>
                        <a:pt x="22706" y="0"/>
                      </a:cubicBezTo>
                      <a:cubicBezTo>
                        <a:pt x="35193" y="0"/>
                        <a:pt x="45411" y="10122"/>
                        <a:pt x="45411" y="22557"/>
                      </a:cubicBezTo>
                      <a:cubicBezTo>
                        <a:pt x="45411" y="34993"/>
                        <a:pt x="35193" y="45123"/>
                        <a:pt x="22706" y="45123"/>
                      </a:cubicBezTo>
                      <a:close/>
                      <a:moveTo>
                        <a:pt x="22706" y="11231"/>
                      </a:moveTo>
                      <a:cubicBezTo>
                        <a:pt x="16330" y="11231"/>
                        <a:pt x="11178" y="16313"/>
                        <a:pt x="11178" y="22557"/>
                      </a:cubicBezTo>
                      <a:cubicBezTo>
                        <a:pt x="11178" y="28801"/>
                        <a:pt x="16330" y="33892"/>
                        <a:pt x="22706" y="33892"/>
                      </a:cubicBezTo>
                      <a:cubicBezTo>
                        <a:pt x="28993" y="33892"/>
                        <a:pt x="34145" y="28810"/>
                        <a:pt x="34145" y="22557"/>
                      </a:cubicBezTo>
                      <a:cubicBezTo>
                        <a:pt x="34145" y="16304"/>
                        <a:pt x="28993" y="11231"/>
                        <a:pt x="22706" y="11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0" name="Google Shape;940;p4"/>
                <p:cNvSpPr/>
                <p:nvPr/>
              </p:nvSpPr>
              <p:spPr>
                <a:xfrm>
                  <a:off x="8684458" y="2705521"/>
                  <a:ext cx="1878748" cy="2319725"/>
                </a:xfrm>
                <a:custGeom>
                  <a:rect b="b" l="l" r="r" t="t"/>
                  <a:pathLst>
                    <a:path extrusionOk="0" h="449124" w="363746">
                      <a:moveTo>
                        <a:pt x="360952" y="139351"/>
                      </a:moveTo>
                      <a:cubicBezTo>
                        <a:pt x="356585" y="111703"/>
                        <a:pt x="343661" y="85434"/>
                        <a:pt x="324361" y="65069"/>
                      </a:cubicBezTo>
                      <a:cubicBezTo>
                        <a:pt x="314929" y="55158"/>
                        <a:pt x="301219" y="46058"/>
                        <a:pt x="288294" y="50704"/>
                      </a:cubicBezTo>
                      <a:cubicBezTo>
                        <a:pt x="274409" y="55708"/>
                        <a:pt x="270479" y="72973"/>
                        <a:pt x="268558" y="87513"/>
                      </a:cubicBezTo>
                      <a:cubicBezTo>
                        <a:pt x="261048" y="145962"/>
                        <a:pt x="253450" y="204411"/>
                        <a:pt x="245939" y="262861"/>
                      </a:cubicBezTo>
                      <a:cubicBezTo>
                        <a:pt x="236333" y="217066"/>
                        <a:pt x="226727" y="171270"/>
                        <a:pt x="217121" y="125475"/>
                      </a:cubicBezTo>
                      <a:cubicBezTo>
                        <a:pt x="185246" y="230811"/>
                        <a:pt x="153196" y="342496"/>
                        <a:pt x="180355" y="449125"/>
                      </a:cubicBezTo>
                      <a:cubicBezTo>
                        <a:pt x="125163" y="438471"/>
                        <a:pt x="67526" y="418289"/>
                        <a:pt x="34516" y="373105"/>
                      </a:cubicBezTo>
                      <a:cubicBezTo>
                        <a:pt x="12946" y="343579"/>
                        <a:pt x="4388" y="306552"/>
                        <a:pt x="1331" y="270214"/>
                      </a:cubicBezTo>
                      <a:cubicBezTo>
                        <a:pt x="-5219" y="194622"/>
                        <a:pt x="11897" y="113720"/>
                        <a:pt x="63946" y="58066"/>
                      </a:cubicBezTo>
                      <a:cubicBezTo>
                        <a:pt x="115907" y="2411"/>
                        <a:pt x="207253" y="-19657"/>
                        <a:pt x="272051" y="20593"/>
                      </a:cubicBezTo>
                      <a:cubicBezTo>
                        <a:pt x="316589" y="48232"/>
                        <a:pt x="341303" y="97844"/>
                        <a:pt x="363746" y="1449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41" name="Google Shape;941;p4"/>
              <p:cNvGrpSpPr/>
              <p:nvPr/>
            </p:nvGrpSpPr>
            <p:grpSpPr>
              <a:xfrm>
                <a:off x="4823479" y="725663"/>
                <a:ext cx="2071640" cy="2328620"/>
                <a:chOff x="4823479" y="725663"/>
                <a:chExt cx="2071640" cy="2328620"/>
              </a:xfrm>
            </p:grpSpPr>
            <p:sp>
              <p:nvSpPr>
                <p:cNvPr id="942" name="Google Shape;942;p4"/>
                <p:cNvSpPr/>
                <p:nvPr/>
              </p:nvSpPr>
              <p:spPr>
                <a:xfrm>
                  <a:off x="4844728" y="746742"/>
                  <a:ext cx="2028910" cy="2286313"/>
                </a:xfrm>
                <a:custGeom>
                  <a:rect b="b" l="l" r="r" t="t"/>
                  <a:pathLst>
                    <a:path extrusionOk="0" h="442655" w="392819">
                      <a:moveTo>
                        <a:pt x="280533" y="427264"/>
                      </a:moveTo>
                      <a:cubicBezTo>
                        <a:pt x="359915" y="381338"/>
                        <a:pt x="429778" y="265810"/>
                        <a:pt x="370918" y="133629"/>
                      </a:cubicBezTo>
                      <a:cubicBezTo>
                        <a:pt x="312058" y="1448"/>
                        <a:pt x="174690" y="-20140"/>
                        <a:pt x="102643" y="15001"/>
                      </a:cubicBezTo>
                      <a:cubicBezTo>
                        <a:pt x="30510" y="50134"/>
                        <a:pt x="-37781" y="158727"/>
                        <a:pt x="24222" y="314094"/>
                      </a:cubicBezTo>
                      <a:cubicBezTo>
                        <a:pt x="86139" y="469461"/>
                        <a:pt x="241060" y="450161"/>
                        <a:pt x="280533" y="4272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3" name="Google Shape;943;p4"/>
                <p:cNvSpPr/>
                <p:nvPr/>
              </p:nvSpPr>
              <p:spPr>
                <a:xfrm>
                  <a:off x="4823479" y="725663"/>
                  <a:ext cx="2071640" cy="2328620"/>
                </a:xfrm>
                <a:custGeom>
                  <a:rect b="b" l="l" r="r" t="t"/>
                  <a:pathLst>
                    <a:path extrusionOk="0" h="450846" w="401092">
                      <a:moveTo>
                        <a:pt x="211117" y="450846"/>
                      </a:moveTo>
                      <a:cubicBezTo>
                        <a:pt x="189809" y="450846"/>
                        <a:pt x="166404" y="447720"/>
                        <a:pt x="143350" y="439756"/>
                      </a:cubicBezTo>
                      <a:cubicBezTo>
                        <a:pt x="89468" y="421085"/>
                        <a:pt x="48336" y="379577"/>
                        <a:pt x="24408" y="319705"/>
                      </a:cubicBezTo>
                      <a:cubicBezTo>
                        <a:pt x="-3799" y="248820"/>
                        <a:pt x="-7642" y="180502"/>
                        <a:pt x="13317" y="122140"/>
                      </a:cubicBezTo>
                      <a:cubicBezTo>
                        <a:pt x="30608" y="74240"/>
                        <a:pt x="63968" y="35318"/>
                        <a:pt x="104925" y="15363"/>
                      </a:cubicBezTo>
                      <a:cubicBezTo>
                        <a:pt x="145097" y="-4216"/>
                        <a:pt x="200899" y="-5142"/>
                        <a:pt x="250590" y="12935"/>
                      </a:cubicBezTo>
                      <a:cubicBezTo>
                        <a:pt x="290586" y="27493"/>
                        <a:pt x="345255" y="60678"/>
                        <a:pt x="378789" y="136034"/>
                      </a:cubicBezTo>
                      <a:cubicBezTo>
                        <a:pt x="413197" y="213198"/>
                        <a:pt x="401494" y="277787"/>
                        <a:pt x="385513" y="318386"/>
                      </a:cubicBezTo>
                      <a:cubicBezTo>
                        <a:pt x="366476" y="367177"/>
                        <a:pt x="330409" y="409653"/>
                        <a:pt x="286744" y="434926"/>
                      </a:cubicBezTo>
                      <a:lnTo>
                        <a:pt x="284648" y="431346"/>
                      </a:lnTo>
                      <a:lnTo>
                        <a:pt x="286744" y="434926"/>
                      </a:lnTo>
                      <a:cubicBezTo>
                        <a:pt x="271986" y="443493"/>
                        <a:pt x="243865" y="450846"/>
                        <a:pt x="211117" y="450846"/>
                      </a:cubicBezTo>
                      <a:close/>
                      <a:moveTo>
                        <a:pt x="177495" y="8246"/>
                      </a:moveTo>
                      <a:cubicBezTo>
                        <a:pt x="152432" y="8246"/>
                        <a:pt x="128416" y="13110"/>
                        <a:pt x="108505" y="22803"/>
                      </a:cubicBezTo>
                      <a:cubicBezTo>
                        <a:pt x="43358" y="54565"/>
                        <a:pt x="-30784" y="159028"/>
                        <a:pt x="32093" y="316648"/>
                      </a:cubicBezTo>
                      <a:cubicBezTo>
                        <a:pt x="55410" y="375036"/>
                        <a:pt x="93747" y="413828"/>
                        <a:pt x="146057" y="431940"/>
                      </a:cubicBezTo>
                      <a:cubicBezTo>
                        <a:pt x="201860" y="451266"/>
                        <a:pt x="259498" y="441135"/>
                        <a:pt x="282640" y="427774"/>
                      </a:cubicBezTo>
                      <a:lnTo>
                        <a:pt x="282640" y="427774"/>
                      </a:lnTo>
                      <a:cubicBezTo>
                        <a:pt x="351979" y="387620"/>
                        <a:pt x="432846" y="277691"/>
                        <a:pt x="371279" y="139405"/>
                      </a:cubicBezTo>
                      <a:cubicBezTo>
                        <a:pt x="338879" y="66695"/>
                        <a:pt x="286220" y="34733"/>
                        <a:pt x="247708" y="20716"/>
                      </a:cubicBezTo>
                      <a:cubicBezTo>
                        <a:pt x="224828" y="12394"/>
                        <a:pt x="200725" y="8254"/>
                        <a:pt x="177495" y="82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4" name="Google Shape;944;p4"/>
                <p:cNvSpPr/>
                <p:nvPr/>
              </p:nvSpPr>
              <p:spPr>
                <a:xfrm>
                  <a:off x="5948367" y="747366"/>
                  <a:ext cx="777384" cy="2228971"/>
                </a:xfrm>
                <a:custGeom>
                  <a:rect b="b" l="l" r="r" t="t"/>
                  <a:pathLst>
                    <a:path extrusionOk="0" h="431553" w="150510">
                      <a:moveTo>
                        <a:pt x="62964" y="431554"/>
                      </a:moveTo>
                      <a:cubicBezTo>
                        <a:pt x="61217" y="431554"/>
                        <a:pt x="59384" y="430916"/>
                        <a:pt x="57550" y="429318"/>
                      </a:cubicBezTo>
                      <a:lnTo>
                        <a:pt x="62964" y="423074"/>
                      </a:lnTo>
                      <a:cubicBezTo>
                        <a:pt x="63139" y="423196"/>
                        <a:pt x="63139" y="423231"/>
                        <a:pt x="63139" y="423231"/>
                      </a:cubicBezTo>
                      <a:cubicBezTo>
                        <a:pt x="64100" y="423118"/>
                        <a:pt x="66807" y="420323"/>
                        <a:pt x="68291" y="418812"/>
                      </a:cubicBezTo>
                      <a:cubicBezTo>
                        <a:pt x="69340" y="417729"/>
                        <a:pt x="70387" y="416655"/>
                        <a:pt x="71435" y="415738"/>
                      </a:cubicBezTo>
                      <a:cubicBezTo>
                        <a:pt x="132216" y="361420"/>
                        <a:pt x="158415" y="241648"/>
                        <a:pt x="131080" y="143071"/>
                      </a:cubicBezTo>
                      <a:cubicBezTo>
                        <a:pt x="110384" y="68221"/>
                        <a:pt x="63837" y="20295"/>
                        <a:pt x="0" y="8130"/>
                      </a:cubicBezTo>
                      <a:lnTo>
                        <a:pt x="1572" y="0"/>
                      </a:lnTo>
                      <a:cubicBezTo>
                        <a:pt x="68640" y="12785"/>
                        <a:pt x="117457" y="62816"/>
                        <a:pt x="139115" y="140861"/>
                      </a:cubicBezTo>
                      <a:cubicBezTo>
                        <a:pt x="167672" y="243901"/>
                        <a:pt x="140949" y="364721"/>
                        <a:pt x="76937" y="421904"/>
                      </a:cubicBezTo>
                      <a:cubicBezTo>
                        <a:pt x="76063" y="422699"/>
                        <a:pt x="75103" y="423633"/>
                        <a:pt x="74230" y="424567"/>
                      </a:cubicBezTo>
                      <a:cubicBezTo>
                        <a:pt x="71523" y="427379"/>
                        <a:pt x="67505" y="431554"/>
                        <a:pt x="62964" y="4315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5" name="Google Shape;945;p4"/>
                <p:cNvSpPr/>
                <p:nvPr/>
              </p:nvSpPr>
              <p:spPr>
                <a:xfrm>
                  <a:off x="5737322" y="736362"/>
                  <a:ext cx="667055" cy="2207278"/>
                </a:xfrm>
                <a:custGeom>
                  <a:rect b="b" l="l" r="r" t="t"/>
                  <a:pathLst>
                    <a:path extrusionOk="0" h="427353" w="129149">
                      <a:moveTo>
                        <a:pt x="112130" y="427353"/>
                      </a:moveTo>
                      <a:lnTo>
                        <a:pt x="104707" y="423659"/>
                      </a:lnTo>
                      <a:cubicBezTo>
                        <a:pt x="126889" y="379165"/>
                        <a:pt x="126277" y="295268"/>
                        <a:pt x="103223" y="204699"/>
                      </a:cubicBezTo>
                      <a:cubicBezTo>
                        <a:pt x="80255" y="114707"/>
                        <a:pt x="40695" y="38757"/>
                        <a:pt x="0" y="6489"/>
                      </a:cubicBezTo>
                      <a:lnTo>
                        <a:pt x="5152" y="0"/>
                      </a:lnTo>
                      <a:cubicBezTo>
                        <a:pt x="97284" y="73051"/>
                        <a:pt x="161297" y="328663"/>
                        <a:pt x="112130" y="4273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6" name="Google Shape;946;p4"/>
                <p:cNvSpPr/>
                <p:nvPr/>
              </p:nvSpPr>
              <p:spPr>
                <a:xfrm>
                  <a:off x="5354917" y="815637"/>
                  <a:ext cx="958939" cy="2145706"/>
                </a:xfrm>
                <a:custGeom>
                  <a:rect b="b" l="l" r="r" t="t"/>
                  <a:pathLst>
                    <a:path extrusionOk="0" h="415432" w="185661">
                      <a:moveTo>
                        <a:pt x="177888" y="415433"/>
                      </a:moveTo>
                      <a:cubicBezTo>
                        <a:pt x="138853" y="315668"/>
                        <a:pt x="93966" y="215013"/>
                        <a:pt x="50651" y="117667"/>
                      </a:cubicBezTo>
                      <a:cubicBezTo>
                        <a:pt x="33970" y="80142"/>
                        <a:pt x="16679" y="41342"/>
                        <a:pt x="0" y="3310"/>
                      </a:cubicBezTo>
                      <a:lnTo>
                        <a:pt x="7597" y="0"/>
                      </a:lnTo>
                      <a:cubicBezTo>
                        <a:pt x="24189" y="38006"/>
                        <a:pt x="41481" y="76788"/>
                        <a:pt x="58161" y="114296"/>
                      </a:cubicBezTo>
                      <a:cubicBezTo>
                        <a:pt x="101563" y="211720"/>
                        <a:pt x="146450" y="312463"/>
                        <a:pt x="185661" y="412411"/>
                      </a:cubicBezTo>
                      <a:lnTo>
                        <a:pt x="177888" y="4154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7" name="Google Shape;947;p4"/>
                <p:cNvSpPr/>
                <p:nvPr/>
              </p:nvSpPr>
              <p:spPr>
                <a:xfrm>
                  <a:off x="5040576" y="855595"/>
                  <a:ext cx="1259372" cy="2133259"/>
                </a:xfrm>
                <a:custGeom>
                  <a:rect b="b" l="l" r="r" t="t"/>
                  <a:pathLst>
                    <a:path extrusionOk="0" h="413022" w="243828">
                      <a:moveTo>
                        <a:pt x="222957" y="413022"/>
                      </a:moveTo>
                      <a:cubicBezTo>
                        <a:pt x="156761" y="413031"/>
                        <a:pt x="81047" y="332269"/>
                        <a:pt x="38692" y="247473"/>
                      </a:cubicBezTo>
                      <a:cubicBezTo>
                        <a:pt x="-3662" y="162475"/>
                        <a:pt x="-24097" y="52825"/>
                        <a:pt x="45766" y="0"/>
                      </a:cubicBezTo>
                      <a:lnTo>
                        <a:pt x="50744" y="6602"/>
                      </a:lnTo>
                      <a:cubicBezTo>
                        <a:pt x="-15102" y="56423"/>
                        <a:pt x="7079" y="165506"/>
                        <a:pt x="46115" y="243779"/>
                      </a:cubicBezTo>
                      <a:cubicBezTo>
                        <a:pt x="87160" y="326130"/>
                        <a:pt x="159905" y="404805"/>
                        <a:pt x="222520" y="404813"/>
                      </a:cubicBezTo>
                      <a:cubicBezTo>
                        <a:pt x="228983" y="404813"/>
                        <a:pt x="235357" y="403975"/>
                        <a:pt x="241557" y="402202"/>
                      </a:cubicBezTo>
                      <a:lnTo>
                        <a:pt x="243829" y="410158"/>
                      </a:lnTo>
                      <a:cubicBezTo>
                        <a:pt x="237016" y="412097"/>
                        <a:pt x="230030" y="413022"/>
                        <a:pt x="222957" y="4130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8" name="Google Shape;948;p4"/>
                <p:cNvSpPr/>
                <p:nvPr/>
              </p:nvSpPr>
              <p:spPr>
                <a:xfrm>
                  <a:off x="4872851" y="1396869"/>
                  <a:ext cx="1427136" cy="1612472"/>
                </a:xfrm>
                <a:custGeom>
                  <a:rect b="b" l="l" r="r" t="t"/>
                  <a:pathLst>
                    <a:path extrusionOk="0" h="312192" w="276309">
                      <a:moveTo>
                        <a:pt x="229850" y="312184"/>
                      </a:moveTo>
                      <a:cubicBezTo>
                        <a:pt x="195530" y="312184"/>
                        <a:pt x="162607" y="300578"/>
                        <a:pt x="131430" y="277444"/>
                      </a:cubicBezTo>
                      <a:cubicBezTo>
                        <a:pt x="50389" y="217266"/>
                        <a:pt x="960" y="89172"/>
                        <a:pt x="0" y="87"/>
                      </a:cubicBezTo>
                      <a:lnTo>
                        <a:pt x="8296" y="0"/>
                      </a:lnTo>
                      <a:cubicBezTo>
                        <a:pt x="9170" y="87067"/>
                        <a:pt x="57375" y="212166"/>
                        <a:pt x="136320" y="270807"/>
                      </a:cubicBezTo>
                      <a:cubicBezTo>
                        <a:pt x="179111" y="302569"/>
                        <a:pt x="225396" y="311511"/>
                        <a:pt x="273951" y="297399"/>
                      </a:cubicBezTo>
                      <a:lnTo>
                        <a:pt x="276309" y="305346"/>
                      </a:lnTo>
                      <a:cubicBezTo>
                        <a:pt x="260590" y="309913"/>
                        <a:pt x="245133" y="312192"/>
                        <a:pt x="229850" y="3121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9" name="Google Shape;949;p4"/>
                <p:cNvSpPr/>
                <p:nvPr/>
              </p:nvSpPr>
              <p:spPr>
                <a:xfrm>
                  <a:off x="5339085" y="1504147"/>
                  <a:ext cx="176669" cy="175093"/>
                </a:xfrm>
                <a:custGeom>
                  <a:rect b="b" l="l" r="r" t="t"/>
                  <a:pathLst>
                    <a:path extrusionOk="0" h="33900" w="34205">
                      <a:moveTo>
                        <a:pt x="1145" y="22941"/>
                      </a:moveTo>
                      <a:cubicBezTo>
                        <a:pt x="4464" y="31700"/>
                        <a:pt x="14332" y="36110"/>
                        <a:pt x="23152" y="32800"/>
                      </a:cubicBezTo>
                      <a:cubicBezTo>
                        <a:pt x="31972" y="29491"/>
                        <a:pt x="36426" y="19710"/>
                        <a:pt x="33107" y="10959"/>
                      </a:cubicBezTo>
                      <a:cubicBezTo>
                        <a:pt x="29702" y="2200"/>
                        <a:pt x="19921" y="-2210"/>
                        <a:pt x="11013" y="1100"/>
                      </a:cubicBezTo>
                      <a:cubicBezTo>
                        <a:pt x="2194" y="4410"/>
                        <a:pt x="-2261" y="14191"/>
                        <a:pt x="1145" y="2294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0" name="Google Shape;950;p4"/>
                <p:cNvSpPr/>
                <p:nvPr/>
              </p:nvSpPr>
              <p:spPr>
                <a:xfrm>
                  <a:off x="5310064" y="1475152"/>
                  <a:ext cx="234579" cy="233102"/>
                </a:xfrm>
                <a:custGeom>
                  <a:rect b="b" l="l" r="r" t="t"/>
                  <a:pathLst>
                    <a:path extrusionOk="0" h="45131" w="45417">
                      <a:moveTo>
                        <a:pt x="22746" y="45131"/>
                      </a:moveTo>
                      <a:cubicBezTo>
                        <a:pt x="13576" y="45131"/>
                        <a:pt x="4930" y="39569"/>
                        <a:pt x="1525" y="30556"/>
                      </a:cubicBezTo>
                      <a:lnTo>
                        <a:pt x="1525" y="30556"/>
                      </a:lnTo>
                      <a:cubicBezTo>
                        <a:pt x="-658" y="24932"/>
                        <a:pt x="-484" y="18810"/>
                        <a:pt x="1961" y="13326"/>
                      </a:cubicBezTo>
                      <a:cubicBezTo>
                        <a:pt x="4494" y="7807"/>
                        <a:pt x="9035" y="3589"/>
                        <a:pt x="14711" y="1458"/>
                      </a:cubicBezTo>
                      <a:cubicBezTo>
                        <a:pt x="26414" y="-2943"/>
                        <a:pt x="39513" y="2960"/>
                        <a:pt x="43966" y="14584"/>
                      </a:cubicBezTo>
                      <a:cubicBezTo>
                        <a:pt x="46063" y="20208"/>
                        <a:pt x="45888" y="26330"/>
                        <a:pt x="43443" y="31814"/>
                      </a:cubicBezTo>
                      <a:cubicBezTo>
                        <a:pt x="40910" y="37333"/>
                        <a:pt x="36456" y="41551"/>
                        <a:pt x="30692" y="43682"/>
                      </a:cubicBezTo>
                      <a:cubicBezTo>
                        <a:pt x="28072" y="44669"/>
                        <a:pt x="25365" y="45131"/>
                        <a:pt x="22746" y="45131"/>
                      </a:cubicBezTo>
                      <a:close/>
                      <a:moveTo>
                        <a:pt x="12004" y="26556"/>
                      </a:moveTo>
                      <a:cubicBezTo>
                        <a:pt x="14188" y="32416"/>
                        <a:pt x="20824" y="35377"/>
                        <a:pt x="26762" y="33158"/>
                      </a:cubicBezTo>
                      <a:cubicBezTo>
                        <a:pt x="29645" y="32076"/>
                        <a:pt x="31915" y="29954"/>
                        <a:pt x="33225" y="27185"/>
                      </a:cubicBezTo>
                      <a:cubicBezTo>
                        <a:pt x="34448" y="24443"/>
                        <a:pt x="34535" y="21387"/>
                        <a:pt x="33400" y="18575"/>
                      </a:cubicBezTo>
                      <a:cubicBezTo>
                        <a:pt x="31217" y="12706"/>
                        <a:pt x="24579" y="9754"/>
                        <a:pt x="18641" y="11972"/>
                      </a:cubicBezTo>
                      <a:cubicBezTo>
                        <a:pt x="15759" y="13055"/>
                        <a:pt x="13489" y="15178"/>
                        <a:pt x="12266" y="17946"/>
                      </a:cubicBezTo>
                      <a:cubicBezTo>
                        <a:pt x="10956" y="20688"/>
                        <a:pt x="10869" y="23744"/>
                        <a:pt x="12004" y="26556"/>
                      </a:cubicBezTo>
                      <a:lnTo>
                        <a:pt x="12004" y="2655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1" name="Google Shape;951;p4"/>
                <p:cNvSpPr/>
                <p:nvPr/>
              </p:nvSpPr>
              <p:spPr>
                <a:xfrm>
                  <a:off x="6505933" y="1957286"/>
                  <a:ext cx="176431" cy="175088"/>
                </a:xfrm>
                <a:custGeom>
                  <a:rect b="b" l="l" r="r" t="t"/>
                  <a:pathLst>
                    <a:path extrusionOk="0" h="33899" w="34159">
                      <a:moveTo>
                        <a:pt x="1099" y="22936"/>
                      </a:moveTo>
                      <a:cubicBezTo>
                        <a:pt x="4417" y="31695"/>
                        <a:pt x="14285" y="36106"/>
                        <a:pt x="23105" y="32804"/>
                      </a:cubicBezTo>
                      <a:cubicBezTo>
                        <a:pt x="31926" y="29495"/>
                        <a:pt x="36379" y="19714"/>
                        <a:pt x="33061" y="10964"/>
                      </a:cubicBezTo>
                      <a:cubicBezTo>
                        <a:pt x="29742" y="2204"/>
                        <a:pt x="19874" y="-2206"/>
                        <a:pt x="11054" y="1095"/>
                      </a:cubicBezTo>
                      <a:cubicBezTo>
                        <a:pt x="2234" y="4405"/>
                        <a:pt x="-2221" y="14186"/>
                        <a:pt x="1099"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2" name="Google Shape;952;p4"/>
                <p:cNvSpPr/>
                <p:nvPr/>
              </p:nvSpPr>
              <p:spPr>
                <a:xfrm>
                  <a:off x="6476716" y="1928286"/>
                  <a:ext cx="234537" cy="233081"/>
                </a:xfrm>
                <a:custGeom>
                  <a:rect b="b" l="l" r="r" t="t"/>
                  <a:pathLst>
                    <a:path extrusionOk="0" h="45127" w="45409">
                      <a:moveTo>
                        <a:pt x="22737" y="45128"/>
                      </a:moveTo>
                      <a:cubicBezTo>
                        <a:pt x="13568" y="45128"/>
                        <a:pt x="4922" y="39565"/>
                        <a:pt x="1516" y="30552"/>
                      </a:cubicBezTo>
                      <a:cubicBezTo>
                        <a:pt x="-667" y="24929"/>
                        <a:pt x="-493" y="18815"/>
                        <a:pt x="2040" y="13322"/>
                      </a:cubicBezTo>
                      <a:cubicBezTo>
                        <a:pt x="4485" y="7803"/>
                        <a:pt x="9026" y="3585"/>
                        <a:pt x="14703" y="1455"/>
                      </a:cubicBezTo>
                      <a:cubicBezTo>
                        <a:pt x="26405" y="-2938"/>
                        <a:pt x="39505" y="2957"/>
                        <a:pt x="43958" y="14580"/>
                      </a:cubicBezTo>
                      <a:cubicBezTo>
                        <a:pt x="46054" y="20204"/>
                        <a:pt x="45879" y="26317"/>
                        <a:pt x="43434" y="31801"/>
                      </a:cubicBezTo>
                      <a:cubicBezTo>
                        <a:pt x="40901" y="37329"/>
                        <a:pt x="36448" y="41539"/>
                        <a:pt x="30684" y="43678"/>
                      </a:cubicBezTo>
                      <a:cubicBezTo>
                        <a:pt x="28064" y="44665"/>
                        <a:pt x="25444" y="45128"/>
                        <a:pt x="22737" y="45128"/>
                      </a:cubicBezTo>
                      <a:close/>
                      <a:moveTo>
                        <a:pt x="22737" y="11235"/>
                      </a:moveTo>
                      <a:cubicBezTo>
                        <a:pt x="21339" y="11235"/>
                        <a:pt x="20029" y="11471"/>
                        <a:pt x="18633" y="11969"/>
                      </a:cubicBezTo>
                      <a:cubicBezTo>
                        <a:pt x="15751" y="13052"/>
                        <a:pt x="13480" y="15174"/>
                        <a:pt x="12258" y="17951"/>
                      </a:cubicBezTo>
                      <a:cubicBezTo>
                        <a:pt x="11035" y="20693"/>
                        <a:pt x="10948" y="23749"/>
                        <a:pt x="11996" y="26553"/>
                      </a:cubicBezTo>
                      <a:lnTo>
                        <a:pt x="11996" y="26553"/>
                      </a:lnTo>
                      <a:cubicBezTo>
                        <a:pt x="14266" y="32413"/>
                        <a:pt x="20816" y="35373"/>
                        <a:pt x="26754" y="33155"/>
                      </a:cubicBezTo>
                      <a:cubicBezTo>
                        <a:pt x="29636" y="32072"/>
                        <a:pt x="31907" y="29950"/>
                        <a:pt x="33217" y="27173"/>
                      </a:cubicBezTo>
                      <a:cubicBezTo>
                        <a:pt x="34439" y="24431"/>
                        <a:pt x="34527" y="21374"/>
                        <a:pt x="33478" y="18562"/>
                      </a:cubicBezTo>
                      <a:cubicBezTo>
                        <a:pt x="31732" y="14021"/>
                        <a:pt x="27365" y="11218"/>
                        <a:pt x="22737" y="112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3" name="Google Shape;953;p4"/>
                <p:cNvSpPr/>
                <p:nvPr/>
              </p:nvSpPr>
              <p:spPr>
                <a:xfrm>
                  <a:off x="5120615" y="2231825"/>
                  <a:ext cx="176426" cy="175114"/>
                </a:xfrm>
                <a:custGeom>
                  <a:rect b="b" l="l" r="r" t="t"/>
                  <a:pathLst>
                    <a:path extrusionOk="0" h="33904" w="34158">
                      <a:moveTo>
                        <a:pt x="1098" y="22945"/>
                      </a:moveTo>
                      <a:cubicBezTo>
                        <a:pt x="4417" y="31704"/>
                        <a:pt x="14285" y="36114"/>
                        <a:pt x="23105" y="32805"/>
                      </a:cubicBezTo>
                      <a:cubicBezTo>
                        <a:pt x="31925" y="29495"/>
                        <a:pt x="36379" y="19714"/>
                        <a:pt x="33060" y="10964"/>
                      </a:cubicBezTo>
                      <a:cubicBezTo>
                        <a:pt x="29742" y="2204"/>
                        <a:pt x="19874" y="-2206"/>
                        <a:pt x="11053" y="1095"/>
                      </a:cubicBezTo>
                      <a:cubicBezTo>
                        <a:pt x="2233" y="4405"/>
                        <a:pt x="-2220" y="14186"/>
                        <a:pt x="1098"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4" name="Google Shape;954;p4"/>
                <p:cNvSpPr/>
                <p:nvPr/>
              </p:nvSpPr>
              <p:spPr>
                <a:xfrm>
                  <a:off x="5091558" y="2202825"/>
                  <a:ext cx="234713" cy="233081"/>
                </a:xfrm>
                <a:custGeom>
                  <a:rect b="b" l="l" r="r" t="t"/>
                  <a:pathLst>
                    <a:path extrusionOk="0" h="45127" w="45443">
                      <a:moveTo>
                        <a:pt x="22707" y="45128"/>
                      </a:moveTo>
                      <a:cubicBezTo>
                        <a:pt x="13537" y="45128"/>
                        <a:pt x="4892" y="39565"/>
                        <a:pt x="1486" y="30553"/>
                      </a:cubicBezTo>
                      <a:lnTo>
                        <a:pt x="1486" y="30553"/>
                      </a:lnTo>
                      <a:cubicBezTo>
                        <a:pt x="-697" y="24929"/>
                        <a:pt x="-435" y="18807"/>
                        <a:pt x="2010" y="13323"/>
                      </a:cubicBezTo>
                      <a:cubicBezTo>
                        <a:pt x="4543" y="7803"/>
                        <a:pt x="8996" y="3585"/>
                        <a:pt x="14673" y="1455"/>
                      </a:cubicBezTo>
                      <a:cubicBezTo>
                        <a:pt x="26375" y="-2938"/>
                        <a:pt x="39561" y="2957"/>
                        <a:pt x="43928" y="14580"/>
                      </a:cubicBezTo>
                      <a:cubicBezTo>
                        <a:pt x="46111" y="20204"/>
                        <a:pt x="45936" y="26317"/>
                        <a:pt x="43404" y="31801"/>
                      </a:cubicBezTo>
                      <a:cubicBezTo>
                        <a:pt x="40959" y="37329"/>
                        <a:pt x="36418" y="41539"/>
                        <a:pt x="30741" y="43678"/>
                      </a:cubicBezTo>
                      <a:cubicBezTo>
                        <a:pt x="28122" y="44665"/>
                        <a:pt x="25414" y="45128"/>
                        <a:pt x="22707" y="45128"/>
                      </a:cubicBezTo>
                      <a:close/>
                      <a:moveTo>
                        <a:pt x="11966" y="26562"/>
                      </a:moveTo>
                      <a:cubicBezTo>
                        <a:pt x="14236" y="32421"/>
                        <a:pt x="20873" y="35373"/>
                        <a:pt x="26812" y="33164"/>
                      </a:cubicBezTo>
                      <a:cubicBezTo>
                        <a:pt x="29693" y="32081"/>
                        <a:pt x="31964" y="29959"/>
                        <a:pt x="33187" y="27182"/>
                      </a:cubicBezTo>
                      <a:cubicBezTo>
                        <a:pt x="34409" y="24440"/>
                        <a:pt x="34496" y="21383"/>
                        <a:pt x="33448" y="18571"/>
                      </a:cubicBezTo>
                      <a:cubicBezTo>
                        <a:pt x="31178" y="12711"/>
                        <a:pt x="24628" y="9751"/>
                        <a:pt x="18690" y="11969"/>
                      </a:cubicBezTo>
                      <a:cubicBezTo>
                        <a:pt x="15808" y="13052"/>
                        <a:pt x="13537" y="15174"/>
                        <a:pt x="12228" y="17942"/>
                      </a:cubicBezTo>
                      <a:cubicBezTo>
                        <a:pt x="11005" y="20684"/>
                        <a:pt x="10918" y="23741"/>
                        <a:pt x="11966" y="26553"/>
                      </a:cubicBezTo>
                      <a:lnTo>
                        <a:pt x="11966" y="265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5" name="Google Shape;955;p4"/>
                <p:cNvSpPr/>
                <p:nvPr/>
              </p:nvSpPr>
              <p:spPr>
                <a:xfrm>
                  <a:off x="6249339" y="1532135"/>
                  <a:ext cx="176881" cy="175088"/>
                </a:xfrm>
                <a:custGeom>
                  <a:rect b="b" l="l" r="r" t="t"/>
                  <a:pathLst>
                    <a:path extrusionOk="0" h="33899" w="34246">
                      <a:moveTo>
                        <a:pt x="1098" y="22936"/>
                      </a:moveTo>
                      <a:cubicBezTo>
                        <a:pt x="4504" y="31695"/>
                        <a:pt x="14372" y="36105"/>
                        <a:pt x="23192" y="32804"/>
                      </a:cubicBezTo>
                      <a:cubicBezTo>
                        <a:pt x="32013" y="29495"/>
                        <a:pt x="36467" y="19714"/>
                        <a:pt x="33148" y="10963"/>
                      </a:cubicBezTo>
                      <a:cubicBezTo>
                        <a:pt x="29742" y="2204"/>
                        <a:pt x="19874" y="-2206"/>
                        <a:pt x="11054" y="1095"/>
                      </a:cubicBezTo>
                      <a:cubicBezTo>
                        <a:pt x="2233" y="4405"/>
                        <a:pt x="-2220" y="14186"/>
                        <a:pt x="1098"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6" name="Google Shape;956;p4"/>
                <p:cNvSpPr/>
                <p:nvPr/>
              </p:nvSpPr>
              <p:spPr>
                <a:xfrm>
                  <a:off x="6220463" y="1503130"/>
                  <a:ext cx="234651" cy="233127"/>
                </a:xfrm>
                <a:custGeom>
                  <a:rect b="b" l="l" r="r" t="t"/>
                  <a:pathLst>
                    <a:path extrusionOk="0" h="45136" w="45431">
                      <a:moveTo>
                        <a:pt x="22760" y="45128"/>
                      </a:moveTo>
                      <a:cubicBezTo>
                        <a:pt x="13590" y="45128"/>
                        <a:pt x="4944" y="39565"/>
                        <a:pt x="1451" y="30552"/>
                      </a:cubicBezTo>
                      <a:cubicBezTo>
                        <a:pt x="-645" y="24929"/>
                        <a:pt x="-470" y="18815"/>
                        <a:pt x="1975" y="13322"/>
                      </a:cubicBezTo>
                      <a:cubicBezTo>
                        <a:pt x="4508" y="7803"/>
                        <a:pt x="9049" y="3585"/>
                        <a:pt x="14725" y="1455"/>
                      </a:cubicBezTo>
                      <a:cubicBezTo>
                        <a:pt x="26427" y="-2938"/>
                        <a:pt x="39526" y="2957"/>
                        <a:pt x="43981" y="14580"/>
                      </a:cubicBezTo>
                      <a:cubicBezTo>
                        <a:pt x="46076" y="20204"/>
                        <a:pt x="45902" y="26326"/>
                        <a:pt x="43456" y="31810"/>
                      </a:cubicBezTo>
                      <a:cubicBezTo>
                        <a:pt x="40924" y="37329"/>
                        <a:pt x="36383" y="41547"/>
                        <a:pt x="30706" y="43687"/>
                      </a:cubicBezTo>
                      <a:cubicBezTo>
                        <a:pt x="28087" y="44674"/>
                        <a:pt x="25380" y="45137"/>
                        <a:pt x="22760" y="45137"/>
                      </a:cubicBezTo>
                      <a:close/>
                      <a:moveTo>
                        <a:pt x="22672" y="11235"/>
                      </a:moveTo>
                      <a:cubicBezTo>
                        <a:pt x="21362" y="11235"/>
                        <a:pt x="19965" y="11471"/>
                        <a:pt x="18655" y="11969"/>
                      </a:cubicBezTo>
                      <a:cubicBezTo>
                        <a:pt x="15774" y="13052"/>
                        <a:pt x="13502" y="15174"/>
                        <a:pt x="12280" y="17951"/>
                      </a:cubicBezTo>
                      <a:cubicBezTo>
                        <a:pt x="10970" y="20693"/>
                        <a:pt x="10883" y="23750"/>
                        <a:pt x="12018" y="26553"/>
                      </a:cubicBezTo>
                      <a:lnTo>
                        <a:pt x="12018" y="26553"/>
                      </a:lnTo>
                      <a:cubicBezTo>
                        <a:pt x="14201" y="32413"/>
                        <a:pt x="20838" y="35382"/>
                        <a:pt x="26777" y="33155"/>
                      </a:cubicBezTo>
                      <a:cubicBezTo>
                        <a:pt x="29658" y="32072"/>
                        <a:pt x="31929" y="29950"/>
                        <a:pt x="33151" y="27173"/>
                      </a:cubicBezTo>
                      <a:cubicBezTo>
                        <a:pt x="34461" y="24431"/>
                        <a:pt x="34549" y="21374"/>
                        <a:pt x="33501" y="18562"/>
                      </a:cubicBezTo>
                      <a:cubicBezTo>
                        <a:pt x="31755" y="14021"/>
                        <a:pt x="27388" y="11218"/>
                        <a:pt x="22672" y="112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7" name="Google Shape;957;p4"/>
                <p:cNvSpPr/>
                <p:nvPr/>
              </p:nvSpPr>
              <p:spPr>
                <a:xfrm>
                  <a:off x="5719925" y="967091"/>
                  <a:ext cx="176431" cy="175088"/>
                </a:xfrm>
                <a:custGeom>
                  <a:rect b="b" l="l" r="r" t="t"/>
                  <a:pathLst>
                    <a:path extrusionOk="0" h="33899" w="34159">
                      <a:moveTo>
                        <a:pt x="1098" y="22936"/>
                      </a:moveTo>
                      <a:cubicBezTo>
                        <a:pt x="4417" y="31695"/>
                        <a:pt x="14285" y="36105"/>
                        <a:pt x="23105" y="32805"/>
                      </a:cubicBezTo>
                      <a:cubicBezTo>
                        <a:pt x="31926" y="29495"/>
                        <a:pt x="36379" y="19714"/>
                        <a:pt x="33061" y="10964"/>
                      </a:cubicBezTo>
                      <a:cubicBezTo>
                        <a:pt x="29743" y="2204"/>
                        <a:pt x="19874" y="-2206"/>
                        <a:pt x="11054" y="1095"/>
                      </a:cubicBezTo>
                      <a:cubicBezTo>
                        <a:pt x="2234" y="4405"/>
                        <a:pt x="-2220" y="14186"/>
                        <a:pt x="1098"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8" name="Google Shape;958;p4"/>
                <p:cNvSpPr/>
                <p:nvPr/>
              </p:nvSpPr>
              <p:spPr>
                <a:xfrm>
                  <a:off x="5690709" y="938112"/>
                  <a:ext cx="234718" cy="233060"/>
                </a:xfrm>
                <a:custGeom>
                  <a:rect b="b" l="l" r="r" t="t"/>
                  <a:pathLst>
                    <a:path extrusionOk="0" h="45123" w="45444">
                      <a:moveTo>
                        <a:pt x="22738" y="45123"/>
                      </a:moveTo>
                      <a:cubicBezTo>
                        <a:pt x="13568" y="45123"/>
                        <a:pt x="4922" y="39560"/>
                        <a:pt x="1516" y="30548"/>
                      </a:cubicBezTo>
                      <a:cubicBezTo>
                        <a:pt x="-667" y="24933"/>
                        <a:pt x="-492" y="18811"/>
                        <a:pt x="2041" y="13327"/>
                      </a:cubicBezTo>
                      <a:cubicBezTo>
                        <a:pt x="4486" y="7799"/>
                        <a:pt x="9027" y="3590"/>
                        <a:pt x="14703" y="1450"/>
                      </a:cubicBezTo>
                      <a:cubicBezTo>
                        <a:pt x="26405" y="-2934"/>
                        <a:pt x="39504" y="2961"/>
                        <a:pt x="43958" y="14576"/>
                      </a:cubicBezTo>
                      <a:cubicBezTo>
                        <a:pt x="46142" y="20200"/>
                        <a:pt x="45880" y="26313"/>
                        <a:pt x="43434" y="31797"/>
                      </a:cubicBezTo>
                      <a:cubicBezTo>
                        <a:pt x="40902" y="37325"/>
                        <a:pt x="36448" y="41534"/>
                        <a:pt x="30771" y="43673"/>
                      </a:cubicBezTo>
                      <a:cubicBezTo>
                        <a:pt x="28064" y="44660"/>
                        <a:pt x="25445" y="45123"/>
                        <a:pt x="22738" y="45123"/>
                      </a:cubicBezTo>
                      <a:close/>
                      <a:moveTo>
                        <a:pt x="22738" y="11222"/>
                      </a:moveTo>
                      <a:cubicBezTo>
                        <a:pt x="21340" y="11222"/>
                        <a:pt x="20030" y="11458"/>
                        <a:pt x="18633" y="11956"/>
                      </a:cubicBezTo>
                      <a:cubicBezTo>
                        <a:pt x="15751" y="13039"/>
                        <a:pt x="13480" y="15161"/>
                        <a:pt x="12258" y="17938"/>
                      </a:cubicBezTo>
                      <a:cubicBezTo>
                        <a:pt x="11035" y="20680"/>
                        <a:pt x="10948" y="23736"/>
                        <a:pt x="11995" y="26540"/>
                      </a:cubicBezTo>
                      <a:lnTo>
                        <a:pt x="11995" y="26540"/>
                      </a:lnTo>
                      <a:cubicBezTo>
                        <a:pt x="14267" y="32399"/>
                        <a:pt x="20903" y="35360"/>
                        <a:pt x="26754" y="33142"/>
                      </a:cubicBezTo>
                      <a:cubicBezTo>
                        <a:pt x="29636" y="32059"/>
                        <a:pt x="31994" y="29937"/>
                        <a:pt x="33217" y="27160"/>
                      </a:cubicBezTo>
                      <a:cubicBezTo>
                        <a:pt x="34439" y="24418"/>
                        <a:pt x="34527" y="21361"/>
                        <a:pt x="33479" y="18549"/>
                      </a:cubicBezTo>
                      <a:cubicBezTo>
                        <a:pt x="31732" y="14008"/>
                        <a:pt x="27366" y="11205"/>
                        <a:pt x="22738" y="112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9" name="Google Shape;959;p4"/>
                <p:cNvSpPr/>
                <p:nvPr/>
              </p:nvSpPr>
              <p:spPr>
                <a:xfrm>
                  <a:off x="5720137" y="2345284"/>
                  <a:ext cx="176669" cy="175088"/>
                </a:xfrm>
                <a:custGeom>
                  <a:rect b="b" l="l" r="r" t="t"/>
                  <a:pathLst>
                    <a:path extrusionOk="0" h="33899" w="34205">
                      <a:moveTo>
                        <a:pt x="1145" y="22936"/>
                      </a:moveTo>
                      <a:cubicBezTo>
                        <a:pt x="4464" y="31695"/>
                        <a:pt x="14332" y="36106"/>
                        <a:pt x="23152" y="32805"/>
                      </a:cubicBezTo>
                      <a:cubicBezTo>
                        <a:pt x="31972" y="29495"/>
                        <a:pt x="36426" y="19714"/>
                        <a:pt x="33107" y="10964"/>
                      </a:cubicBezTo>
                      <a:cubicBezTo>
                        <a:pt x="29789" y="2204"/>
                        <a:pt x="19921" y="-2206"/>
                        <a:pt x="11013" y="1095"/>
                      </a:cubicBezTo>
                      <a:cubicBezTo>
                        <a:pt x="2194" y="4405"/>
                        <a:pt x="-2261" y="14186"/>
                        <a:pt x="1145"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0" name="Google Shape;960;p4"/>
                <p:cNvSpPr/>
                <p:nvPr/>
              </p:nvSpPr>
              <p:spPr>
                <a:xfrm>
                  <a:off x="5691163" y="2316284"/>
                  <a:ext cx="234532" cy="233081"/>
                </a:xfrm>
                <a:custGeom>
                  <a:rect b="b" l="l" r="r" t="t"/>
                  <a:pathLst>
                    <a:path extrusionOk="0" h="45127" w="45408">
                      <a:moveTo>
                        <a:pt x="22737" y="45128"/>
                      </a:moveTo>
                      <a:cubicBezTo>
                        <a:pt x="13567" y="45128"/>
                        <a:pt x="4921" y="39565"/>
                        <a:pt x="1516" y="30553"/>
                      </a:cubicBezTo>
                      <a:lnTo>
                        <a:pt x="1516" y="30553"/>
                      </a:lnTo>
                      <a:cubicBezTo>
                        <a:pt x="-667" y="24929"/>
                        <a:pt x="-492" y="18807"/>
                        <a:pt x="2040" y="13323"/>
                      </a:cubicBezTo>
                      <a:cubicBezTo>
                        <a:pt x="4485" y="7803"/>
                        <a:pt x="9026" y="3586"/>
                        <a:pt x="14702" y="1455"/>
                      </a:cubicBezTo>
                      <a:cubicBezTo>
                        <a:pt x="26405" y="-2938"/>
                        <a:pt x="39504" y="2957"/>
                        <a:pt x="43958" y="14580"/>
                      </a:cubicBezTo>
                      <a:cubicBezTo>
                        <a:pt x="46054" y="20204"/>
                        <a:pt x="45879" y="26326"/>
                        <a:pt x="43434" y="31810"/>
                      </a:cubicBezTo>
                      <a:cubicBezTo>
                        <a:pt x="40901" y="37329"/>
                        <a:pt x="36448" y="41547"/>
                        <a:pt x="30683" y="43678"/>
                      </a:cubicBezTo>
                      <a:cubicBezTo>
                        <a:pt x="28064" y="44665"/>
                        <a:pt x="25357" y="45128"/>
                        <a:pt x="22737" y="45128"/>
                      </a:cubicBezTo>
                      <a:close/>
                      <a:moveTo>
                        <a:pt x="11996" y="26562"/>
                      </a:moveTo>
                      <a:cubicBezTo>
                        <a:pt x="14179" y="32422"/>
                        <a:pt x="20815" y="35382"/>
                        <a:pt x="26754" y="33164"/>
                      </a:cubicBezTo>
                      <a:cubicBezTo>
                        <a:pt x="29636" y="32081"/>
                        <a:pt x="31906" y="29959"/>
                        <a:pt x="33216" y="27190"/>
                      </a:cubicBezTo>
                      <a:cubicBezTo>
                        <a:pt x="34439" y="24448"/>
                        <a:pt x="34526" y="21392"/>
                        <a:pt x="33478" y="18580"/>
                      </a:cubicBezTo>
                      <a:cubicBezTo>
                        <a:pt x="31208" y="12720"/>
                        <a:pt x="24570" y="9760"/>
                        <a:pt x="18632" y="11978"/>
                      </a:cubicBezTo>
                      <a:cubicBezTo>
                        <a:pt x="15751" y="13061"/>
                        <a:pt x="13480" y="15183"/>
                        <a:pt x="12257" y="17951"/>
                      </a:cubicBezTo>
                      <a:cubicBezTo>
                        <a:pt x="10947" y="20693"/>
                        <a:pt x="10860" y="23750"/>
                        <a:pt x="11996" y="26562"/>
                      </a:cubicBezTo>
                      <a:lnTo>
                        <a:pt x="11996" y="2656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1" name="Google Shape;961;p4"/>
                <p:cNvSpPr/>
                <p:nvPr/>
              </p:nvSpPr>
              <p:spPr>
                <a:xfrm>
                  <a:off x="6148092" y="2091374"/>
                  <a:ext cx="176669" cy="175068"/>
                </a:xfrm>
                <a:custGeom>
                  <a:rect b="b" l="l" r="r" t="t"/>
                  <a:pathLst>
                    <a:path extrusionOk="0" h="33895" w="34205">
                      <a:moveTo>
                        <a:pt x="1144" y="22932"/>
                      </a:moveTo>
                      <a:cubicBezTo>
                        <a:pt x="4463" y="31691"/>
                        <a:pt x="14331" y="36101"/>
                        <a:pt x="23151" y="32800"/>
                      </a:cubicBezTo>
                      <a:cubicBezTo>
                        <a:pt x="31972" y="29491"/>
                        <a:pt x="36425" y="19710"/>
                        <a:pt x="33107" y="10959"/>
                      </a:cubicBezTo>
                      <a:cubicBezTo>
                        <a:pt x="29701" y="2200"/>
                        <a:pt x="19920" y="-2210"/>
                        <a:pt x="11100" y="1100"/>
                      </a:cubicBezTo>
                      <a:cubicBezTo>
                        <a:pt x="2192" y="4410"/>
                        <a:pt x="-2261" y="14191"/>
                        <a:pt x="1144" y="2294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2" name="Google Shape;962;p4"/>
                <p:cNvSpPr/>
                <p:nvPr/>
              </p:nvSpPr>
              <p:spPr>
                <a:xfrm>
                  <a:off x="6119041" y="2062354"/>
                  <a:ext cx="234605" cy="233081"/>
                </a:xfrm>
                <a:custGeom>
                  <a:rect b="b" l="l" r="r" t="t"/>
                  <a:pathLst>
                    <a:path extrusionOk="0" h="45127" w="45422">
                      <a:moveTo>
                        <a:pt x="22751" y="45128"/>
                      </a:moveTo>
                      <a:cubicBezTo>
                        <a:pt x="13582" y="45128"/>
                        <a:pt x="4936" y="39565"/>
                        <a:pt x="1443" y="30552"/>
                      </a:cubicBezTo>
                      <a:lnTo>
                        <a:pt x="1443" y="30552"/>
                      </a:lnTo>
                      <a:cubicBezTo>
                        <a:pt x="-654" y="24929"/>
                        <a:pt x="-479" y="18807"/>
                        <a:pt x="2054" y="13322"/>
                      </a:cubicBezTo>
                      <a:cubicBezTo>
                        <a:pt x="4499" y="7803"/>
                        <a:pt x="9041" y="3585"/>
                        <a:pt x="14717" y="1455"/>
                      </a:cubicBezTo>
                      <a:cubicBezTo>
                        <a:pt x="26418" y="-2938"/>
                        <a:pt x="39518" y="2957"/>
                        <a:pt x="43972" y="14580"/>
                      </a:cubicBezTo>
                      <a:cubicBezTo>
                        <a:pt x="46067" y="20204"/>
                        <a:pt x="45894" y="26326"/>
                        <a:pt x="43448" y="31810"/>
                      </a:cubicBezTo>
                      <a:cubicBezTo>
                        <a:pt x="40916" y="37329"/>
                        <a:pt x="36461" y="41547"/>
                        <a:pt x="30698" y="43678"/>
                      </a:cubicBezTo>
                      <a:cubicBezTo>
                        <a:pt x="28078" y="44665"/>
                        <a:pt x="25371" y="45128"/>
                        <a:pt x="22751" y="45128"/>
                      </a:cubicBezTo>
                      <a:close/>
                      <a:moveTo>
                        <a:pt x="12009" y="26553"/>
                      </a:moveTo>
                      <a:cubicBezTo>
                        <a:pt x="14192" y="32413"/>
                        <a:pt x="20830" y="35373"/>
                        <a:pt x="26768" y="33155"/>
                      </a:cubicBezTo>
                      <a:cubicBezTo>
                        <a:pt x="29650" y="32072"/>
                        <a:pt x="31921" y="29950"/>
                        <a:pt x="33231" y="27182"/>
                      </a:cubicBezTo>
                      <a:cubicBezTo>
                        <a:pt x="34453" y="24439"/>
                        <a:pt x="34541" y="21383"/>
                        <a:pt x="33493" y="18571"/>
                      </a:cubicBezTo>
                      <a:cubicBezTo>
                        <a:pt x="31222" y="12711"/>
                        <a:pt x="24585" y="9742"/>
                        <a:pt x="18647" y="11969"/>
                      </a:cubicBezTo>
                      <a:cubicBezTo>
                        <a:pt x="15765" y="13052"/>
                        <a:pt x="13494" y="15174"/>
                        <a:pt x="12272" y="17942"/>
                      </a:cubicBezTo>
                      <a:cubicBezTo>
                        <a:pt x="11049" y="20684"/>
                        <a:pt x="10874" y="23741"/>
                        <a:pt x="12009" y="26553"/>
                      </a:cubicBezTo>
                      <a:lnTo>
                        <a:pt x="12009" y="265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3" name="Google Shape;963;p4"/>
                <p:cNvSpPr/>
                <p:nvPr/>
              </p:nvSpPr>
              <p:spPr>
                <a:xfrm>
                  <a:off x="4866504" y="742982"/>
                  <a:ext cx="1691036" cy="2280115"/>
                </a:xfrm>
                <a:custGeom>
                  <a:rect b="b" l="l" r="r" t="t"/>
                  <a:pathLst>
                    <a:path extrusionOk="0" h="441455" w="327403">
                      <a:moveTo>
                        <a:pt x="322775" y="82466"/>
                      </a:moveTo>
                      <a:cubicBezTo>
                        <a:pt x="308889" y="58119"/>
                        <a:pt x="287407" y="38086"/>
                        <a:pt x="262081" y="25807"/>
                      </a:cubicBezTo>
                      <a:cubicBezTo>
                        <a:pt x="249767" y="19834"/>
                        <a:pt x="233699" y="16131"/>
                        <a:pt x="223220" y="25004"/>
                      </a:cubicBezTo>
                      <a:cubicBezTo>
                        <a:pt x="212042" y="34558"/>
                        <a:pt x="214487" y="52093"/>
                        <a:pt x="217892" y="66354"/>
                      </a:cubicBezTo>
                      <a:cubicBezTo>
                        <a:pt x="231691" y="123677"/>
                        <a:pt x="245401" y="181008"/>
                        <a:pt x="259200" y="238331"/>
                      </a:cubicBezTo>
                      <a:cubicBezTo>
                        <a:pt x="233874" y="198859"/>
                        <a:pt x="208636" y="159377"/>
                        <a:pt x="183310" y="119904"/>
                      </a:cubicBezTo>
                      <a:cubicBezTo>
                        <a:pt x="190995" y="229616"/>
                        <a:pt x="200776" y="345344"/>
                        <a:pt x="264265" y="435564"/>
                      </a:cubicBezTo>
                      <a:cubicBezTo>
                        <a:pt x="208811" y="444952"/>
                        <a:pt x="147767" y="446262"/>
                        <a:pt x="100784" y="415574"/>
                      </a:cubicBezTo>
                      <a:cubicBezTo>
                        <a:pt x="70044" y="395515"/>
                        <a:pt x="48824" y="363875"/>
                        <a:pt x="33018" y="330979"/>
                      </a:cubicBezTo>
                      <a:cubicBezTo>
                        <a:pt x="6" y="262539"/>
                        <a:pt x="-12830" y="180860"/>
                        <a:pt x="15988" y="110578"/>
                      </a:cubicBezTo>
                      <a:cubicBezTo>
                        <a:pt x="44719" y="40295"/>
                        <a:pt x="122355" y="-12382"/>
                        <a:pt x="197370" y="2543"/>
                      </a:cubicBezTo>
                      <a:cubicBezTo>
                        <a:pt x="248807" y="12795"/>
                        <a:pt x="289590" y="50548"/>
                        <a:pt x="327403" y="8671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64" name="Google Shape;964;p4"/>
              <p:cNvGrpSpPr/>
              <p:nvPr/>
            </p:nvGrpSpPr>
            <p:grpSpPr>
              <a:xfrm rot="1005313">
                <a:off x="6982132" y="1446380"/>
                <a:ext cx="1629026" cy="1790762"/>
                <a:chOff x="6953284" y="1585069"/>
                <a:chExt cx="1628933" cy="1790659"/>
              </a:xfrm>
            </p:grpSpPr>
            <p:sp>
              <p:nvSpPr>
                <p:cNvPr id="965" name="Google Shape;965;p4"/>
                <p:cNvSpPr/>
                <p:nvPr/>
              </p:nvSpPr>
              <p:spPr>
                <a:xfrm>
                  <a:off x="6969400" y="1601061"/>
                  <a:ext cx="1596073" cy="1757830"/>
                </a:xfrm>
                <a:custGeom>
                  <a:rect b="b" l="l" r="r" t="t"/>
                  <a:pathLst>
                    <a:path extrusionOk="0" h="340335" w="309017">
                      <a:moveTo>
                        <a:pt x="116044" y="339735"/>
                      </a:moveTo>
                      <a:cubicBezTo>
                        <a:pt x="186605" y="345961"/>
                        <a:pt x="282580" y="304174"/>
                        <a:pt x="305024" y="194917"/>
                      </a:cubicBezTo>
                      <a:cubicBezTo>
                        <a:pt x="327468" y="85660"/>
                        <a:pt x="250705" y="11264"/>
                        <a:pt x="189575" y="1466"/>
                      </a:cubicBezTo>
                      <a:cubicBezTo>
                        <a:pt x="128358" y="-8341"/>
                        <a:pt x="36487" y="29761"/>
                        <a:pt x="5572" y="154990"/>
                      </a:cubicBezTo>
                      <a:cubicBezTo>
                        <a:pt x="-25342" y="280220"/>
                        <a:pt x="80850" y="336626"/>
                        <a:pt x="116044" y="3397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6" name="Google Shape;966;p4"/>
                <p:cNvSpPr/>
                <p:nvPr/>
              </p:nvSpPr>
              <p:spPr>
                <a:xfrm>
                  <a:off x="6953284" y="1585069"/>
                  <a:ext cx="1628933" cy="1790659"/>
                </a:xfrm>
                <a:custGeom>
                  <a:rect b="b" l="l" r="r" t="t"/>
                  <a:pathLst>
                    <a:path extrusionOk="0" h="346691" w="315379">
                      <a:moveTo>
                        <a:pt x="133924" y="346674"/>
                      </a:moveTo>
                      <a:cubicBezTo>
                        <a:pt x="128859" y="346674"/>
                        <a:pt x="123881" y="346456"/>
                        <a:pt x="118904" y="346020"/>
                      </a:cubicBezTo>
                      <a:lnTo>
                        <a:pt x="118904" y="346020"/>
                      </a:lnTo>
                      <a:cubicBezTo>
                        <a:pt x="97071" y="344098"/>
                        <a:pt x="53930" y="324013"/>
                        <a:pt x="26335" y="285396"/>
                      </a:cubicBezTo>
                      <a:cubicBezTo>
                        <a:pt x="835" y="249792"/>
                        <a:pt x="-6327" y="205507"/>
                        <a:pt x="5638" y="157336"/>
                      </a:cubicBezTo>
                      <a:cubicBezTo>
                        <a:pt x="37949" y="26081"/>
                        <a:pt x="135496" y="-7829"/>
                        <a:pt x="193133" y="1428"/>
                      </a:cubicBezTo>
                      <a:cubicBezTo>
                        <a:pt x="227366" y="6895"/>
                        <a:pt x="262909" y="31085"/>
                        <a:pt x="286052" y="64549"/>
                      </a:cubicBezTo>
                      <a:cubicBezTo>
                        <a:pt x="304565" y="91412"/>
                        <a:pt x="324040" y="136474"/>
                        <a:pt x="311289" y="198678"/>
                      </a:cubicBezTo>
                      <a:cubicBezTo>
                        <a:pt x="290942" y="297962"/>
                        <a:pt x="209289" y="346692"/>
                        <a:pt x="133924" y="346692"/>
                      </a:cubicBezTo>
                      <a:close/>
                      <a:moveTo>
                        <a:pt x="119427" y="339653"/>
                      </a:moveTo>
                      <a:cubicBezTo>
                        <a:pt x="181169" y="345085"/>
                        <a:pt x="281597" y="311699"/>
                        <a:pt x="305001" y="197377"/>
                      </a:cubicBezTo>
                      <a:cubicBezTo>
                        <a:pt x="317315" y="137382"/>
                        <a:pt x="298626" y="93997"/>
                        <a:pt x="280812" y="68165"/>
                      </a:cubicBezTo>
                      <a:cubicBezTo>
                        <a:pt x="258630" y="36089"/>
                        <a:pt x="224659" y="12920"/>
                        <a:pt x="192173" y="7716"/>
                      </a:cubicBezTo>
                      <a:cubicBezTo>
                        <a:pt x="136806" y="-1139"/>
                        <a:pt x="43189" y="31784"/>
                        <a:pt x="11751" y="158847"/>
                      </a:cubicBezTo>
                      <a:cubicBezTo>
                        <a:pt x="223" y="205822"/>
                        <a:pt x="6861" y="247146"/>
                        <a:pt x="31488" y="281667"/>
                      </a:cubicBezTo>
                      <a:cubicBezTo>
                        <a:pt x="57948" y="318642"/>
                        <a:pt x="98818" y="337828"/>
                        <a:pt x="119427" y="339644"/>
                      </a:cubicBezTo>
                      <a:lnTo>
                        <a:pt x="119427" y="3396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7" name="Google Shape;967;p4"/>
                <p:cNvSpPr/>
                <p:nvPr/>
              </p:nvSpPr>
              <p:spPr>
                <a:xfrm>
                  <a:off x="7533452" y="1817827"/>
                  <a:ext cx="995895" cy="1549908"/>
                </a:xfrm>
                <a:custGeom>
                  <a:rect b="b" l="l" r="r" t="t"/>
                  <a:pathLst>
                    <a:path extrusionOk="0" h="300079" w="192816">
                      <a:moveTo>
                        <a:pt x="7161" y="300080"/>
                      </a:moveTo>
                      <a:cubicBezTo>
                        <a:pt x="4017" y="300080"/>
                        <a:pt x="960" y="299058"/>
                        <a:pt x="0" y="294989"/>
                      </a:cubicBezTo>
                      <a:lnTo>
                        <a:pt x="6200" y="293487"/>
                      </a:lnTo>
                      <a:cubicBezTo>
                        <a:pt x="6200" y="293617"/>
                        <a:pt x="6200" y="293670"/>
                        <a:pt x="6200" y="293670"/>
                      </a:cubicBezTo>
                      <a:cubicBezTo>
                        <a:pt x="6899" y="294002"/>
                        <a:pt x="9868" y="293443"/>
                        <a:pt x="11440" y="293137"/>
                      </a:cubicBezTo>
                      <a:cubicBezTo>
                        <a:pt x="12576" y="292919"/>
                        <a:pt x="13711" y="292709"/>
                        <a:pt x="14759" y="292587"/>
                      </a:cubicBezTo>
                      <a:cubicBezTo>
                        <a:pt x="78159" y="285234"/>
                        <a:pt x="148809" y="220785"/>
                        <a:pt x="175618" y="145874"/>
                      </a:cubicBezTo>
                      <a:cubicBezTo>
                        <a:pt x="195530" y="90193"/>
                        <a:pt x="187583" y="39962"/>
                        <a:pt x="153349" y="4436"/>
                      </a:cubicBezTo>
                      <a:lnTo>
                        <a:pt x="157891" y="0"/>
                      </a:lnTo>
                      <a:cubicBezTo>
                        <a:pt x="194045" y="37359"/>
                        <a:pt x="202428" y="89931"/>
                        <a:pt x="181644" y="148023"/>
                      </a:cubicBezTo>
                      <a:cubicBezTo>
                        <a:pt x="154136" y="225029"/>
                        <a:pt x="81129" y="291312"/>
                        <a:pt x="15544" y="298927"/>
                      </a:cubicBezTo>
                      <a:cubicBezTo>
                        <a:pt x="14584" y="299032"/>
                        <a:pt x="13623" y="299224"/>
                        <a:pt x="12663" y="299408"/>
                      </a:cubicBezTo>
                      <a:cubicBezTo>
                        <a:pt x="11091" y="299704"/>
                        <a:pt x="9083" y="300071"/>
                        <a:pt x="7161" y="3000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8" name="Google Shape;968;p4"/>
                <p:cNvSpPr/>
                <p:nvPr/>
              </p:nvSpPr>
              <p:spPr>
                <a:xfrm>
                  <a:off x="7571783" y="1725834"/>
                  <a:ext cx="686454" cy="1633850"/>
                </a:xfrm>
                <a:custGeom>
                  <a:rect b="b" l="l" r="r" t="t"/>
                  <a:pathLst>
                    <a:path extrusionOk="0" h="316331" w="132905">
                      <a:moveTo>
                        <a:pt x="3057" y="316332"/>
                      </a:moveTo>
                      <a:lnTo>
                        <a:pt x="0" y="310708"/>
                      </a:lnTo>
                      <a:cubicBezTo>
                        <a:pt x="33971" y="292508"/>
                        <a:pt x="71348" y="239430"/>
                        <a:pt x="97634" y="172204"/>
                      </a:cubicBezTo>
                      <a:cubicBezTo>
                        <a:pt x="123658" y="105406"/>
                        <a:pt x="132915" y="40101"/>
                        <a:pt x="121824" y="1782"/>
                      </a:cubicBezTo>
                      <a:lnTo>
                        <a:pt x="127937" y="0"/>
                      </a:lnTo>
                      <a:cubicBezTo>
                        <a:pt x="153088" y="86770"/>
                        <a:pt x="78334" y="275977"/>
                        <a:pt x="3057" y="3163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9" name="Google Shape;969;p4"/>
                <p:cNvSpPr/>
                <p:nvPr/>
              </p:nvSpPr>
              <p:spPr>
                <a:xfrm>
                  <a:off x="7552393" y="1605208"/>
                  <a:ext cx="411811" cy="1754643"/>
                </a:xfrm>
                <a:custGeom>
                  <a:rect b="b" l="l" r="r" t="t"/>
                  <a:pathLst>
                    <a:path extrusionOk="0" h="339718" w="79731">
                      <a:moveTo>
                        <a:pt x="6200" y="339718"/>
                      </a:moveTo>
                      <a:lnTo>
                        <a:pt x="0" y="338147"/>
                      </a:lnTo>
                      <a:cubicBezTo>
                        <a:pt x="20347" y="258057"/>
                        <a:pt x="37377" y="174868"/>
                        <a:pt x="53882" y="94411"/>
                      </a:cubicBezTo>
                      <a:cubicBezTo>
                        <a:pt x="60257" y="63392"/>
                        <a:pt x="66894" y="31307"/>
                        <a:pt x="73531" y="0"/>
                      </a:cubicBezTo>
                      <a:lnTo>
                        <a:pt x="79731" y="1327"/>
                      </a:lnTo>
                      <a:cubicBezTo>
                        <a:pt x="73095" y="32617"/>
                        <a:pt x="66545" y="64684"/>
                        <a:pt x="60169" y="95695"/>
                      </a:cubicBezTo>
                      <a:cubicBezTo>
                        <a:pt x="43664" y="176221"/>
                        <a:pt x="26548" y="259489"/>
                        <a:pt x="6200" y="3397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0" name="Google Shape;970;p4"/>
                <p:cNvSpPr/>
                <p:nvPr/>
              </p:nvSpPr>
              <p:spPr>
                <a:xfrm>
                  <a:off x="7251963" y="1585141"/>
                  <a:ext cx="621649" cy="1786305"/>
                </a:xfrm>
                <a:custGeom>
                  <a:rect b="b" l="l" r="r" t="t"/>
                  <a:pathLst>
                    <a:path extrusionOk="0" h="345848" w="120358">
                      <a:moveTo>
                        <a:pt x="60276" y="345840"/>
                      </a:moveTo>
                      <a:cubicBezTo>
                        <a:pt x="7180" y="327388"/>
                        <a:pt x="-8278" y="236164"/>
                        <a:pt x="3948" y="155594"/>
                      </a:cubicBezTo>
                      <a:cubicBezTo>
                        <a:pt x="14516" y="85294"/>
                        <a:pt x="51369" y="2367"/>
                        <a:pt x="120096" y="0"/>
                      </a:cubicBezTo>
                      <a:lnTo>
                        <a:pt x="120359" y="6384"/>
                      </a:lnTo>
                      <a:cubicBezTo>
                        <a:pt x="55472" y="8619"/>
                        <a:pt x="20454" y="88674"/>
                        <a:pt x="10236" y="156546"/>
                      </a:cubicBezTo>
                      <a:cubicBezTo>
                        <a:pt x="-1291" y="232601"/>
                        <a:pt x="13118" y="322681"/>
                        <a:pt x="62372" y="339814"/>
                      </a:cubicBezTo>
                      <a:lnTo>
                        <a:pt x="60276" y="3458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1" name="Google Shape;971;p4"/>
                <p:cNvSpPr/>
                <p:nvPr/>
              </p:nvSpPr>
              <p:spPr>
                <a:xfrm>
                  <a:off x="7109902" y="1747073"/>
                  <a:ext cx="464246" cy="1624289"/>
                </a:xfrm>
                <a:custGeom>
                  <a:rect b="b" l="l" r="r" t="t"/>
                  <a:pathLst>
                    <a:path extrusionOk="0" h="314480" w="89883">
                      <a:moveTo>
                        <a:pt x="87787" y="314480"/>
                      </a:moveTo>
                      <a:cubicBezTo>
                        <a:pt x="49014" y="301224"/>
                        <a:pt x="22553" y="273829"/>
                        <a:pt x="9191" y="233046"/>
                      </a:cubicBezTo>
                      <a:cubicBezTo>
                        <a:pt x="-14911" y="159253"/>
                        <a:pt x="11637" y="56607"/>
                        <a:pt x="51197" y="0"/>
                      </a:cubicBezTo>
                      <a:lnTo>
                        <a:pt x="56437" y="3659"/>
                      </a:lnTo>
                      <a:cubicBezTo>
                        <a:pt x="17750" y="58982"/>
                        <a:pt x="-8187" y="159166"/>
                        <a:pt x="15304" y="231073"/>
                      </a:cubicBezTo>
                      <a:cubicBezTo>
                        <a:pt x="27967" y="269838"/>
                        <a:pt x="53031" y="295871"/>
                        <a:pt x="89884" y="308437"/>
                      </a:cubicBezTo>
                      <a:lnTo>
                        <a:pt x="87787" y="3144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2" name="Google Shape;972;p4"/>
                <p:cNvSpPr/>
                <p:nvPr/>
              </p:nvSpPr>
              <p:spPr>
                <a:xfrm>
                  <a:off x="7567760" y="2047498"/>
                  <a:ext cx="136155" cy="135085"/>
                </a:xfrm>
                <a:custGeom>
                  <a:rect b="b" l="l" r="r" t="t"/>
                  <a:pathLst>
                    <a:path extrusionOk="0" h="26154" w="26361">
                      <a:moveTo>
                        <a:pt x="430" y="9772"/>
                      </a:moveTo>
                      <a:cubicBezTo>
                        <a:pt x="-1403" y="16758"/>
                        <a:pt x="2788" y="23902"/>
                        <a:pt x="9862" y="25727"/>
                      </a:cubicBezTo>
                      <a:cubicBezTo>
                        <a:pt x="16936" y="27552"/>
                        <a:pt x="24097" y="23369"/>
                        <a:pt x="25931" y="16383"/>
                      </a:cubicBezTo>
                      <a:cubicBezTo>
                        <a:pt x="27765" y="9396"/>
                        <a:pt x="23572" y="2253"/>
                        <a:pt x="16499" y="428"/>
                      </a:cubicBezTo>
                      <a:cubicBezTo>
                        <a:pt x="9513" y="-1397"/>
                        <a:pt x="2265" y="2786"/>
                        <a:pt x="430"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3" name="Google Shape;973;p4"/>
                <p:cNvSpPr/>
                <p:nvPr/>
              </p:nvSpPr>
              <p:spPr>
                <a:xfrm>
                  <a:off x="7545478" y="2025118"/>
                  <a:ext cx="181038" cy="179892"/>
                </a:xfrm>
                <a:custGeom>
                  <a:rect b="b" l="l" r="r" t="t"/>
                  <a:pathLst>
                    <a:path extrusionOk="0" h="34829" w="35051">
                      <a:moveTo>
                        <a:pt x="17495" y="34829"/>
                      </a:moveTo>
                      <a:cubicBezTo>
                        <a:pt x="16011" y="34829"/>
                        <a:pt x="14526" y="34646"/>
                        <a:pt x="13129" y="34262"/>
                      </a:cubicBezTo>
                      <a:cubicBezTo>
                        <a:pt x="8588" y="33083"/>
                        <a:pt x="4745" y="30210"/>
                        <a:pt x="2388" y="26175"/>
                      </a:cubicBezTo>
                      <a:cubicBezTo>
                        <a:pt x="30" y="22167"/>
                        <a:pt x="-582" y="17495"/>
                        <a:pt x="553" y="13006"/>
                      </a:cubicBezTo>
                      <a:lnTo>
                        <a:pt x="553" y="13006"/>
                      </a:lnTo>
                      <a:cubicBezTo>
                        <a:pt x="2998" y="3723"/>
                        <a:pt x="12605" y="-1849"/>
                        <a:pt x="21949" y="562"/>
                      </a:cubicBezTo>
                      <a:cubicBezTo>
                        <a:pt x="26490" y="1740"/>
                        <a:pt x="30333" y="4614"/>
                        <a:pt x="32690" y="8648"/>
                      </a:cubicBezTo>
                      <a:cubicBezTo>
                        <a:pt x="35048" y="12656"/>
                        <a:pt x="35660" y="17329"/>
                        <a:pt x="34437" y="21817"/>
                      </a:cubicBezTo>
                      <a:cubicBezTo>
                        <a:pt x="32428" y="29625"/>
                        <a:pt x="25267" y="34821"/>
                        <a:pt x="17495" y="34821"/>
                      </a:cubicBezTo>
                      <a:close/>
                      <a:moveTo>
                        <a:pt x="17495" y="8666"/>
                      </a:moveTo>
                      <a:cubicBezTo>
                        <a:pt x="13566" y="8666"/>
                        <a:pt x="9985" y="11277"/>
                        <a:pt x="8937" y="15207"/>
                      </a:cubicBezTo>
                      <a:lnTo>
                        <a:pt x="8937" y="15207"/>
                      </a:lnTo>
                      <a:cubicBezTo>
                        <a:pt x="8326" y="17451"/>
                        <a:pt x="8675" y="19783"/>
                        <a:pt x="9898" y="21791"/>
                      </a:cubicBezTo>
                      <a:cubicBezTo>
                        <a:pt x="11033" y="23826"/>
                        <a:pt x="12954" y="25276"/>
                        <a:pt x="15312" y="25869"/>
                      </a:cubicBezTo>
                      <a:cubicBezTo>
                        <a:pt x="20027" y="27101"/>
                        <a:pt x="24831" y="24289"/>
                        <a:pt x="26054" y="19617"/>
                      </a:cubicBezTo>
                      <a:cubicBezTo>
                        <a:pt x="26665" y="17372"/>
                        <a:pt x="26315" y="15041"/>
                        <a:pt x="25180" y="13032"/>
                      </a:cubicBezTo>
                      <a:cubicBezTo>
                        <a:pt x="23957" y="10997"/>
                        <a:pt x="22037" y="9548"/>
                        <a:pt x="19766" y="8954"/>
                      </a:cubicBezTo>
                      <a:cubicBezTo>
                        <a:pt x="18980" y="8762"/>
                        <a:pt x="18281" y="8666"/>
                        <a:pt x="17495" y="86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4" name="Google Shape;974;p4"/>
                <p:cNvSpPr/>
                <p:nvPr/>
              </p:nvSpPr>
              <p:spPr>
                <a:xfrm>
                  <a:off x="8098103" y="2849240"/>
                  <a:ext cx="136547" cy="135085"/>
                </a:xfrm>
                <a:custGeom>
                  <a:rect b="b" l="l" r="r" t="t"/>
                  <a:pathLst>
                    <a:path extrusionOk="0" h="26154" w="26437">
                      <a:moveTo>
                        <a:pt x="425" y="9772"/>
                      </a:moveTo>
                      <a:cubicBezTo>
                        <a:pt x="-1409" y="16758"/>
                        <a:pt x="2870" y="23902"/>
                        <a:pt x="9856" y="25727"/>
                      </a:cubicBezTo>
                      <a:cubicBezTo>
                        <a:pt x="16930" y="27552"/>
                        <a:pt x="24091" y="23369"/>
                        <a:pt x="26012" y="16383"/>
                      </a:cubicBezTo>
                      <a:cubicBezTo>
                        <a:pt x="27846" y="9396"/>
                        <a:pt x="23567" y="2253"/>
                        <a:pt x="16581" y="428"/>
                      </a:cubicBezTo>
                      <a:cubicBezTo>
                        <a:pt x="9507" y="-1397"/>
                        <a:pt x="2259" y="2786"/>
                        <a:pt x="425"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5" name="Google Shape;975;p4"/>
                <p:cNvSpPr/>
                <p:nvPr/>
              </p:nvSpPr>
              <p:spPr>
                <a:xfrm>
                  <a:off x="8075930" y="2826844"/>
                  <a:ext cx="181038" cy="179861"/>
                </a:xfrm>
                <a:custGeom>
                  <a:rect b="b" l="l" r="r" t="t"/>
                  <a:pathLst>
                    <a:path extrusionOk="0" h="34823" w="35051">
                      <a:moveTo>
                        <a:pt x="17469" y="34824"/>
                      </a:moveTo>
                      <a:cubicBezTo>
                        <a:pt x="16072" y="34824"/>
                        <a:pt x="14587" y="34640"/>
                        <a:pt x="13103" y="34256"/>
                      </a:cubicBezTo>
                      <a:cubicBezTo>
                        <a:pt x="8561" y="33077"/>
                        <a:pt x="4719" y="30204"/>
                        <a:pt x="2361" y="26169"/>
                      </a:cubicBezTo>
                      <a:cubicBezTo>
                        <a:pt x="3" y="22161"/>
                        <a:pt x="-608" y="17489"/>
                        <a:pt x="615" y="13000"/>
                      </a:cubicBezTo>
                      <a:cubicBezTo>
                        <a:pt x="3060" y="3726"/>
                        <a:pt x="12579" y="-1855"/>
                        <a:pt x="21923" y="565"/>
                      </a:cubicBezTo>
                      <a:cubicBezTo>
                        <a:pt x="26464" y="1743"/>
                        <a:pt x="30307" y="4616"/>
                        <a:pt x="32665" y="8651"/>
                      </a:cubicBezTo>
                      <a:cubicBezTo>
                        <a:pt x="35023" y="12659"/>
                        <a:pt x="35633" y="17332"/>
                        <a:pt x="34498" y="21820"/>
                      </a:cubicBezTo>
                      <a:cubicBezTo>
                        <a:pt x="32403" y="29636"/>
                        <a:pt x="25242" y="34824"/>
                        <a:pt x="17469" y="34824"/>
                      </a:cubicBezTo>
                      <a:close/>
                      <a:moveTo>
                        <a:pt x="17469" y="8668"/>
                      </a:moveTo>
                      <a:cubicBezTo>
                        <a:pt x="13539" y="8668"/>
                        <a:pt x="9959" y="11271"/>
                        <a:pt x="8911" y="15209"/>
                      </a:cubicBezTo>
                      <a:cubicBezTo>
                        <a:pt x="8387" y="17454"/>
                        <a:pt x="8649" y="19786"/>
                        <a:pt x="9871" y="21794"/>
                      </a:cubicBezTo>
                      <a:cubicBezTo>
                        <a:pt x="11007" y="23829"/>
                        <a:pt x="13016" y="25278"/>
                        <a:pt x="15286" y="25872"/>
                      </a:cubicBezTo>
                      <a:cubicBezTo>
                        <a:pt x="20002" y="27104"/>
                        <a:pt x="24892" y="24292"/>
                        <a:pt x="26115" y="19620"/>
                      </a:cubicBezTo>
                      <a:cubicBezTo>
                        <a:pt x="26639" y="17384"/>
                        <a:pt x="26377" y="15044"/>
                        <a:pt x="25154" y="13044"/>
                      </a:cubicBezTo>
                      <a:cubicBezTo>
                        <a:pt x="24019" y="11009"/>
                        <a:pt x="22010" y="9559"/>
                        <a:pt x="19740" y="8965"/>
                      </a:cubicBezTo>
                      <a:cubicBezTo>
                        <a:pt x="19041" y="8773"/>
                        <a:pt x="18255" y="8677"/>
                        <a:pt x="17469" y="86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6" name="Google Shape;976;p4"/>
                <p:cNvSpPr/>
                <p:nvPr/>
              </p:nvSpPr>
              <p:spPr>
                <a:xfrm>
                  <a:off x="7102832" y="2408798"/>
                  <a:ext cx="136149" cy="135085"/>
                </a:xfrm>
                <a:custGeom>
                  <a:rect b="b" l="l" r="r" t="t"/>
                  <a:pathLst>
                    <a:path extrusionOk="0" h="26154" w="26360">
                      <a:moveTo>
                        <a:pt x="430" y="9772"/>
                      </a:moveTo>
                      <a:cubicBezTo>
                        <a:pt x="-1403" y="16758"/>
                        <a:pt x="2788" y="23902"/>
                        <a:pt x="9862" y="25727"/>
                      </a:cubicBezTo>
                      <a:cubicBezTo>
                        <a:pt x="16936" y="27552"/>
                        <a:pt x="24096" y="23369"/>
                        <a:pt x="25931" y="16383"/>
                      </a:cubicBezTo>
                      <a:cubicBezTo>
                        <a:pt x="27764" y="9397"/>
                        <a:pt x="23572" y="2253"/>
                        <a:pt x="16499" y="428"/>
                      </a:cubicBezTo>
                      <a:cubicBezTo>
                        <a:pt x="9425" y="-1397"/>
                        <a:pt x="2264" y="2786"/>
                        <a:pt x="430"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7" name="Google Shape;977;p4"/>
                <p:cNvSpPr/>
                <p:nvPr/>
              </p:nvSpPr>
              <p:spPr>
                <a:xfrm>
                  <a:off x="7080349" y="2386357"/>
                  <a:ext cx="181142" cy="179902"/>
                </a:xfrm>
                <a:custGeom>
                  <a:rect b="b" l="l" r="r" t="t"/>
                  <a:pathLst>
                    <a:path extrusionOk="0" h="34831" w="35071">
                      <a:moveTo>
                        <a:pt x="17534" y="34832"/>
                      </a:moveTo>
                      <a:cubicBezTo>
                        <a:pt x="16050" y="34832"/>
                        <a:pt x="14565" y="34648"/>
                        <a:pt x="13080" y="34264"/>
                      </a:cubicBezTo>
                      <a:cubicBezTo>
                        <a:pt x="8539" y="33085"/>
                        <a:pt x="4784" y="30212"/>
                        <a:pt x="2426" y="26178"/>
                      </a:cubicBezTo>
                      <a:cubicBezTo>
                        <a:pt x="68" y="22169"/>
                        <a:pt x="-630" y="17497"/>
                        <a:pt x="593" y="13008"/>
                      </a:cubicBezTo>
                      <a:cubicBezTo>
                        <a:pt x="3038" y="3734"/>
                        <a:pt x="12644" y="-1855"/>
                        <a:pt x="21988" y="564"/>
                      </a:cubicBezTo>
                      <a:cubicBezTo>
                        <a:pt x="26529" y="1752"/>
                        <a:pt x="30284" y="4625"/>
                        <a:pt x="32729" y="8659"/>
                      </a:cubicBezTo>
                      <a:cubicBezTo>
                        <a:pt x="35000" y="12668"/>
                        <a:pt x="35699" y="17340"/>
                        <a:pt x="34476" y="21829"/>
                      </a:cubicBezTo>
                      <a:cubicBezTo>
                        <a:pt x="32468" y="29645"/>
                        <a:pt x="25306" y="34832"/>
                        <a:pt x="17534" y="34832"/>
                      </a:cubicBezTo>
                      <a:close/>
                      <a:moveTo>
                        <a:pt x="17534" y="8677"/>
                      </a:moveTo>
                      <a:cubicBezTo>
                        <a:pt x="13604" y="8677"/>
                        <a:pt x="10024" y="11288"/>
                        <a:pt x="8976" y="15218"/>
                      </a:cubicBezTo>
                      <a:cubicBezTo>
                        <a:pt x="8364" y="17462"/>
                        <a:pt x="8714" y="19794"/>
                        <a:pt x="9849" y="21802"/>
                      </a:cubicBezTo>
                      <a:cubicBezTo>
                        <a:pt x="11072" y="23837"/>
                        <a:pt x="12993" y="25287"/>
                        <a:pt x="15264" y="25881"/>
                      </a:cubicBezTo>
                      <a:cubicBezTo>
                        <a:pt x="19980" y="27112"/>
                        <a:pt x="24870" y="24300"/>
                        <a:pt x="26093" y="19628"/>
                      </a:cubicBezTo>
                      <a:cubicBezTo>
                        <a:pt x="26703" y="17383"/>
                        <a:pt x="26355" y="15052"/>
                        <a:pt x="25219" y="13043"/>
                      </a:cubicBezTo>
                      <a:cubicBezTo>
                        <a:pt x="23997" y="11008"/>
                        <a:pt x="22075" y="9559"/>
                        <a:pt x="19805" y="8965"/>
                      </a:cubicBezTo>
                      <a:cubicBezTo>
                        <a:pt x="19019" y="8773"/>
                        <a:pt x="18320" y="8677"/>
                        <a:pt x="17534" y="86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8" name="Google Shape;978;p4"/>
                <p:cNvSpPr/>
                <p:nvPr/>
              </p:nvSpPr>
              <p:spPr>
                <a:xfrm>
                  <a:off x="8128291" y="2468187"/>
                  <a:ext cx="136149" cy="135085"/>
                </a:xfrm>
                <a:custGeom>
                  <a:rect b="b" l="l" r="r" t="t"/>
                  <a:pathLst>
                    <a:path extrusionOk="0" h="26154" w="26360">
                      <a:moveTo>
                        <a:pt x="431" y="9772"/>
                      </a:moveTo>
                      <a:cubicBezTo>
                        <a:pt x="-1404" y="16758"/>
                        <a:pt x="2788" y="23902"/>
                        <a:pt x="9862" y="25727"/>
                      </a:cubicBezTo>
                      <a:cubicBezTo>
                        <a:pt x="16935" y="27552"/>
                        <a:pt x="24096" y="23369"/>
                        <a:pt x="25930" y="16383"/>
                      </a:cubicBezTo>
                      <a:cubicBezTo>
                        <a:pt x="27764" y="9396"/>
                        <a:pt x="23573" y="2253"/>
                        <a:pt x="16499" y="428"/>
                      </a:cubicBezTo>
                      <a:cubicBezTo>
                        <a:pt x="9512" y="-1397"/>
                        <a:pt x="2264" y="2786"/>
                        <a:pt x="431"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9" name="Google Shape;979;p4"/>
                <p:cNvSpPr/>
                <p:nvPr/>
              </p:nvSpPr>
              <p:spPr>
                <a:xfrm>
                  <a:off x="8105808" y="2445813"/>
                  <a:ext cx="181126" cy="179845"/>
                </a:xfrm>
                <a:custGeom>
                  <a:rect b="b" l="l" r="r" t="t"/>
                  <a:pathLst>
                    <a:path extrusionOk="0" h="34820" w="35068">
                      <a:moveTo>
                        <a:pt x="17534" y="34820"/>
                      </a:moveTo>
                      <a:cubicBezTo>
                        <a:pt x="16049" y="34820"/>
                        <a:pt x="14565" y="34637"/>
                        <a:pt x="13081" y="34252"/>
                      </a:cubicBezTo>
                      <a:cubicBezTo>
                        <a:pt x="8539" y="33074"/>
                        <a:pt x="4784" y="30200"/>
                        <a:pt x="2426" y="26166"/>
                      </a:cubicBezTo>
                      <a:cubicBezTo>
                        <a:pt x="68" y="22157"/>
                        <a:pt x="-630" y="17485"/>
                        <a:pt x="592" y="13005"/>
                      </a:cubicBezTo>
                      <a:lnTo>
                        <a:pt x="592" y="13005"/>
                      </a:lnTo>
                      <a:cubicBezTo>
                        <a:pt x="3038" y="3731"/>
                        <a:pt x="12644" y="-1849"/>
                        <a:pt x="21988" y="561"/>
                      </a:cubicBezTo>
                      <a:cubicBezTo>
                        <a:pt x="26529" y="1740"/>
                        <a:pt x="30284" y="4613"/>
                        <a:pt x="32642" y="8648"/>
                      </a:cubicBezTo>
                      <a:cubicBezTo>
                        <a:pt x="35000" y="12656"/>
                        <a:pt x="35698" y="17328"/>
                        <a:pt x="34476" y="21817"/>
                      </a:cubicBezTo>
                      <a:cubicBezTo>
                        <a:pt x="32380" y="29633"/>
                        <a:pt x="25307" y="34820"/>
                        <a:pt x="17534" y="34820"/>
                      </a:cubicBezTo>
                      <a:close/>
                      <a:moveTo>
                        <a:pt x="17534" y="8665"/>
                      </a:moveTo>
                      <a:cubicBezTo>
                        <a:pt x="13604" y="8665"/>
                        <a:pt x="10024" y="11276"/>
                        <a:pt x="8976" y="15206"/>
                      </a:cubicBezTo>
                      <a:lnTo>
                        <a:pt x="8976" y="15206"/>
                      </a:lnTo>
                      <a:cubicBezTo>
                        <a:pt x="8365" y="17450"/>
                        <a:pt x="8714" y="19782"/>
                        <a:pt x="9849" y="21782"/>
                      </a:cubicBezTo>
                      <a:cubicBezTo>
                        <a:pt x="11071" y="23817"/>
                        <a:pt x="12993" y="25266"/>
                        <a:pt x="15264" y="25860"/>
                      </a:cubicBezTo>
                      <a:cubicBezTo>
                        <a:pt x="19979" y="27100"/>
                        <a:pt x="24870" y="24288"/>
                        <a:pt x="26092" y="19607"/>
                      </a:cubicBezTo>
                      <a:cubicBezTo>
                        <a:pt x="26704" y="17363"/>
                        <a:pt x="26354" y="15031"/>
                        <a:pt x="25219" y="13023"/>
                      </a:cubicBezTo>
                      <a:cubicBezTo>
                        <a:pt x="23997" y="10988"/>
                        <a:pt x="22075" y="9538"/>
                        <a:pt x="19804" y="8944"/>
                      </a:cubicBezTo>
                      <a:cubicBezTo>
                        <a:pt x="19019" y="8752"/>
                        <a:pt x="18233" y="8656"/>
                        <a:pt x="17534" y="86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0" name="Google Shape;980;p4"/>
                <p:cNvSpPr/>
                <p:nvPr/>
              </p:nvSpPr>
              <p:spPr>
                <a:xfrm>
                  <a:off x="8048949" y="1878032"/>
                  <a:ext cx="136547" cy="135085"/>
                </a:xfrm>
                <a:custGeom>
                  <a:rect b="b" l="l" r="r" t="t"/>
                  <a:pathLst>
                    <a:path extrusionOk="0" h="26154" w="26437">
                      <a:moveTo>
                        <a:pt x="425" y="9772"/>
                      </a:moveTo>
                      <a:cubicBezTo>
                        <a:pt x="-1409" y="16758"/>
                        <a:pt x="2870" y="23902"/>
                        <a:pt x="9856" y="25727"/>
                      </a:cubicBezTo>
                      <a:cubicBezTo>
                        <a:pt x="16930" y="27552"/>
                        <a:pt x="24178" y="23369"/>
                        <a:pt x="26012" y="16383"/>
                      </a:cubicBezTo>
                      <a:cubicBezTo>
                        <a:pt x="27846" y="9397"/>
                        <a:pt x="23567" y="2253"/>
                        <a:pt x="16581" y="428"/>
                      </a:cubicBezTo>
                      <a:cubicBezTo>
                        <a:pt x="9507" y="-1397"/>
                        <a:pt x="2346" y="2786"/>
                        <a:pt x="425"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1" name="Google Shape;981;p4"/>
                <p:cNvSpPr/>
                <p:nvPr/>
              </p:nvSpPr>
              <p:spPr>
                <a:xfrm>
                  <a:off x="8026776" y="1855647"/>
                  <a:ext cx="181038" cy="179892"/>
                </a:xfrm>
                <a:custGeom>
                  <a:rect b="b" l="l" r="r" t="t"/>
                  <a:pathLst>
                    <a:path extrusionOk="0" h="34829" w="35051">
                      <a:moveTo>
                        <a:pt x="17556" y="34829"/>
                      </a:moveTo>
                      <a:cubicBezTo>
                        <a:pt x="16072" y="34829"/>
                        <a:pt x="14587" y="34646"/>
                        <a:pt x="13103" y="34262"/>
                      </a:cubicBezTo>
                      <a:cubicBezTo>
                        <a:pt x="8562" y="33083"/>
                        <a:pt x="4719" y="30210"/>
                        <a:pt x="2361" y="26175"/>
                      </a:cubicBezTo>
                      <a:cubicBezTo>
                        <a:pt x="4" y="22167"/>
                        <a:pt x="-608" y="17495"/>
                        <a:pt x="614" y="13006"/>
                      </a:cubicBezTo>
                      <a:lnTo>
                        <a:pt x="614" y="13006"/>
                      </a:lnTo>
                      <a:cubicBezTo>
                        <a:pt x="3060" y="3723"/>
                        <a:pt x="12578" y="-1849"/>
                        <a:pt x="21923" y="562"/>
                      </a:cubicBezTo>
                      <a:cubicBezTo>
                        <a:pt x="26464" y="1741"/>
                        <a:pt x="30306" y="4614"/>
                        <a:pt x="32664" y="8648"/>
                      </a:cubicBezTo>
                      <a:cubicBezTo>
                        <a:pt x="35022" y="12657"/>
                        <a:pt x="35634" y="17329"/>
                        <a:pt x="34499" y="21817"/>
                      </a:cubicBezTo>
                      <a:cubicBezTo>
                        <a:pt x="32402" y="29625"/>
                        <a:pt x="25329" y="34821"/>
                        <a:pt x="17556" y="34821"/>
                      </a:cubicBezTo>
                      <a:close/>
                      <a:moveTo>
                        <a:pt x="17556" y="8666"/>
                      </a:moveTo>
                      <a:cubicBezTo>
                        <a:pt x="13627" y="8666"/>
                        <a:pt x="9959" y="11277"/>
                        <a:pt x="8998" y="15207"/>
                      </a:cubicBezTo>
                      <a:lnTo>
                        <a:pt x="8998" y="15207"/>
                      </a:lnTo>
                      <a:cubicBezTo>
                        <a:pt x="8387" y="17451"/>
                        <a:pt x="8649" y="19783"/>
                        <a:pt x="9872" y="21791"/>
                      </a:cubicBezTo>
                      <a:cubicBezTo>
                        <a:pt x="11007" y="23826"/>
                        <a:pt x="13015" y="25276"/>
                        <a:pt x="15286" y="25869"/>
                      </a:cubicBezTo>
                      <a:cubicBezTo>
                        <a:pt x="20001" y="27101"/>
                        <a:pt x="24892" y="24289"/>
                        <a:pt x="26114" y="19617"/>
                      </a:cubicBezTo>
                      <a:cubicBezTo>
                        <a:pt x="26726" y="17372"/>
                        <a:pt x="26376" y="15041"/>
                        <a:pt x="25154" y="13032"/>
                      </a:cubicBezTo>
                      <a:cubicBezTo>
                        <a:pt x="24019" y="10997"/>
                        <a:pt x="22098" y="9548"/>
                        <a:pt x="19740" y="8954"/>
                      </a:cubicBezTo>
                      <a:cubicBezTo>
                        <a:pt x="19041" y="8762"/>
                        <a:pt x="18255" y="8666"/>
                        <a:pt x="17556" y="86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2" name="Google Shape;982;p4"/>
                <p:cNvSpPr/>
                <p:nvPr/>
              </p:nvSpPr>
              <p:spPr>
                <a:xfrm>
                  <a:off x="7429164" y="2745612"/>
                  <a:ext cx="136273" cy="135085"/>
                </a:xfrm>
                <a:custGeom>
                  <a:rect b="b" l="l" r="r" t="t"/>
                  <a:pathLst>
                    <a:path extrusionOk="0" h="26154" w="26384">
                      <a:moveTo>
                        <a:pt x="460" y="9772"/>
                      </a:moveTo>
                      <a:cubicBezTo>
                        <a:pt x="-1461" y="16758"/>
                        <a:pt x="2817" y="23902"/>
                        <a:pt x="9891" y="25727"/>
                      </a:cubicBezTo>
                      <a:cubicBezTo>
                        <a:pt x="16878" y="27552"/>
                        <a:pt x="24126" y="23369"/>
                        <a:pt x="25960" y="16383"/>
                      </a:cubicBezTo>
                      <a:cubicBezTo>
                        <a:pt x="27794" y="9396"/>
                        <a:pt x="23514" y="2253"/>
                        <a:pt x="16528" y="428"/>
                      </a:cubicBezTo>
                      <a:cubicBezTo>
                        <a:pt x="9455" y="-1397"/>
                        <a:pt x="2294" y="2786"/>
                        <a:pt x="460"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3" name="Google Shape;983;p4"/>
                <p:cNvSpPr/>
                <p:nvPr/>
              </p:nvSpPr>
              <p:spPr>
                <a:xfrm>
                  <a:off x="7406820" y="2723233"/>
                  <a:ext cx="180940" cy="179892"/>
                </a:xfrm>
                <a:custGeom>
                  <a:rect b="b" l="l" r="r" t="t"/>
                  <a:pathLst>
                    <a:path extrusionOk="0" h="34829" w="35032">
                      <a:moveTo>
                        <a:pt x="17537" y="34830"/>
                      </a:moveTo>
                      <a:cubicBezTo>
                        <a:pt x="16052" y="34830"/>
                        <a:pt x="14568" y="34646"/>
                        <a:pt x="13084" y="34262"/>
                      </a:cubicBezTo>
                      <a:cubicBezTo>
                        <a:pt x="8542" y="33083"/>
                        <a:pt x="4700" y="30210"/>
                        <a:pt x="2342" y="26175"/>
                      </a:cubicBezTo>
                      <a:cubicBezTo>
                        <a:pt x="71" y="22167"/>
                        <a:pt x="-627" y="17495"/>
                        <a:pt x="595" y="13006"/>
                      </a:cubicBezTo>
                      <a:lnTo>
                        <a:pt x="595" y="13006"/>
                      </a:lnTo>
                      <a:cubicBezTo>
                        <a:pt x="3041" y="3723"/>
                        <a:pt x="12559" y="-1849"/>
                        <a:pt x="21904" y="561"/>
                      </a:cubicBezTo>
                      <a:cubicBezTo>
                        <a:pt x="26445" y="1740"/>
                        <a:pt x="30287" y="4614"/>
                        <a:pt x="32645" y="8648"/>
                      </a:cubicBezTo>
                      <a:cubicBezTo>
                        <a:pt x="35003" y="12657"/>
                        <a:pt x="35614" y="17329"/>
                        <a:pt x="34479" y="21817"/>
                      </a:cubicBezTo>
                      <a:cubicBezTo>
                        <a:pt x="32383" y="29625"/>
                        <a:pt x="25310" y="34821"/>
                        <a:pt x="17537" y="34821"/>
                      </a:cubicBezTo>
                      <a:close/>
                      <a:moveTo>
                        <a:pt x="17537" y="8666"/>
                      </a:moveTo>
                      <a:cubicBezTo>
                        <a:pt x="13607" y="8666"/>
                        <a:pt x="9939" y="11277"/>
                        <a:pt x="8979" y="15207"/>
                      </a:cubicBezTo>
                      <a:lnTo>
                        <a:pt x="8979" y="15207"/>
                      </a:lnTo>
                      <a:cubicBezTo>
                        <a:pt x="8368" y="17451"/>
                        <a:pt x="8629" y="19783"/>
                        <a:pt x="9852" y="21791"/>
                      </a:cubicBezTo>
                      <a:cubicBezTo>
                        <a:pt x="11074" y="23826"/>
                        <a:pt x="12996" y="25276"/>
                        <a:pt x="15267" y="25870"/>
                      </a:cubicBezTo>
                      <a:cubicBezTo>
                        <a:pt x="19982" y="27101"/>
                        <a:pt x="24873" y="24289"/>
                        <a:pt x="26095" y="19617"/>
                      </a:cubicBezTo>
                      <a:cubicBezTo>
                        <a:pt x="26707" y="17372"/>
                        <a:pt x="26357" y="15041"/>
                        <a:pt x="25135" y="13032"/>
                      </a:cubicBezTo>
                      <a:cubicBezTo>
                        <a:pt x="24000" y="10997"/>
                        <a:pt x="22078" y="9548"/>
                        <a:pt x="19720" y="8954"/>
                      </a:cubicBezTo>
                      <a:cubicBezTo>
                        <a:pt x="19022" y="8762"/>
                        <a:pt x="18236" y="8666"/>
                        <a:pt x="17537" y="86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4" name="Google Shape;984;p4"/>
                <p:cNvSpPr/>
                <p:nvPr/>
              </p:nvSpPr>
              <p:spPr>
                <a:xfrm>
                  <a:off x="7812654" y="2775237"/>
                  <a:ext cx="136547" cy="135085"/>
                </a:xfrm>
                <a:custGeom>
                  <a:rect b="b" l="l" r="r" t="t"/>
                  <a:pathLst>
                    <a:path extrusionOk="0" h="26154" w="26437">
                      <a:moveTo>
                        <a:pt x="425" y="9772"/>
                      </a:moveTo>
                      <a:cubicBezTo>
                        <a:pt x="-1409" y="16758"/>
                        <a:pt x="2870" y="23902"/>
                        <a:pt x="9856" y="25727"/>
                      </a:cubicBezTo>
                      <a:cubicBezTo>
                        <a:pt x="16930" y="27552"/>
                        <a:pt x="24091" y="23369"/>
                        <a:pt x="26012" y="16383"/>
                      </a:cubicBezTo>
                      <a:cubicBezTo>
                        <a:pt x="27846" y="9397"/>
                        <a:pt x="23567" y="2253"/>
                        <a:pt x="16581" y="428"/>
                      </a:cubicBezTo>
                      <a:cubicBezTo>
                        <a:pt x="9507" y="-1397"/>
                        <a:pt x="2259" y="2786"/>
                        <a:pt x="425"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5" name="Google Shape;985;p4"/>
                <p:cNvSpPr/>
                <p:nvPr/>
              </p:nvSpPr>
              <p:spPr>
                <a:xfrm>
                  <a:off x="7790480" y="2752888"/>
                  <a:ext cx="181038" cy="179861"/>
                </a:xfrm>
                <a:custGeom>
                  <a:rect b="b" l="l" r="r" t="t"/>
                  <a:pathLst>
                    <a:path extrusionOk="0" h="34823" w="35051">
                      <a:moveTo>
                        <a:pt x="17469" y="34824"/>
                      </a:moveTo>
                      <a:cubicBezTo>
                        <a:pt x="16072" y="34824"/>
                        <a:pt x="14587" y="34640"/>
                        <a:pt x="13103" y="34256"/>
                      </a:cubicBezTo>
                      <a:cubicBezTo>
                        <a:pt x="8561" y="33077"/>
                        <a:pt x="4719" y="30204"/>
                        <a:pt x="2361" y="26169"/>
                      </a:cubicBezTo>
                      <a:cubicBezTo>
                        <a:pt x="3" y="22161"/>
                        <a:pt x="-608" y="17480"/>
                        <a:pt x="615" y="13000"/>
                      </a:cubicBezTo>
                      <a:cubicBezTo>
                        <a:pt x="3060" y="3726"/>
                        <a:pt x="12579" y="-1855"/>
                        <a:pt x="21923" y="565"/>
                      </a:cubicBezTo>
                      <a:cubicBezTo>
                        <a:pt x="26464" y="1744"/>
                        <a:pt x="30307" y="4617"/>
                        <a:pt x="32665" y="8651"/>
                      </a:cubicBezTo>
                      <a:cubicBezTo>
                        <a:pt x="35022" y="12660"/>
                        <a:pt x="35633" y="17332"/>
                        <a:pt x="34498" y="21820"/>
                      </a:cubicBezTo>
                      <a:cubicBezTo>
                        <a:pt x="32402" y="29636"/>
                        <a:pt x="25329" y="34824"/>
                        <a:pt x="17469" y="34824"/>
                      </a:cubicBezTo>
                      <a:close/>
                      <a:moveTo>
                        <a:pt x="17469" y="8669"/>
                      </a:moveTo>
                      <a:cubicBezTo>
                        <a:pt x="13539" y="8669"/>
                        <a:pt x="9959" y="11271"/>
                        <a:pt x="8911" y="15210"/>
                      </a:cubicBezTo>
                      <a:cubicBezTo>
                        <a:pt x="8387" y="17454"/>
                        <a:pt x="8649" y="19794"/>
                        <a:pt x="9871" y="21794"/>
                      </a:cubicBezTo>
                      <a:cubicBezTo>
                        <a:pt x="11006" y="23829"/>
                        <a:pt x="12928" y="25279"/>
                        <a:pt x="15286" y="25872"/>
                      </a:cubicBezTo>
                      <a:cubicBezTo>
                        <a:pt x="20002" y="27104"/>
                        <a:pt x="24892" y="24300"/>
                        <a:pt x="26115" y="19620"/>
                      </a:cubicBezTo>
                      <a:cubicBezTo>
                        <a:pt x="26639" y="17375"/>
                        <a:pt x="26377" y="15044"/>
                        <a:pt x="25154" y="13035"/>
                      </a:cubicBezTo>
                      <a:cubicBezTo>
                        <a:pt x="24019" y="11000"/>
                        <a:pt x="22010" y="9551"/>
                        <a:pt x="19739" y="8957"/>
                      </a:cubicBezTo>
                      <a:cubicBezTo>
                        <a:pt x="19041" y="8765"/>
                        <a:pt x="18255" y="8669"/>
                        <a:pt x="17469" y="86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6" name="Google Shape;986;p4"/>
                <p:cNvSpPr/>
                <p:nvPr/>
              </p:nvSpPr>
              <p:spPr>
                <a:xfrm>
                  <a:off x="6985191" y="1615597"/>
                  <a:ext cx="1542966" cy="1737119"/>
                </a:xfrm>
                <a:custGeom>
                  <a:rect b="b" l="l" r="r" t="t"/>
                  <a:pathLst>
                    <a:path extrusionOk="0" h="336325" w="298735">
                      <a:moveTo>
                        <a:pt x="297687" y="140001"/>
                      </a:moveTo>
                      <a:cubicBezTo>
                        <a:pt x="299870" y="118527"/>
                        <a:pt x="295417" y="96416"/>
                        <a:pt x="284937" y="77465"/>
                      </a:cubicBezTo>
                      <a:cubicBezTo>
                        <a:pt x="279873" y="68243"/>
                        <a:pt x="271488" y="58803"/>
                        <a:pt x="260922" y="59772"/>
                      </a:cubicBezTo>
                      <a:cubicBezTo>
                        <a:pt x="249569" y="60820"/>
                        <a:pt x="243194" y="72941"/>
                        <a:pt x="238915" y="83438"/>
                      </a:cubicBezTo>
                      <a:cubicBezTo>
                        <a:pt x="221799" y="125610"/>
                        <a:pt x="204682" y="167781"/>
                        <a:pt x="187566" y="209961"/>
                      </a:cubicBezTo>
                      <a:cubicBezTo>
                        <a:pt x="189399" y="173920"/>
                        <a:pt x="191234" y="137871"/>
                        <a:pt x="193067" y="101830"/>
                      </a:cubicBezTo>
                      <a:cubicBezTo>
                        <a:pt x="148529" y="174304"/>
                        <a:pt x="102595" y="251468"/>
                        <a:pt x="101983" y="336326"/>
                      </a:cubicBezTo>
                      <a:cubicBezTo>
                        <a:pt x="62772" y="317681"/>
                        <a:pt x="23824" y="291482"/>
                        <a:pt x="8017" y="251363"/>
                      </a:cubicBezTo>
                      <a:cubicBezTo>
                        <a:pt x="-2288" y="225147"/>
                        <a:pt x="-1327" y="195848"/>
                        <a:pt x="3476" y="168121"/>
                      </a:cubicBezTo>
                      <a:cubicBezTo>
                        <a:pt x="13519" y="110432"/>
                        <a:pt x="42163" y="53345"/>
                        <a:pt x="91940" y="21863"/>
                      </a:cubicBezTo>
                      <a:cubicBezTo>
                        <a:pt x="141718" y="-9628"/>
                        <a:pt x="214201" y="-8432"/>
                        <a:pt x="254721" y="34168"/>
                      </a:cubicBezTo>
                      <a:cubicBezTo>
                        <a:pt x="282492" y="63414"/>
                        <a:pt x="291137" y="105227"/>
                        <a:pt x="298735" y="14472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987" name="Google Shape;987;p4"/>
            <p:cNvGrpSpPr/>
            <p:nvPr/>
          </p:nvGrpSpPr>
          <p:grpSpPr>
            <a:xfrm>
              <a:off x="8676249" y="2964467"/>
              <a:ext cx="567667" cy="445195"/>
              <a:chOff x="1523854" y="578035"/>
              <a:chExt cx="4979536" cy="3905216"/>
            </a:xfrm>
          </p:grpSpPr>
          <p:sp>
            <p:nvSpPr>
              <p:cNvPr id="988" name="Google Shape;988;p4"/>
              <p:cNvSpPr/>
              <p:nvPr/>
            </p:nvSpPr>
            <p:spPr>
              <a:xfrm>
                <a:off x="1587532" y="1889113"/>
                <a:ext cx="2730080" cy="1084152"/>
              </a:xfrm>
              <a:custGeom>
                <a:rect b="b" l="l" r="r" t="t"/>
                <a:pathLst>
                  <a:path extrusionOk="0" h="88268" w="222274">
                    <a:moveTo>
                      <a:pt x="222275" y="83719"/>
                    </a:moveTo>
                    <a:cubicBezTo>
                      <a:pt x="211272" y="65546"/>
                      <a:pt x="149005" y="3778"/>
                      <a:pt x="130666" y="145"/>
                    </a:cubicBezTo>
                    <a:cubicBezTo>
                      <a:pt x="112415" y="-3488"/>
                      <a:pt x="-19540" y="61922"/>
                      <a:pt x="2467" y="83719"/>
                    </a:cubicBezTo>
                    <a:cubicBezTo>
                      <a:pt x="24474" y="105525"/>
                      <a:pt x="138002" y="41854"/>
                      <a:pt x="138002" y="41854"/>
                    </a:cubicBezTo>
                    <a:lnTo>
                      <a:pt x="222275" y="83719"/>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9" name="Google Shape;989;p4"/>
              <p:cNvSpPr/>
              <p:nvPr/>
            </p:nvSpPr>
            <p:spPr>
              <a:xfrm>
                <a:off x="1523854" y="1826110"/>
                <a:ext cx="2961090" cy="1245310"/>
              </a:xfrm>
              <a:custGeom>
                <a:rect b="b" l="l" r="r" t="t"/>
                <a:pathLst>
                  <a:path extrusionOk="0" h="101389" w="241082">
                    <a:moveTo>
                      <a:pt x="241082" y="101390"/>
                    </a:moveTo>
                    <a:lnTo>
                      <a:pt x="143362" y="52826"/>
                    </a:lnTo>
                    <a:cubicBezTo>
                      <a:pt x="119258" y="66161"/>
                      <a:pt x="26689" y="115039"/>
                      <a:pt x="3984" y="92517"/>
                    </a:cubicBezTo>
                    <a:cubicBezTo>
                      <a:pt x="1277" y="89810"/>
                      <a:pt x="-2566" y="83871"/>
                      <a:pt x="2412" y="74509"/>
                    </a:cubicBezTo>
                    <a:cubicBezTo>
                      <a:pt x="17957" y="45211"/>
                      <a:pt x="118298" y="-3440"/>
                      <a:pt x="136899" y="192"/>
                    </a:cubicBezTo>
                    <a:cubicBezTo>
                      <a:pt x="158033" y="4384"/>
                      <a:pt x="221521" y="69008"/>
                      <a:pt x="231913" y="86159"/>
                    </a:cubicBezTo>
                    <a:lnTo>
                      <a:pt x="241082" y="101381"/>
                    </a:lnTo>
                    <a:close/>
                    <a:moveTo>
                      <a:pt x="133667" y="10244"/>
                    </a:moveTo>
                    <a:cubicBezTo>
                      <a:pt x="117163" y="10244"/>
                      <a:pt x="25293" y="53542"/>
                      <a:pt x="11582" y="79365"/>
                    </a:cubicBezTo>
                    <a:cubicBezTo>
                      <a:pt x="9398" y="83338"/>
                      <a:pt x="10621" y="84535"/>
                      <a:pt x="11320" y="85181"/>
                    </a:cubicBezTo>
                    <a:cubicBezTo>
                      <a:pt x="24506" y="98316"/>
                      <a:pt x="94894" y="68126"/>
                      <a:pt x="140654" y="42486"/>
                    </a:cubicBezTo>
                    <a:lnTo>
                      <a:pt x="143012" y="41150"/>
                    </a:lnTo>
                    <a:lnTo>
                      <a:pt x="208945" y="73889"/>
                    </a:lnTo>
                    <a:cubicBezTo>
                      <a:pt x="186589" y="49071"/>
                      <a:pt x="147116" y="12786"/>
                      <a:pt x="134890" y="10349"/>
                    </a:cubicBezTo>
                    <a:cubicBezTo>
                      <a:pt x="134541" y="10279"/>
                      <a:pt x="134104" y="10253"/>
                      <a:pt x="133667" y="102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0" name="Google Shape;990;p4"/>
              <p:cNvSpPr/>
              <p:nvPr/>
            </p:nvSpPr>
            <p:spPr>
              <a:xfrm>
                <a:off x="3455064" y="662542"/>
                <a:ext cx="862330" cy="1606784"/>
              </a:xfrm>
              <a:custGeom>
                <a:rect b="b" l="l" r="r" t="t"/>
                <a:pathLst>
                  <a:path extrusionOk="0" h="130819" w="70208">
                    <a:moveTo>
                      <a:pt x="40083" y="130819"/>
                    </a:moveTo>
                    <a:cubicBezTo>
                      <a:pt x="37027" y="130819"/>
                      <a:pt x="-48556" y="105380"/>
                      <a:pt x="40083" y="0"/>
                    </a:cubicBezTo>
                    <a:cubicBezTo>
                      <a:pt x="40083" y="0"/>
                      <a:pt x="109859" y="46817"/>
                      <a:pt x="37027" y="130819"/>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1" name="Google Shape;991;p4"/>
              <p:cNvSpPr/>
              <p:nvPr/>
            </p:nvSpPr>
            <p:spPr>
              <a:xfrm>
                <a:off x="3391189" y="578035"/>
                <a:ext cx="989933" cy="1754801"/>
              </a:xfrm>
              <a:custGeom>
                <a:rect b="b" l="l" r="r" t="t"/>
                <a:pathLst>
                  <a:path extrusionOk="0" h="142870" w="80597">
                    <a:moveTo>
                      <a:pt x="45284" y="142870"/>
                    </a:moveTo>
                    <a:cubicBezTo>
                      <a:pt x="42751" y="142870"/>
                      <a:pt x="16203" y="135596"/>
                      <a:pt x="4937" y="111362"/>
                    </a:cubicBezTo>
                    <a:cubicBezTo>
                      <a:pt x="-7900" y="83827"/>
                      <a:pt x="4326" y="47551"/>
                      <a:pt x="41267" y="3554"/>
                    </a:cubicBezTo>
                    <a:lnTo>
                      <a:pt x="44323" y="0"/>
                    </a:lnTo>
                    <a:lnTo>
                      <a:pt x="48165" y="2585"/>
                    </a:lnTo>
                    <a:cubicBezTo>
                      <a:pt x="49213" y="3336"/>
                      <a:pt x="75412" y="21238"/>
                      <a:pt x="79953" y="54991"/>
                    </a:cubicBezTo>
                    <a:cubicBezTo>
                      <a:pt x="83533" y="82089"/>
                      <a:pt x="72181" y="111056"/>
                      <a:pt x="46157" y="141080"/>
                    </a:cubicBezTo>
                    <a:lnTo>
                      <a:pt x="45284" y="140294"/>
                    </a:lnTo>
                    <a:lnTo>
                      <a:pt x="45284" y="142861"/>
                    </a:lnTo>
                    <a:close/>
                    <a:moveTo>
                      <a:pt x="46070" y="14060"/>
                    </a:moveTo>
                    <a:cubicBezTo>
                      <a:pt x="16290" y="50563"/>
                      <a:pt x="4850" y="81522"/>
                      <a:pt x="12972" y="103756"/>
                    </a:cubicBezTo>
                    <a:cubicBezTo>
                      <a:pt x="18910" y="120112"/>
                      <a:pt x="33581" y="127937"/>
                      <a:pt x="41179" y="130976"/>
                    </a:cubicBezTo>
                    <a:cubicBezTo>
                      <a:pt x="63186" y="104515"/>
                      <a:pt x="72792" y="79434"/>
                      <a:pt x="69649" y="56362"/>
                    </a:cubicBezTo>
                    <a:cubicBezTo>
                      <a:pt x="66766" y="34294"/>
                      <a:pt x="52794" y="19859"/>
                      <a:pt x="45982" y="1406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2" name="Google Shape;992;p4"/>
              <p:cNvSpPr/>
              <p:nvPr/>
            </p:nvSpPr>
            <p:spPr>
              <a:xfrm>
                <a:off x="3886199" y="1105050"/>
                <a:ext cx="2474531" cy="1326191"/>
              </a:xfrm>
              <a:custGeom>
                <a:rect b="b" l="l" r="r" t="t"/>
                <a:pathLst>
                  <a:path extrusionOk="0" h="107974" w="201468">
                    <a:moveTo>
                      <a:pt x="0" y="97067"/>
                    </a:moveTo>
                    <a:cubicBezTo>
                      <a:pt x="1834" y="91618"/>
                      <a:pt x="16506" y="20759"/>
                      <a:pt x="42093" y="18943"/>
                    </a:cubicBezTo>
                    <a:cubicBezTo>
                      <a:pt x="67768" y="17126"/>
                      <a:pt x="75103" y="15310"/>
                      <a:pt x="115449" y="2594"/>
                    </a:cubicBezTo>
                    <a:cubicBezTo>
                      <a:pt x="155707" y="-10121"/>
                      <a:pt x="201468" y="28034"/>
                      <a:pt x="201468" y="28034"/>
                    </a:cubicBezTo>
                    <a:cubicBezTo>
                      <a:pt x="201468" y="28034"/>
                      <a:pt x="106280" y="47237"/>
                      <a:pt x="84272" y="48539"/>
                    </a:cubicBezTo>
                    <a:cubicBezTo>
                      <a:pt x="62265" y="49839"/>
                      <a:pt x="45761" y="60738"/>
                      <a:pt x="45761" y="60738"/>
                    </a:cubicBezTo>
                    <a:cubicBezTo>
                      <a:pt x="45761" y="60738"/>
                      <a:pt x="122697" y="51656"/>
                      <a:pt x="166711" y="107975"/>
                    </a:cubicBezTo>
                    <a:cubicBezTo>
                      <a:pt x="166711" y="107975"/>
                      <a:pt x="84272" y="104342"/>
                      <a:pt x="51262" y="95260"/>
                    </a:cubicBezTo>
                    <a:cubicBezTo>
                      <a:pt x="18339" y="86177"/>
                      <a:pt x="0" y="97076"/>
                      <a:pt x="0" y="9707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3" name="Google Shape;993;p4"/>
              <p:cNvSpPr/>
              <p:nvPr/>
            </p:nvSpPr>
            <p:spPr>
              <a:xfrm>
                <a:off x="3771430" y="1041335"/>
                <a:ext cx="2731960" cy="1459431"/>
              </a:xfrm>
              <a:custGeom>
                <a:rect b="b" l="l" r="r" t="t"/>
                <a:pathLst>
                  <a:path extrusionOk="0" h="118822" w="222427">
                    <a:moveTo>
                      <a:pt x="187059" y="118822"/>
                    </a:moveTo>
                    <a:lnTo>
                      <a:pt x="175794" y="118324"/>
                    </a:lnTo>
                    <a:cubicBezTo>
                      <a:pt x="172388" y="118176"/>
                      <a:pt x="92395" y="114560"/>
                      <a:pt x="59297" y="105426"/>
                    </a:cubicBezTo>
                    <a:cubicBezTo>
                      <a:pt x="28732" y="97024"/>
                      <a:pt x="12139" y="106605"/>
                      <a:pt x="11964" y="106700"/>
                    </a:cubicBezTo>
                    <a:lnTo>
                      <a:pt x="0" y="113835"/>
                    </a:lnTo>
                    <a:lnTo>
                      <a:pt x="4454" y="100605"/>
                    </a:lnTo>
                    <a:cubicBezTo>
                      <a:pt x="4629" y="100020"/>
                      <a:pt x="4978" y="98597"/>
                      <a:pt x="5502" y="96562"/>
                    </a:cubicBezTo>
                    <a:cubicBezTo>
                      <a:pt x="13799" y="64058"/>
                      <a:pt x="27509" y="20638"/>
                      <a:pt x="51087" y="18970"/>
                    </a:cubicBezTo>
                    <a:cubicBezTo>
                      <a:pt x="76501" y="17171"/>
                      <a:pt x="83836" y="15267"/>
                      <a:pt x="123222" y="2849"/>
                    </a:cubicBezTo>
                    <a:cubicBezTo>
                      <a:pt x="165663" y="-10556"/>
                      <a:pt x="212209" y="27607"/>
                      <a:pt x="214131" y="29240"/>
                    </a:cubicBezTo>
                    <a:lnTo>
                      <a:pt x="222427" y="36147"/>
                    </a:lnTo>
                    <a:lnTo>
                      <a:pt x="211861" y="38279"/>
                    </a:lnTo>
                    <a:cubicBezTo>
                      <a:pt x="207931" y="39064"/>
                      <a:pt x="115974" y="57569"/>
                      <a:pt x="93879" y="58879"/>
                    </a:cubicBezTo>
                    <a:cubicBezTo>
                      <a:pt x="89512" y="59133"/>
                      <a:pt x="85408" y="59805"/>
                      <a:pt x="81566" y="60704"/>
                    </a:cubicBezTo>
                    <a:cubicBezTo>
                      <a:pt x="108899" y="62897"/>
                      <a:pt x="151079" y="72765"/>
                      <a:pt x="180073" y="109975"/>
                    </a:cubicBezTo>
                    <a:lnTo>
                      <a:pt x="187059" y="118813"/>
                    </a:lnTo>
                    <a:close/>
                    <a:moveTo>
                      <a:pt x="35456" y="91654"/>
                    </a:moveTo>
                    <a:cubicBezTo>
                      <a:pt x="42966" y="91654"/>
                      <a:pt x="51874" y="92649"/>
                      <a:pt x="62004" y="95453"/>
                    </a:cubicBezTo>
                    <a:cubicBezTo>
                      <a:pt x="86544" y="102212"/>
                      <a:pt x="140076" y="105950"/>
                      <a:pt x="164092" y="107347"/>
                    </a:cubicBezTo>
                    <a:cubicBezTo>
                      <a:pt x="121737" y="63971"/>
                      <a:pt x="56415" y="70966"/>
                      <a:pt x="55717" y="71053"/>
                    </a:cubicBezTo>
                    <a:lnTo>
                      <a:pt x="34233" y="73550"/>
                    </a:lnTo>
                    <a:lnTo>
                      <a:pt x="52310" y="61595"/>
                    </a:lnTo>
                    <a:cubicBezTo>
                      <a:pt x="53009" y="61115"/>
                      <a:pt x="70213" y="49911"/>
                      <a:pt x="93355" y="48548"/>
                    </a:cubicBezTo>
                    <a:cubicBezTo>
                      <a:pt x="110122" y="47553"/>
                      <a:pt x="172213" y="35580"/>
                      <a:pt x="198237" y="30445"/>
                    </a:cubicBezTo>
                    <a:cubicBezTo>
                      <a:pt x="183304" y="20577"/>
                      <a:pt x="153088" y="4246"/>
                      <a:pt x="126278" y="12700"/>
                    </a:cubicBezTo>
                    <a:cubicBezTo>
                      <a:pt x="85932" y="25450"/>
                      <a:pt x="78334" y="27397"/>
                      <a:pt x="51874" y="29275"/>
                    </a:cubicBezTo>
                    <a:cubicBezTo>
                      <a:pt x="44974" y="29764"/>
                      <a:pt x="31526" y="38934"/>
                      <a:pt x="16855" y="93916"/>
                    </a:cubicBezTo>
                    <a:cubicBezTo>
                      <a:pt x="21570" y="92684"/>
                      <a:pt x="27771" y="91645"/>
                      <a:pt x="35456" y="916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4" name="Google Shape;994;p4"/>
              <p:cNvSpPr/>
              <p:nvPr/>
            </p:nvSpPr>
            <p:spPr>
              <a:xfrm>
                <a:off x="3368530" y="2578487"/>
                <a:ext cx="2707996" cy="1841257"/>
              </a:xfrm>
              <a:custGeom>
                <a:rect b="b" l="l" r="r" t="t"/>
                <a:pathLst>
                  <a:path extrusionOk="0" h="149909" w="220476">
                    <a:moveTo>
                      <a:pt x="669" y="148983"/>
                    </a:moveTo>
                    <a:cubicBezTo>
                      <a:pt x="-6404" y="162240"/>
                      <a:pt x="44596" y="29072"/>
                      <a:pt x="59267" y="14532"/>
                    </a:cubicBezTo>
                    <a:cubicBezTo>
                      <a:pt x="73939" y="0"/>
                      <a:pt x="147120" y="0"/>
                      <a:pt x="147120" y="0"/>
                    </a:cubicBezTo>
                    <a:cubicBezTo>
                      <a:pt x="147120" y="0"/>
                      <a:pt x="216808" y="36337"/>
                      <a:pt x="220476" y="74491"/>
                    </a:cubicBezTo>
                    <a:cubicBezTo>
                      <a:pt x="220476" y="74491"/>
                      <a:pt x="92190" y="29072"/>
                      <a:pt x="81187" y="36337"/>
                    </a:cubicBezTo>
                    <a:cubicBezTo>
                      <a:pt x="70184" y="43604"/>
                      <a:pt x="37260" y="79941"/>
                      <a:pt x="582" y="14898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5" name="Google Shape;995;p4"/>
              <p:cNvSpPr/>
              <p:nvPr/>
            </p:nvSpPr>
            <p:spPr>
              <a:xfrm>
                <a:off x="3306841" y="2514784"/>
                <a:ext cx="2841569" cy="1968467"/>
              </a:xfrm>
              <a:custGeom>
                <a:rect b="b" l="l" r="r" t="t"/>
                <a:pathLst>
                  <a:path extrusionOk="0" h="160266" w="231351">
                    <a:moveTo>
                      <a:pt x="5081" y="160266"/>
                    </a:moveTo>
                    <a:cubicBezTo>
                      <a:pt x="4907" y="160266"/>
                      <a:pt x="4819" y="160266"/>
                      <a:pt x="4732" y="160249"/>
                    </a:cubicBezTo>
                    <a:lnTo>
                      <a:pt x="1326" y="160030"/>
                    </a:lnTo>
                    <a:lnTo>
                      <a:pt x="191" y="156869"/>
                    </a:lnTo>
                    <a:cubicBezTo>
                      <a:pt x="-332" y="155629"/>
                      <a:pt x="-1555" y="152328"/>
                      <a:pt x="24381" y="89748"/>
                    </a:cubicBezTo>
                    <a:cubicBezTo>
                      <a:pt x="36433" y="60528"/>
                      <a:pt x="52589" y="24024"/>
                      <a:pt x="60623" y="16033"/>
                    </a:cubicBezTo>
                    <a:cubicBezTo>
                      <a:pt x="76342" y="454"/>
                      <a:pt x="144459" y="0"/>
                      <a:pt x="152144" y="0"/>
                    </a:cubicBezTo>
                    <a:lnTo>
                      <a:pt x="153454" y="0"/>
                    </a:lnTo>
                    <a:lnTo>
                      <a:pt x="154589" y="585"/>
                    </a:lnTo>
                    <a:cubicBezTo>
                      <a:pt x="157558" y="2122"/>
                      <a:pt x="226723" y="38687"/>
                      <a:pt x="230565" y="79173"/>
                    </a:cubicBezTo>
                    <a:lnTo>
                      <a:pt x="231351" y="87251"/>
                    </a:lnTo>
                    <a:lnTo>
                      <a:pt x="223753" y="84543"/>
                    </a:lnTo>
                    <a:cubicBezTo>
                      <a:pt x="164545" y="63593"/>
                      <a:pt x="98261" y="43612"/>
                      <a:pt x="88830" y="45996"/>
                    </a:cubicBezTo>
                    <a:cubicBezTo>
                      <a:pt x="78438" y="53105"/>
                      <a:pt x="46126" y="88945"/>
                      <a:pt x="10234" y="156581"/>
                    </a:cubicBezTo>
                    <a:lnTo>
                      <a:pt x="10234" y="156581"/>
                    </a:lnTo>
                    <a:cubicBezTo>
                      <a:pt x="9710" y="157506"/>
                      <a:pt x="8226" y="160257"/>
                      <a:pt x="5081" y="160257"/>
                    </a:cubicBezTo>
                    <a:close/>
                    <a:moveTo>
                      <a:pt x="150921" y="10357"/>
                    </a:moveTo>
                    <a:cubicBezTo>
                      <a:pt x="123238" y="10471"/>
                      <a:pt x="77303" y="14043"/>
                      <a:pt x="67871" y="23387"/>
                    </a:cubicBezTo>
                    <a:cubicBezTo>
                      <a:pt x="61321" y="29901"/>
                      <a:pt x="44816" y="67208"/>
                      <a:pt x="31018" y="100647"/>
                    </a:cubicBezTo>
                    <a:cubicBezTo>
                      <a:pt x="54597" y="64536"/>
                      <a:pt x="74246" y="43245"/>
                      <a:pt x="83416" y="37202"/>
                    </a:cubicBezTo>
                    <a:cubicBezTo>
                      <a:pt x="86472" y="35141"/>
                      <a:pt x="92323" y="31308"/>
                      <a:pt x="161488" y="52930"/>
                    </a:cubicBezTo>
                    <a:cubicBezTo>
                      <a:pt x="184194" y="60012"/>
                      <a:pt x="206462" y="67593"/>
                      <a:pt x="218339" y="71697"/>
                    </a:cubicBezTo>
                    <a:cubicBezTo>
                      <a:pt x="207598" y="42250"/>
                      <a:pt x="158868" y="14680"/>
                      <a:pt x="150921" y="1034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96" name="Shape 996"/>
        <p:cNvGrpSpPr/>
        <p:nvPr/>
      </p:nvGrpSpPr>
      <p:grpSpPr>
        <a:xfrm>
          <a:off x="0" y="0"/>
          <a:ext cx="0" cy="0"/>
          <a:chOff x="0" y="0"/>
          <a:chExt cx="0" cy="0"/>
        </a:xfrm>
      </p:grpSpPr>
      <p:sp>
        <p:nvSpPr>
          <p:cNvPr id="997" name="Google Shape;99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98" name="Google Shape;998;p5"/>
          <p:cNvSpPr txBox="1"/>
          <p:nvPr>
            <p:ph idx="1" type="subTitle"/>
          </p:nvPr>
        </p:nvSpPr>
        <p:spPr>
          <a:xfrm>
            <a:off x="4346977" y="2544498"/>
            <a:ext cx="3141900" cy="2059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9" name="Google Shape;999;p5"/>
          <p:cNvSpPr txBox="1"/>
          <p:nvPr>
            <p:ph idx="2" type="subTitle"/>
          </p:nvPr>
        </p:nvSpPr>
        <p:spPr>
          <a:xfrm>
            <a:off x="720000" y="2544498"/>
            <a:ext cx="3141900" cy="2059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00" name="Google Shape;1000;p5"/>
          <p:cNvSpPr txBox="1"/>
          <p:nvPr>
            <p:ph idx="3" type="subTitle"/>
          </p:nvPr>
        </p:nvSpPr>
        <p:spPr>
          <a:xfrm>
            <a:off x="819050" y="1971950"/>
            <a:ext cx="3141900" cy="5727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Mouse Memoirs"/>
                <a:ea typeface="Mouse Memoirs"/>
                <a:cs typeface="Mouse Memoirs"/>
                <a:sym typeface="Mouse Memoir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001" name="Google Shape;1001;p5"/>
          <p:cNvSpPr txBox="1"/>
          <p:nvPr>
            <p:ph idx="4" type="subTitle"/>
          </p:nvPr>
        </p:nvSpPr>
        <p:spPr>
          <a:xfrm>
            <a:off x="4446028" y="1971950"/>
            <a:ext cx="3141900" cy="572700"/>
          </a:xfrm>
          <a:prstGeom prst="rect">
            <a:avLst/>
          </a:prstGeom>
          <a:solidFill>
            <a:schemeClr val="lt2"/>
          </a:solidFill>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DM Sans"/>
              <a:buNone/>
              <a:defRPr sz="2400">
                <a:solidFill>
                  <a:schemeClr val="dk1"/>
                </a:solidFill>
                <a:latin typeface="Mouse Memoirs"/>
                <a:ea typeface="Mouse Memoirs"/>
                <a:cs typeface="Mouse Memoirs"/>
                <a:sym typeface="Mouse Memoirs"/>
              </a:defRPr>
            </a:lvl1pPr>
            <a:lvl2pPr lvl="1" rtl="0" algn="ctr">
              <a:lnSpc>
                <a:spcPct val="100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00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00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00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00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00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00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00000"/>
              </a:lnSpc>
              <a:spcBef>
                <a:spcPts val="0"/>
              </a:spcBef>
              <a:spcAft>
                <a:spcPts val="0"/>
              </a:spcAft>
              <a:buSzPts val="2400"/>
              <a:buFont typeface="DM Sans"/>
              <a:buNone/>
              <a:defRPr b="1" sz="2400">
                <a:latin typeface="DM Sans"/>
                <a:ea typeface="DM Sans"/>
                <a:cs typeface="DM Sans"/>
                <a:sym typeface="DM Sans"/>
              </a:defRPr>
            </a:lvl9pPr>
          </a:lstStyle>
          <a:p/>
        </p:txBody>
      </p:sp>
      <p:cxnSp>
        <p:nvCxnSpPr>
          <p:cNvPr id="1002" name="Google Shape;1002;p5"/>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grpSp>
        <p:nvGrpSpPr>
          <p:cNvPr id="1003" name="Google Shape;1003;p5"/>
          <p:cNvGrpSpPr/>
          <p:nvPr/>
        </p:nvGrpSpPr>
        <p:grpSpPr>
          <a:xfrm>
            <a:off x="8294026" y="-450622"/>
            <a:ext cx="1548539" cy="5708924"/>
            <a:chOff x="8294026" y="-450622"/>
            <a:chExt cx="1548539" cy="5708924"/>
          </a:xfrm>
        </p:grpSpPr>
        <p:grpSp>
          <p:nvGrpSpPr>
            <p:cNvPr id="1004" name="Google Shape;1004;p5"/>
            <p:cNvGrpSpPr/>
            <p:nvPr/>
          </p:nvGrpSpPr>
          <p:grpSpPr>
            <a:xfrm>
              <a:off x="8428513" y="2094732"/>
              <a:ext cx="1097621" cy="2810411"/>
              <a:chOff x="5168885" y="80637"/>
              <a:chExt cx="1977696" cy="5063803"/>
            </a:xfrm>
          </p:grpSpPr>
          <p:sp>
            <p:nvSpPr>
              <p:cNvPr id="1005" name="Google Shape;1005;p5"/>
              <p:cNvSpPr/>
              <p:nvPr/>
            </p:nvSpPr>
            <p:spPr>
              <a:xfrm>
                <a:off x="5910185" y="1241301"/>
                <a:ext cx="544444" cy="3903139"/>
              </a:xfrm>
              <a:custGeom>
                <a:rect b="b" l="l" r="r" t="t"/>
                <a:pathLst>
                  <a:path extrusionOk="0" h="1588256" w="221544">
                    <a:moveTo>
                      <a:pt x="129422" y="179544"/>
                    </a:moveTo>
                    <a:cubicBezTo>
                      <a:pt x="135185" y="172156"/>
                      <a:pt x="137543" y="161974"/>
                      <a:pt x="134050" y="153215"/>
                    </a:cubicBezTo>
                    <a:cubicBezTo>
                      <a:pt x="150293" y="166794"/>
                      <a:pt x="171340" y="181256"/>
                      <a:pt x="190989" y="173239"/>
                    </a:cubicBezTo>
                    <a:cubicBezTo>
                      <a:pt x="205485" y="167301"/>
                      <a:pt x="212908" y="150219"/>
                      <a:pt x="212035" y="134631"/>
                    </a:cubicBezTo>
                    <a:cubicBezTo>
                      <a:pt x="211248" y="122222"/>
                      <a:pt x="206271" y="110589"/>
                      <a:pt x="200158" y="99612"/>
                    </a:cubicBezTo>
                    <a:cubicBezTo>
                      <a:pt x="205223" y="102669"/>
                      <a:pt x="213083" y="102616"/>
                      <a:pt x="217274" y="98014"/>
                    </a:cubicBezTo>
                    <a:cubicBezTo>
                      <a:pt x="224086" y="90705"/>
                      <a:pt x="222077" y="78540"/>
                      <a:pt x="215964" y="70715"/>
                    </a:cubicBezTo>
                    <a:cubicBezTo>
                      <a:pt x="209764" y="62890"/>
                      <a:pt x="200595" y="58166"/>
                      <a:pt x="192124" y="52917"/>
                    </a:cubicBezTo>
                    <a:cubicBezTo>
                      <a:pt x="197712" y="51983"/>
                      <a:pt x="203302" y="51049"/>
                      <a:pt x="208803" y="50114"/>
                    </a:cubicBezTo>
                    <a:cubicBezTo>
                      <a:pt x="200595" y="34281"/>
                      <a:pt x="189067" y="20317"/>
                      <a:pt x="175356" y="8816"/>
                    </a:cubicBezTo>
                    <a:cubicBezTo>
                      <a:pt x="158327" y="6974"/>
                      <a:pt x="140861" y="11279"/>
                      <a:pt x="123658" y="10187"/>
                    </a:cubicBezTo>
                    <a:cubicBezTo>
                      <a:pt x="112130" y="9462"/>
                      <a:pt x="100865" y="6153"/>
                      <a:pt x="90647" y="738"/>
                    </a:cubicBezTo>
                    <a:cubicBezTo>
                      <a:pt x="49603" y="-5244"/>
                      <a:pt x="6637" y="25889"/>
                      <a:pt x="0" y="66523"/>
                    </a:cubicBezTo>
                    <a:cubicBezTo>
                      <a:pt x="21221" y="46141"/>
                      <a:pt x="51087" y="34875"/>
                      <a:pt x="80604" y="36133"/>
                    </a:cubicBezTo>
                    <a:cubicBezTo>
                      <a:pt x="58336" y="60742"/>
                      <a:pt x="33534" y="83098"/>
                      <a:pt x="6811" y="102747"/>
                    </a:cubicBezTo>
                    <a:cubicBezTo>
                      <a:pt x="27770" y="96591"/>
                      <a:pt x="48816" y="90443"/>
                      <a:pt x="69863" y="84286"/>
                    </a:cubicBezTo>
                    <a:cubicBezTo>
                      <a:pt x="44887" y="103883"/>
                      <a:pt x="33010" y="137862"/>
                      <a:pt x="38512" y="168751"/>
                    </a:cubicBezTo>
                    <a:cubicBezTo>
                      <a:pt x="39997" y="167117"/>
                      <a:pt x="41132" y="165109"/>
                      <a:pt x="41481" y="162699"/>
                    </a:cubicBezTo>
                    <a:cubicBezTo>
                      <a:pt x="42267" y="167999"/>
                      <a:pt x="45411" y="172750"/>
                      <a:pt x="49690" y="175990"/>
                    </a:cubicBezTo>
                    <a:lnTo>
                      <a:pt x="49690" y="179396"/>
                    </a:lnTo>
                    <a:cubicBezTo>
                      <a:pt x="57637" y="170977"/>
                      <a:pt x="69252" y="165851"/>
                      <a:pt x="80954" y="166104"/>
                    </a:cubicBezTo>
                    <a:cubicBezTo>
                      <a:pt x="74055" y="178392"/>
                      <a:pt x="68640" y="191526"/>
                      <a:pt x="64885" y="205106"/>
                    </a:cubicBezTo>
                    <a:cubicBezTo>
                      <a:pt x="85844" y="200006"/>
                      <a:pt x="94577" y="230684"/>
                      <a:pt x="93267" y="252036"/>
                    </a:cubicBezTo>
                    <a:cubicBezTo>
                      <a:pt x="73705" y="580149"/>
                      <a:pt x="113440" y="909885"/>
                      <a:pt x="89424" y="1237710"/>
                    </a:cubicBezTo>
                    <a:cubicBezTo>
                      <a:pt x="80866" y="1354547"/>
                      <a:pt x="64274" y="1471158"/>
                      <a:pt x="67505" y="1588257"/>
                    </a:cubicBezTo>
                    <a:cubicBezTo>
                      <a:pt x="101389" y="1569752"/>
                      <a:pt x="120339" y="1527790"/>
                      <a:pt x="111693" y="1490396"/>
                    </a:cubicBezTo>
                    <a:cubicBezTo>
                      <a:pt x="117632" y="1500352"/>
                      <a:pt x="123483" y="1510316"/>
                      <a:pt x="129422" y="1520271"/>
                    </a:cubicBezTo>
                    <a:lnTo>
                      <a:pt x="129422" y="1452984"/>
                    </a:lnTo>
                    <a:cubicBezTo>
                      <a:pt x="124356" y="1370223"/>
                      <a:pt x="119291" y="1287452"/>
                      <a:pt x="114139" y="1204691"/>
                    </a:cubicBezTo>
                    <a:cubicBezTo>
                      <a:pt x="120426" y="1223755"/>
                      <a:pt x="125404" y="1243080"/>
                      <a:pt x="129422" y="1262598"/>
                    </a:cubicBezTo>
                    <a:lnTo>
                      <a:pt x="129422" y="17954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6" name="Google Shape;1006;p5"/>
              <p:cNvSpPr/>
              <p:nvPr/>
            </p:nvSpPr>
            <p:spPr>
              <a:xfrm>
                <a:off x="5761496" y="1158644"/>
                <a:ext cx="693170" cy="548922"/>
              </a:xfrm>
              <a:custGeom>
                <a:rect b="b" l="l" r="r" t="t"/>
                <a:pathLst>
                  <a:path extrusionOk="0" h="223366" w="282063">
                    <a:moveTo>
                      <a:pt x="157454" y="15064"/>
                    </a:moveTo>
                    <a:cubicBezTo>
                      <a:pt x="119728" y="2646"/>
                      <a:pt x="75801" y="10872"/>
                      <a:pt x="45236" y="36076"/>
                    </a:cubicBezTo>
                    <a:cubicBezTo>
                      <a:pt x="58248" y="41176"/>
                      <a:pt x="72570" y="42852"/>
                      <a:pt x="86368" y="40905"/>
                    </a:cubicBezTo>
                    <a:cubicBezTo>
                      <a:pt x="55978" y="55995"/>
                      <a:pt x="26984" y="73950"/>
                      <a:pt x="0" y="94446"/>
                    </a:cubicBezTo>
                    <a:cubicBezTo>
                      <a:pt x="15631" y="102515"/>
                      <a:pt x="36154" y="100009"/>
                      <a:pt x="49341" y="88429"/>
                    </a:cubicBezTo>
                    <a:cubicBezTo>
                      <a:pt x="31351" y="97372"/>
                      <a:pt x="17728" y="114392"/>
                      <a:pt x="13012" y="133736"/>
                    </a:cubicBezTo>
                    <a:cubicBezTo>
                      <a:pt x="24539" y="133867"/>
                      <a:pt x="35979" y="129911"/>
                      <a:pt x="44974" y="122758"/>
                    </a:cubicBezTo>
                    <a:cubicBezTo>
                      <a:pt x="25587" y="140914"/>
                      <a:pt x="17116" y="169785"/>
                      <a:pt x="23666" y="195416"/>
                    </a:cubicBezTo>
                    <a:cubicBezTo>
                      <a:pt x="37289" y="187233"/>
                      <a:pt x="49952" y="177627"/>
                      <a:pt x="61567" y="166825"/>
                    </a:cubicBezTo>
                    <a:cubicBezTo>
                      <a:pt x="61479" y="179391"/>
                      <a:pt x="62702" y="193276"/>
                      <a:pt x="71697" y="202088"/>
                    </a:cubicBezTo>
                    <a:cubicBezTo>
                      <a:pt x="80691" y="210899"/>
                      <a:pt x="99904" y="208751"/>
                      <a:pt x="102000" y="196350"/>
                    </a:cubicBezTo>
                    <a:cubicBezTo>
                      <a:pt x="103310" y="205651"/>
                      <a:pt x="111868" y="213423"/>
                      <a:pt x="121387" y="213912"/>
                    </a:cubicBezTo>
                    <a:cubicBezTo>
                      <a:pt x="130819" y="214393"/>
                      <a:pt x="140075" y="207537"/>
                      <a:pt x="142433" y="198411"/>
                    </a:cubicBezTo>
                    <a:cubicBezTo>
                      <a:pt x="143394" y="213799"/>
                      <a:pt x="160074" y="226173"/>
                      <a:pt x="175269" y="222811"/>
                    </a:cubicBezTo>
                    <a:cubicBezTo>
                      <a:pt x="190464" y="219449"/>
                      <a:pt x="200245" y="201206"/>
                      <a:pt x="194569" y="186840"/>
                    </a:cubicBezTo>
                    <a:cubicBezTo>
                      <a:pt x="210812" y="200420"/>
                      <a:pt x="231858" y="214882"/>
                      <a:pt x="251507" y="206865"/>
                    </a:cubicBezTo>
                    <a:cubicBezTo>
                      <a:pt x="266004" y="200927"/>
                      <a:pt x="273427" y="183845"/>
                      <a:pt x="272553" y="168257"/>
                    </a:cubicBezTo>
                    <a:cubicBezTo>
                      <a:pt x="271593" y="152669"/>
                      <a:pt x="263995" y="138294"/>
                      <a:pt x="255874" y="124924"/>
                    </a:cubicBezTo>
                    <a:cubicBezTo>
                      <a:pt x="255349" y="134818"/>
                      <a:pt x="271069" y="138949"/>
                      <a:pt x="277793" y="131640"/>
                    </a:cubicBezTo>
                    <a:cubicBezTo>
                      <a:pt x="284605" y="124330"/>
                      <a:pt x="282596" y="112165"/>
                      <a:pt x="276483" y="104341"/>
                    </a:cubicBezTo>
                    <a:cubicBezTo>
                      <a:pt x="270283" y="96516"/>
                      <a:pt x="261114" y="91792"/>
                      <a:pt x="252643" y="86543"/>
                    </a:cubicBezTo>
                    <a:cubicBezTo>
                      <a:pt x="258231" y="85609"/>
                      <a:pt x="263821" y="84674"/>
                      <a:pt x="269322" y="83740"/>
                    </a:cubicBezTo>
                    <a:cubicBezTo>
                      <a:pt x="246093" y="39045"/>
                      <a:pt x="196752" y="8908"/>
                      <a:pt x="146101" y="8375"/>
                    </a:cubicBezTo>
                    <a:cubicBezTo>
                      <a:pt x="151166" y="5580"/>
                      <a:pt x="156144" y="2795"/>
                      <a:pt x="161209" y="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7" name="Google Shape;1007;p5"/>
              <p:cNvSpPr/>
              <p:nvPr/>
            </p:nvSpPr>
            <p:spPr>
              <a:xfrm>
                <a:off x="5746047" y="1151477"/>
                <a:ext cx="717003" cy="564576"/>
              </a:xfrm>
              <a:custGeom>
                <a:rect b="b" l="l" r="r" t="t"/>
                <a:pathLst>
                  <a:path extrusionOk="0" h="229736" w="291761">
                    <a:moveTo>
                      <a:pt x="176405" y="229701"/>
                    </a:moveTo>
                    <a:cubicBezTo>
                      <a:pt x="169942" y="229701"/>
                      <a:pt x="163305" y="227457"/>
                      <a:pt x="157629" y="223213"/>
                    </a:cubicBezTo>
                    <a:cubicBezTo>
                      <a:pt x="153175" y="219842"/>
                      <a:pt x="149769" y="215572"/>
                      <a:pt x="147673" y="210856"/>
                    </a:cubicBezTo>
                    <a:cubicBezTo>
                      <a:pt x="142870" y="216847"/>
                      <a:pt x="135272" y="220654"/>
                      <a:pt x="127500" y="220235"/>
                    </a:cubicBezTo>
                    <a:cubicBezTo>
                      <a:pt x="119291" y="219816"/>
                      <a:pt x="111693" y="214794"/>
                      <a:pt x="107763" y="207791"/>
                    </a:cubicBezTo>
                    <a:cubicBezTo>
                      <a:pt x="105755" y="209913"/>
                      <a:pt x="103048" y="211563"/>
                      <a:pt x="99904" y="212602"/>
                    </a:cubicBezTo>
                    <a:cubicBezTo>
                      <a:pt x="91521" y="215345"/>
                      <a:pt x="81478" y="213214"/>
                      <a:pt x="75627" y="207459"/>
                    </a:cubicBezTo>
                    <a:cubicBezTo>
                      <a:pt x="67505" y="199564"/>
                      <a:pt x="65147" y="188299"/>
                      <a:pt x="64623" y="177278"/>
                    </a:cubicBezTo>
                    <a:cubicBezTo>
                      <a:pt x="54406" y="186212"/>
                      <a:pt x="43315" y="194263"/>
                      <a:pt x="31700" y="201267"/>
                    </a:cubicBezTo>
                    <a:lnTo>
                      <a:pt x="27770" y="203625"/>
                    </a:lnTo>
                    <a:lnTo>
                      <a:pt x="26635" y="199206"/>
                    </a:lnTo>
                    <a:cubicBezTo>
                      <a:pt x="21221" y="178116"/>
                      <a:pt x="25412" y="155315"/>
                      <a:pt x="37202" y="137220"/>
                    </a:cubicBezTo>
                    <a:cubicBezTo>
                      <a:pt x="31438" y="139167"/>
                      <a:pt x="25500" y="140154"/>
                      <a:pt x="19299" y="140084"/>
                    </a:cubicBezTo>
                    <a:lnTo>
                      <a:pt x="15021" y="140041"/>
                    </a:lnTo>
                    <a:lnTo>
                      <a:pt x="15981" y="135884"/>
                    </a:lnTo>
                    <a:cubicBezTo>
                      <a:pt x="18776" y="124505"/>
                      <a:pt x="24452" y="113938"/>
                      <a:pt x="32224" y="105188"/>
                    </a:cubicBezTo>
                    <a:cubicBezTo>
                      <a:pt x="22880" y="106306"/>
                      <a:pt x="13186" y="104786"/>
                      <a:pt x="4715" y="100411"/>
                    </a:cubicBezTo>
                    <a:lnTo>
                      <a:pt x="0" y="97939"/>
                    </a:lnTo>
                    <a:lnTo>
                      <a:pt x="4279" y="94682"/>
                    </a:lnTo>
                    <a:cubicBezTo>
                      <a:pt x="27247" y="77234"/>
                      <a:pt x="51699" y="61549"/>
                      <a:pt x="77286" y="47944"/>
                    </a:cubicBezTo>
                    <a:cubicBezTo>
                      <a:pt x="68029" y="47507"/>
                      <a:pt x="58859" y="45568"/>
                      <a:pt x="50214" y="42180"/>
                    </a:cubicBezTo>
                    <a:lnTo>
                      <a:pt x="44887" y="40067"/>
                    </a:lnTo>
                    <a:lnTo>
                      <a:pt x="49341" y="36390"/>
                    </a:lnTo>
                    <a:cubicBezTo>
                      <a:pt x="75976" y="14401"/>
                      <a:pt x="112741" y="4969"/>
                      <a:pt x="146975" y="10453"/>
                    </a:cubicBezTo>
                    <a:lnTo>
                      <a:pt x="165837" y="0"/>
                    </a:lnTo>
                    <a:lnTo>
                      <a:pt x="169156" y="5947"/>
                    </a:lnTo>
                    <a:lnTo>
                      <a:pt x="164353" y="8611"/>
                    </a:lnTo>
                    <a:cubicBezTo>
                      <a:pt x="211773" y="13361"/>
                      <a:pt x="256747" y="43036"/>
                      <a:pt x="278666" y="85146"/>
                    </a:cubicBezTo>
                    <a:lnTo>
                      <a:pt x="280763" y="89294"/>
                    </a:lnTo>
                    <a:lnTo>
                      <a:pt x="268537" y="91355"/>
                    </a:lnTo>
                    <a:cubicBezTo>
                      <a:pt x="274737" y="95162"/>
                      <a:pt x="280763" y="99337"/>
                      <a:pt x="285391" y="105214"/>
                    </a:cubicBezTo>
                    <a:cubicBezTo>
                      <a:pt x="292202" y="113868"/>
                      <a:pt x="294910" y="127920"/>
                      <a:pt x="286614" y="136914"/>
                    </a:cubicBezTo>
                    <a:cubicBezTo>
                      <a:pt x="283470" y="140303"/>
                      <a:pt x="278666" y="141971"/>
                      <a:pt x="273689" y="141709"/>
                    </a:cubicBezTo>
                    <a:cubicBezTo>
                      <a:pt x="278230" y="150957"/>
                      <a:pt x="281548" y="160720"/>
                      <a:pt x="282160" y="171025"/>
                    </a:cubicBezTo>
                    <a:cubicBezTo>
                      <a:pt x="283121" y="186308"/>
                      <a:pt x="276221" y="205957"/>
                      <a:pt x="259017" y="212978"/>
                    </a:cubicBezTo>
                    <a:cubicBezTo>
                      <a:pt x="240591" y="220488"/>
                      <a:pt x="221641" y="210253"/>
                      <a:pt x="205835" y="198211"/>
                    </a:cubicBezTo>
                    <a:cubicBezTo>
                      <a:pt x="205922" y="203302"/>
                      <a:pt x="204612" y="208542"/>
                      <a:pt x="202079" y="213415"/>
                    </a:cubicBezTo>
                    <a:cubicBezTo>
                      <a:pt x="197712" y="221554"/>
                      <a:pt x="190552" y="227274"/>
                      <a:pt x="182256" y="229099"/>
                    </a:cubicBezTo>
                    <a:cubicBezTo>
                      <a:pt x="180334" y="229527"/>
                      <a:pt x="178326" y="229736"/>
                      <a:pt x="176405" y="229736"/>
                    </a:cubicBezTo>
                    <a:close/>
                    <a:moveTo>
                      <a:pt x="150643" y="179444"/>
                    </a:moveTo>
                    <a:lnTo>
                      <a:pt x="152039" y="201110"/>
                    </a:lnTo>
                    <a:cubicBezTo>
                      <a:pt x="152476" y="207406"/>
                      <a:pt x="156057" y="213476"/>
                      <a:pt x="161733" y="217764"/>
                    </a:cubicBezTo>
                    <a:cubicBezTo>
                      <a:pt x="167584" y="222121"/>
                      <a:pt x="174483" y="223833"/>
                      <a:pt x="180858" y="222418"/>
                    </a:cubicBezTo>
                    <a:cubicBezTo>
                      <a:pt x="187146" y="221021"/>
                      <a:pt x="192647" y="216567"/>
                      <a:pt x="196054" y="210183"/>
                    </a:cubicBezTo>
                    <a:cubicBezTo>
                      <a:pt x="199459" y="203887"/>
                      <a:pt x="199983" y="196901"/>
                      <a:pt x="197712" y="191023"/>
                    </a:cubicBezTo>
                    <a:lnTo>
                      <a:pt x="192822" y="178588"/>
                    </a:lnTo>
                    <a:lnTo>
                      <a:pt x="203040" y="187164"/>
                    </a:lnTo>
                    <a:cubicBezTo>
                      <a:pt x="218497" y="200088"/>
                      <a:pt x="238495" y="213991"/>
                      <a:pt x="256485" y="206647"/>
                    </a:cubicBezTo>
                    <a:cubicBezTo>
                      <a:pt x="270545" y="200883"/>
                      <a:pt x="276221" y="184334"/>
                      <a:pt x="275435" y="171392"/>
                    </a:cubicBezTo>
                    <a:cubicBezTo>
                      <a:pt x="274737" y="159969"/>
                      <a:pt x="270108" y="149009"/>
                      <a:pt x="264432" y="138644"/>
                    </a:cubicBezTo>
                    <a:cubicBezTo>
                      <a:pt x="260589" y="136041"/>
                      <a:pt x="258494" y="132111"/>
                      <a:pt x="258756" y="127684"/>
                    </a:cubicBezTo>
                    <a:lnTo>
                      <a:pt x="259279" y="116689"/>
                    </a:lnTo>
                    <a:lnTo>
                      <a:pt x="265043" y="126094"/>
                    </a:lnTo>
                    <a:cubicBezTo>
                      <a:pt x="266528" y="128592"/>
                      <a:pt x="268100" y="131124"/>
                      <a:pt x="269497" y="133709"/>
                    </a:cubicBezTo>
                    <a:cubicBezTo>
                      <a:pt x="269672" y="133805"/>
                      <a:pt x="269847" y="133884"/>
                      <a:pt x="270021" y="133945"/>
                    </a:cubicBezTo>
                    <a:cubicBezTo>
                      <a:pt x="273515" y="135421"/>
                      <a:pt x="278754" y="135334"/>
                      <a:pt x="281636" y="132268"/>
                    </a:cubicBezTo>
                    <a:cubicBezTo>
                      <a:pt x="287138" y="126260"/>
                      <a:pt x="285129" y="115912"/>
                      <a:pt x="280064" y="109380"/>
                    </a:cubicBezTo>
                    <a:cubicBezTo>
                      <a:pt x="275261" y="103301"/>
                      <a:pt x="268537" y="99223"/>
                      <a:pt x="261289" y="94892"/>
                    </a:cubicBezTo>
                    <a:cubicBezTo>
                      <a:pt x="259891" y="94053"/>
                      <a:pt x="258494" y="93224"/>
                      <a:pt x="257184" y="92377"/>
                    </a:cubicBezTo>
                    <a:lnTo>
                      <a:pt x="249499" y="87635"/>
                    </a:lnTo>
                    <a:lnTo>
                      <a:pt x="270370" y="84124"/>
                    </a:lnTo>
                    <a:cubicBezTo>
                      <a:pt x="248888" y="46468"/>
                      <a:pt x="207930" y="20077"/>
                      <a:pt x="164615" y="15440"/>
                    </a:cubicBezTo>
                    <a:lnTo>
                      <a:pt x="162694" y="21203"/>
                    </a:lnTo>
                    <a:cubicBezTo>
                      <a:pt x="128024" y="9807"/>
                      <a:pt x="87853" y="16374"/>
                      <a:pt x="58510" y="37831"/>
                    </a:cubicBezTo>
                    <a:cubicBezTo>
                      <a:pt x="69427" y="41132"/>
                      <a:pt x="80866" y="42049"/>
                      <a:pt x="92219" y="40451"/>
                    </a:cubicBezTo>
                    <a:lnTo>
                      <a:pt x="113003" y="37525"/>
                    </a:lnTo>
                    <a:lnTo>
                      <a:pt x="94140" y="46869"/>
                    </a:lnTo>
                    <a:cubicBezTo>
                      <a:pt x="65759" y="60964"/>
                      <a:pt x="38512" y="77662"/>
                      <a:pt x="13099" y="96542"/>
                    </a:cubicBezTo>
                    <a:cubicBezTo>
                      <a:pt x="22618" y="99756"/>
                      <a:pt x="33447" y="99232"/>
                      <a:pt x="42791" y="95337"/>
                    </a:cubicBezTo>
                    <a:cubicBezTo>
                      <a:pt x="46284" y="92656"/>
                      <a:pt x="50039" y="90298"/>
                      <a:pt x="54056" y="88307"/>
                    </a:cubicBezTo>
                    <a:lnTo>
                      <a:pt x="77461" y="76640"/>
                    </a:lnTo>
                    <a:lnTo>
                      <a:pt x="57812" y="93905"/>
                    </a:lnTo>
                    <a:cubicBezTo>
                      <a:pt x="54319" y="97005"/>
                      <a:pt x="50301" y="99494"/>
                      <a:pt x="46110" y="101371"/>
                    </a:cubicBezTo>
                    <a:cubicBezTo>
                      <a:pt x="35717" y="109476"/>
                      <a:pt x="27857" y="120619"/>
                      <a:pt x="23841" y="133089"/>
                    </a:cubicBezTo>
                    <a:cubicBezTo>
                      <a:pt x="33010" y="132277"/>
                      <a:pt x="42005" y="128723"/>
                      <a:pt x="49079" y="123038"/>
                    </a:cubicBezTo>
                    <a:lnTo>
                      <a:pt x="53533" y="128173"/>
                    </a:lnTo>
                    <a:cubicBezTo>
                      <a:pt x="36329" y="144302"/>
                      <a:pt x="28032" y="169811"/>
                      <a:pt x="32224" y="192936"/>
                    </a:cubicBezTo>
                    <a:cubicBezTo>
                      <a:pt x="44101" y="185443"/>
                      <a:pt x="55279" y="176824"/>
                      <a:pt x="65497" y="167261"/>
                    </a:cubicBezTo>
                    <a:lnTo>
                      <a:pt x="71260" y="161882"/>
                    </a:lnTo>
                    <a:lnTo>
                      <a:pt x="71173" y="169759"/>
                    </a:lnTo>
                    <a:cubicBezTo>
                      <a:pt x="71173" y="181531"/>
                      <a:pt x="72221" y="194639"/>
                      <a:pt x="80343" y="202577"/>
                    </a:cubicBezTo>
                    <a:cubicBezTo>
                      <a:pt x="84447" y="206594"/>
                      <a:pt x="91782" y="208088"/>
                      <a:pt x="97808" y="206131"/>
                    </a:cubicBezTo>
                    <a:cubicBezTo>
                      <a:pt x="100079" y="205372"/>
                      <a:pt x="104183" y="203389"/>
                      <a:pt x="104970" y="198717"/>
                    </a:cubicBezTo>
                    <a:lnTo>
                      <a:pt x="108637" y="177033"/>
                    </a:lnTo>
                    <a:lnTo>
                      <a:pt x="111693" y="198813"/>
                    </a:lnTo>
                    <a:cubicBezTo>
                      <a:pt x="112741" y="206481"/>
                      <a:pt x="119990" y="213048"/>
                      <a:pt x="127762" y="213450"/>
                    </a:cubicBezTo>
                    <a:cubicBezTo>
                      <a:pt x="135535" y="213869"/>
                      <a:pt x="143481" y="208053"/>
                      <a:pt x="145403" y="200525"/>
                    </a:cubicBezTo>
                    <a:lnTo>
                      <a:pt x="150555" y="17945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8" name="Google Shape;1008;p5"/>
              <p:cNvSpPr/>
              <p:nvPr/>
            </p:nvSpPr>
            <p:spPr>
              <a:xfrm>
                <a:off x="5910185" y="1241301"/>
                <a:ext cx="544444" cy="3903139"/>
              </a:xfrm>
              <a:custGeom>
                <a:rect b="b" l="l" r="r" t="t"/>
                <a:pathLst>
                  <a:path extrusionOk="0" h="1588256" w="221544">
                    <a:moveTo>
                      <a:pt x="129422" y="179544"/>
                    </a:moveTo>
                    <a:cubicBezTo>
                      <a:pt x="135185" y="172156"/>
                      <a:pt x="137543" y="161974"/>
                      <a:pt x="134050" y="153215"/>
                    </a:cubicBezTo>
                    <a:cubicBezTo>
                      <a:pt x="150293" y="166794"/>
                      <a:pt x="171340" y="181256"/>
                      <a:pt x="190989" y="173239"/>
                    </a:cubicBezTo>
                    <a:cubicBezTo>
                      <a:pt x="205485" y="167301"/>
                      <a:pt x="212908" y="150219"/>
                      <a:pt x="212035" y="134631"/>
                    </a:cubicBezTo>
                    <a:cubicBezTo>
                      <a:pt x="211248" y="122222"/>
                      <a:pt x="206271" y="110589"/>
                      <a:pt x="200158" y="99612"/>
                    </a:cubicBezTo>
                    <a:cubicBezTo>
                      <a:pt x="205223" y="102669"/>
                      <a:pt x="213083" y="102616"/>
                      <a:pt x="217274" y="98014"/>
                    </a:cubicBezTo>
                    <a:cubicBezTo>
                      <a:pt x="224086" y="90705"/>
                      <a:pt x="222077" y="78540"/>
                      <a:pt x="215964" y="70715"/>
                    </a:cubicBezTo>
                    <a:cubicBezTo>
                      <a:pt x="209764" y="62890"/>
                      <a:pt x="200595" y="58166"/>
                      <a:pt x="192124" y="52917"/>
                    </a:cubicBezTo>
                    <a:cubicBezTo>
                      <a:pt x="197712" y="51983"/>
                      <a:pt x="203302" y="51049"/>
                      <a:pt x="208803" y="50114"/>
                    </a:cubicBezTo>
                    <a:cubicBezTo>
                      <a:pt x="200595" y="34281"/>
                      <a:pt x="189067" y="20317"/>
                      <a:pt x="175356" y="8816"/>
                    </a:cubicBezTo>
                    <a:cubicBezTo>
                      <a:pt x="158327" y="6974"/>
                      <a:pt x="140861" y="11279"/>
                      <a:pt x="123658" y="10187"/>
                    </a:cubicBezTo>
                    <a:cubicBezTo>
                      <a:pt x="112130" y="9462"/>
                      <a:pt x="100865" y="6153"/>
                      <a:pt x="90647" y="738"/>
                    </a:cubicBezTo>
                    <a:cubicBezTo>
                      <a:pt x="49603" y="-5244"/>
                      <a:pt x="6637" y="25889"/>
                      <a:pt x="0" y="66523"/>
                    </a:cubicBezTo>
                    <a:cubicBezTo>
                      <a:pt x="21221" y="46141"/>
                      <a:pt x="51087" y="34875"/>
                      <a:pt x="80604" y="36133"/>
                    </a:cubicBezTo>
                    <a:cubicBezTo>
                      <a:pt x="58336" y="60742"/>
                      <a:pt x="33534" y="83098"/>
                      <a:pt x="6811" y="102747"/>
                    </a:cubicBezTo>
                    <a:cubicBezTo>
                      <a:pt x="27770" y="96591"/>
                      <a:pt x="48816" y="90443"/>
                      <a:pt x="69863" y="84286"/>
                    </a:cubicBezTo>
                    <a:cubicBezTo>
                      <a:pt x="44887" y="103883"/>
                      <a:pt x="33010" y="137862"/>
                      <a:pt x="38512" y="168751"/>
                    </a:cubicBezTo>
                    <a:cubicBezTo>
                      <a:pt x="39997" y="167117"/>
                      <a:pt x="41132" y="165109"/>
                      <a:pt x="41481" y="162699"/>
                    </a:cubicBezTo>
                    <a:cubicBezTo>
                      <a:pt x="42267" y="167999"/>
                      <a:pt x="45411" y="172750"/>
                      <a:pt x="49690" y="175990"/>
                    </a:cubicBezTo>
                    <a:lnTo>
                      <a:pt x="49690" y="179396"/>
                    </a:lnTo>
                    <a:cubicBezTo>
                      <a:pt x="57637" y="170977"/>
                      <a:pt x="69252" y="165851"/>
                      <a:pt x="80954" y="166104"/>
                    </a:cubicBezTo>
                    <a:cubicBezTo>
                      <a:pt x="74055" y="178392"/>
                      <a:pt x="68640" y="191526"/>
                      <a:pt x="64885" y="205106"/>
                    </a:cubicBezTo>
                    <a:cubicBezTo>
                      <a:pt x="85844" y="200006"/>
                      <a:pt x="94577" y="230684"/>
                      <a:pt x="93267" y="252036"/>
                    </a:cubicBezTo>
                    <a:cubicBezTo>
                      <a:pt x="73705" y="580149"/>
                      <a:pt x="113440" y="909885"/>
                      <a:pt x="89424" y="1237710"/>
                    </a:cubicBezTo>
                    <a:cubicBezTo>
                      <a:pt x="80866" y="1354547"/>
                      <a:pt x="64274" y="1471158"/>
                      <a:pt x="67505" y="1588257"/>
                    </a:cubicBezTo>
                    <a:cubicBezTo>
                      <a:pt x="101389" y="1569752"/>
                      <a:pt x="120339" y="1527790"/>
                      <a:pt x="111693" y="1490396"/>
                    </a:cubicBezTo>
                    <a:cubicBezTo>
                      <a:pt x="117632" y="1500352"/>
                      <a:pt x="123483" y="1510316"/>
                      <a:pt x="129422" y="1520271"/>
                    </a:cubicBezTo>
                    <a:lnTo>
                      <a:pt x="129422" y="1452984"/>
                    </a:lnTo>
                    <a:cubicBezTo>
                      <a:pt x="124356" y="1370223"/>
                      <a:pt x="119291" y="1287452"/>
                      <a:pt x="114139" y="1204691"/>
                    </a:cubicBezTo>
                    <a:cubicBezTo>
                      <a:pt x="120426" y="1223755"/>
                      <a:pt x="125404" y="1243080"/>
                      <a:pt x="129422" y="1262598"/>
                    </a:cubicBezTo>
                    <a:lnTo>
                      <a:pt x="129422" y="179544"/>
                    </a:ln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9" name="Google Shape;1009;p5"/>
              <p:cNvSpPr/>
              <p:nvPr/>
            </p:nvSpPr>
            <p:spPr>
              <a:xfrm>
                <a:off x="6102214" y="1223118"/>
                <a:ext cx="31547" cy="20107"/>
              </a:xfrm>
              <a:custGeom>
                <a:rect b="b" l="l" r="r" t="t"/>
                <a:pathLst>
                  <a:path extrusionOk="0" h="8182" w="12837">
                    <a:moveTo>
                      <a:pt x="0" y="0"/>
                    </a:moveTo>
                    <a:cubicBezTo>
                      <a:pt x="3930" y="3118"/>
                      <a:pt x="8121" y="5816"/>
                      <a:pt x="12488" y="8157"/>
                    </a:cubicBezTo>
                    <a:cubicBezTo>
                      <a:pt x="12663" y="8174"/>
                      <a:pt x="12663" y="8165"/>
                      <a:pt x="12838" y="8183"/>
                    </a:cubicBezTo>
                    <a:lnTo>
                      <a:pt x="0" y="0"/>
                    </a:lnTo>
                    <a:close/>
                  </a:path>
                </a:pathLst>
              </a:custGeom>
              <a:solidFill>
                <a:srgbClr val="E265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0" name="Google Shape;1010;p5"/>
              <p:cNvSpPr/>
              <p:nvPr/>
            </p:nvSpPr>
            <p:spPr>
              <a:xfrm rot="-2087469">
                <a:off x="5941882" y="1357541"/>
                <a:ext cx="136212" cy="16670"/>
              </a:xfrm>
              <a:custGeom>
                <a:rect b="b" l="l" r="r" t="t"/>
                <a:pathLst>
                  <a:path extrusionOk="0" h="6794" w="55515">
                    <a:moveTo>
                      <a:pt x="0" y="0"/>
                    </a:moveTo>
                    <a:lnTo>
                      <a:pt x="55515" y="0"/>
                    </a:lnTo>
                    <a:lnTo>
                      <a:pt x="55515" y="6794"/>
                    </a:lnTo>
                    <a:lnTo>
                      <a:pt x="0" y="679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1" name="Google Shape;1011;p5"/>
              <p:cNvSpPr/>
              <p:nvPr/>
            </p:nvSpPr>
            <p:spPr>
              <a:xfrm>
                <a:off x="6019798" y="1416778"/>
                <a:ext cx="89303" cy="164606"/>
              </a:xfrm>
              <a:custGeom>
                <a:rect b="b" l="l" r="r" t="t"/>
                <a:pathLst>
                  <a:path extrusionOk="0" h="66981" w="36339">
                    <a:moveTo>
                      <a:pt x="2805" y="66973"/>
                    </a:moveTo>
                    <a:cubicBezTo>
                      <a:pt x="-6452" y="41115"/>
                      <a:pt x="8045" y="9825"/>
                      <a:pt x="33894" y="0"/>
                    </a:cubicBezTo>
                    <a:lnTo>
                      <a:pt x="36340" y="6358"/>
                    </a:lnTo>
                    <a:cubicBezTo>
                      <a:pt x="14245" y="14767"/>
                      <a:pt x="1320" y="42573"/>
                      <a:pt x="9180" y="64693"/>
                    </a:cubicBezTo>
                    <a:lnTo>
                      <a:pt x="2805" y="669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2" name="Google Shape;1012;p5"/>
              <p:cNvSpPr/>
              <p:nvPr/>
            </p:nvSpPr>
            <p:spPr>
              <a:xfrm>
                <a:off x="6176926" y="1322393"/>
                <a:ext cx="45882" cy="146986"/>
              </a:xfrm>
              <a:custGeom>
                <a:rect b="b" l="l" r="r" t="t"/>
                <a:pathLst>
                  <a:path extrusionOk="0" h="59811" w="18670">
                    <a:moveTo>
                      <a:pt x="1553" y="59812"/>
                    </a:moveTo>
                    <a:cubicBezTo>
                      <a:pt x="-2551" y="39342"/>
                      <a:pt x="1553" y="17544"/>
                      <a:pt x="12994" y="0"/>
                    </a:cubicBezTo>
                    <a:lnTo>
                      <a:pt x="18670" y="3703"/>
                    </a:lnTo>
                    <a:cubicBezTo>
                      <a:pt x="8278" y="19763"/>
                      <a:pt x="4435" y="39726"/>
                      <a:pt x="8191" y="58458"/>
                    </a:cubicBezTo>
                    <a:lnTo>
                      <a:pt x="1553" y="598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3" name="Google Shape;1013;p5"/>
              <p:cNvSpPr/>
              <p:nvPr/>
            </p:nvSpPr>
            <p:spPr>
              <a:xfrm>
                <a:off x="6291175" y="1397061"/>
                <a:ext cx="60155" cy="134344"/>
              </a:xfrm>
              <a:custGeom>
                <a:rect b="b" l="l" r="r" t="t"/>
                <a:pathLst>
                  <a:path extrusionOk="0" h="54667" w="24478">
                    <a:moveTo>
                      <a:pt x="11379" y="54668"/>
                    </a:moveTo>
                    <a:cubicBezTo>
                      <a:pt x="2298" y="48459"/>
                      <a:pt x="-1895" y="36373"/>
                      <a:pt x="813" y="23876"/>
                    </a:cubicBezTo>
                    <a:cubicBezTo>
                      <a:pt x="3520" y="11292"/>
                      <a:pt x="12340" y="1921"/>
                      <a:pt x="23343" y="0"/>
                    </a:cubicBezTo>
                    <a:lnTo>
                      <a:pt x="24479" y="6698"/>
                    </a:lnTo>
                    <a:cubicBezTo>
                      <a:pt x="16270" y="8139"/>
                      <a:pt x="9633" y="15448"/>
                      <a:pt x="7449" y="25308"/>
                    </a:cubicBezTo>
                    <a:cubicBezTo>
                      <a:pt x="5354" y="35089"/>
                      <a:pt x="8411" y="44407"/>
                      <a:pt x="15222" y="49053"/>
                    </a:cubicBezTo>
                    <a:lnTo>
                      <a:pt x="11379" y="5466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4" name="Google Shape;1014;p5"/>
              <p:cNvSpPr/>
              <p:nvPr/>
            </p:nvSpPr>
            <p:spPr>
              <a:xfrm rot="-2432664">
                <a:off x="5961431" y="1279961"/>
                <a:ext cx="120698" cy="16716"/>
              </a:xfrm>
              <a:custGeom>
                <a:rect b="b" l="l" r="r" t="t"/>
                <a:pathLst>
                  <a:path extrusionOk="0" h="6802" w="49113">
                    <a:moveTo>
                      <a:pt x="0" y="1"/>
                    </a:moveTo>
                    <a:lnTo>
                      <a:pt x="49114" y="1"/>
                    </a:lnTo>
                    <a:lnTo>
                      <a:pt x="49114" y="6804"/>
                    </a:lnTo>
                    <a:lnTo>
                      <a:pt x="0" y="68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5" name="Google Shape;1015;p5"/>
              <p:cNvSpPr/>
              <p:nvPr/>
            </p:nvSpPr>
            <p:spPr>
              <a:xfrm>
                <a:off x="6099853" y="1249315"/>
                <a:ext cx="80478" cy="90952"/>
              </a:xfrm>
              <a:custGeom>
                <a:rect b="b" l="l" r="r" t="t"/>
                <a:pathLst>
                  <a:path extrusionOk="0" h="37010" w="32748">
                    <a:moveTo>
                      <a:pt x="6638" y="37010"/>
                    </a:moveTo>
                    <a:lnTo>
                      <a:pt x="0" y="35517"/>
                    </a:lnTo>
                    <a:cubicBezTo>
                      <a:pt x="3581" y="19745"/>
                      <a:pt x="15109" y="6139"/>
                      <a:pt x="30216" y="0"/>
                    </a:cubicBezTo>
                    <a:lnTo>
                      <a:pt x="32748" y="6296"/>
                    </a:lnTo>
                    <a:cubicBezTo>
                      <a:pt x="19737" y="11606"/>
                      <a:pt x="9694" y="23378"/>
                      <a:pt x="6638" y="3701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6" name="Google Shape;1016;p5"/>
              <p:cNvSpPr/>
              <p:nvPr/>
            </p:nvSpPr>
            <p:spPr>
              <a:xfrm>
                <a:off x="6261375" y="1290596"/>
                <a:ext cx="33948" cy="102367"/>
              </a:xfrm>
              <a:custGeom>
                <a:rect b="b" l="l" r="r" t="t"/>
                <a:pathLst>
                  <a:path extrusionOk="0" h="41655" w="13814">
                    <a:moveTo>
                      <a:pt x="9187" y="41656"/>
                    </a:moveTo>
                    <a:cubicBezTo>
                      <a:pt x="3684" y="36661"/>
                      <a:pt x="279" y="29177"/>
                      <a:pt x="17" y="21125"/>
                    </a:cubicBezTo>
                    <a:cubicBezTo>
                      <a:pt x="-246" y="13082"/>
                      <a:pt x="2549" y="5379"/>
                      <a:pt x="7702" y="0"/>
                    </a:cubicBezTo>
                    <a:lnTo>
                      <a:pt x="12592" y="4698"/>
                    </a:lnTo>
                    <a:cubicBezTo>
                      <a:pt x="8662" y="8759"/>
                      <a:pt x="6567" y="14663"/>
                      <a:pt x="6828" y="20880"/>
                    </a:cubicBezTo>
                    <a:cubicBezTo>
                      <a:pt x="7090" y="27107"/>
                      <a:pt x="9535" y="32836"/>
                      <a:pt x="13815" y="36608"/>
                    </a:cubicBezTo>
                    <a:lnTo>
                      <a:pt x="9187" y="4165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7" name="Google Shape;1017;p5"/>
              <p:cNvSpPr/>
              <p:nvPr/>
            </p:nvSpPr>
            <p:spPr>
              <a:xfrm>
                <a:off x="6077110" y="1494598"/>
                <a:ext cx="61376" cy="131255"/>
              </a:xfrm>
              <a:custGeom>
                <a:rect b="b" l="l" r="r" t="t"/>
                <a:pathLst>
                  <a:path extrusionOk="0" h="53410" w="24975">
                    <a:moveTo>
                      <a:pt x="24277" y="53410"/>
                    </a:moveTo>
                    <a:cubicBezTo>
                      <a:pt x="15108" y="52485"/>
                      <a:pt x="6463" y="47446"/>
                      <a:pt x="1135" y="39944"/>
                    </a:cubicBezTo>
                    <a:lnTo>
                      <a:pt x="0" y="38346"/>
                    </a:lnTo>
                    <a:lnTo>
                      <a:pt x="17641" y="0"/>
                    </a:lnTo>
                    <a:lnTo>
                      <a:pt x="23754" y="2829"/>
                    </a:lnTo>
                    <a:lnTo>
                      <a:pt x="7860" y="37543"/>
                    </a:lnTo>
                    <a:cubicBezTo>
                      <a:pt x="12051" y="42617"/>
                      <a:pt x="18339" y="45979"/>
                      <a:pt x="24976" y="46651"/>
                    </a:cubicBezTo>
                    <a:lnTo>
                      <a:pt x="24277" y="5341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8" name="Google Shape;1018;p5"/>
              <p:cNvSpPr/>
              <p:nvPr/>
            </p:nvSpPr>
            <p:spPr>
              <a:xfrm>
                <a:off x="5838090" y="1428451"/>
                <a:ext cx="140785" cy="132629"/>
              </a:xfrm>
              <a:custGeom>
                <a:rect b="b" l="l" r="r" t="t"/>
                <a:pathLst>
                  <a:path extrusionOk="0" h="53969" w="57288">
                    <a:moveTo>
                      <a:pt x="6201" y="53961"/>
                    </a:moveTo>
                    <a:lnTo>
                      <a:pt x="0" y="51184"/>
                    </a:lnTo>
                    <a:cubicBezTo>
                      <a:pt x="10567" y="27622"/>
                      <a:pt x="30565" y="8960"/>
                      <a:pt x="54930" y="0"/>
                    </a:cubicBezTo>
                    <a:lnTo>
                      <a:pt x="57288" y="6384"/>
                    </a:lnTo>
                    <a:cubicBezTo>
                      <a:pt x="34932" y="14593"/>
                      <a:pt x="15894" y="32382"/>
                      <a:pt x="6201" y="539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9" name="Google Shape;1019;p5"/>
              <p:cNvSpPr/>
              <p:nvPr/>
            </p:nvSpPr>
            <p:spPr>
              <a:xfrm>
                <a:off x="6212824" y="1487605"/>
                <a:ext cx="67060" cy="121533"/>
              </a:xfrm>
              <a:custGeom>
                <a:rect b="b" l="l" r="r" t="t"/>
                <a:pathLst>
                  <a:path extrusionOk="0" h="49454" w="27288">
                    <a:moveTo>
                      <a:pt x="24668" y="49446"/>
                    </a:moveTo>
                    <a:cubicBezTo>
                      <a:pt x="6067" y="41726"/>
                      <a:pt x="-4412" y="19081"/>
                      <a:pt x="1788" y="0"/>
                    </a:cubicBezTo>
                    <a:lnTo>
                      <a:pt x="8250" y="2113"/>
                    </a:lnTo>
                    <a:cubicBezTo>
                      <a:pt x="3186" y="17684"/>
                      <a:pt x="12092" y="36870"/>
                      <a:pt x="27288" y="43175"/>
                    </a:cubicBezTo>
                    <a:lnTo>
                      <a:pt x="24668" y="494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0" name="Google Shape;1020;p5"/>
              <p:cNvSpPr/>
              <p:nvPr/>
            </p:nvSpPr>
            <p:spPr>
              <a:xfrm>
                <a:off x="5200638" y="927167"/>
                <a:ext cx="969000" cy="332399"/>
              </a:xfrm>
              <a:custGeom>
                <a:rect b="b" l="l" r="r" t="t"/>
                <a:pathLst>
                  <a:path extrusionOk="0" h="135259" w="394303">
                    <a:moveTo>
                      <a:pt x="390099" y="135260"/>
                    </a:moveTo>
                    <a:cubicBezTo>
                      <a:pt x="329667" y="104136"/>
                      <a:pt x="267140" y="75614"/>
                      <a:pt x="200595" y="61310"/>
                    </a:cubicBezTo>
                    <a:cubicBezTo>
                      <a:pt x="134137" y="47005"/>
                      <a:pt x="62790" y="47695"/>
                      <a:pt x="0" y="73710"/>
                    </a:cubicBezTo>
                    <a:cubicBezTo>
                      <a:pt x="59820" y="27147"/>
                      <a:pt x="134748" y="-3951"/>
                      <a:pt x="210725" y="406"/>
                    </a:cubicBezTo>
                    <a:cubicBezTo>
                      <a:pt x="286614" y="4773"/>
                      <a:pt x="362153" y="49232"/>
                      <a:pt x="390972" y="119078"/>
                    </a:cubicBezTo>
                    <a:cubicBezTo>
                      <a:pt x="392719" y="123226"/>
                      <a:pt x="394290" y="127828"/>
                      <a:pt x="392980" y="132107"/>
                    </a:cubicBezTo>
                    <a:cubicBezTo>
                      <a:pt x="391584" y="136386"/>
                      <a:pt x="396561" y="134788"/>
                      <a:pt x="392980" y="13210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1" name="Google Shape;1021;p5"/>
              <p:cNvSpPr/>
              <p:nvPr/>
            </p:nvSpPr>
            <p:spPr>
              <a:xfrm>
                <a:off x="5168885" y="922263"/>
                <a:ext cx="1005611" cy="341683"/>
              </a:xfrm>
              <a:custGeom>
                <a:rect b="b" l="l" r="r" t="t"/>
                <a:pathLst>
                  <a:path extrusionOk="0" h="139037" w="409201">
                    <a:moveTo>
                      <a:pt x="402062" y="139037"/>
                    </a:moveTo>
                    <a:cubicBezTo>
                      <a:pt x="347482" y="110909"/>
                      <a:pt x="282334" y="80151"/>
                      <a:pt x="213170" y="65271"/>
                    </a:cubicBezTo>
                    <a:cubicBezTo>
                      <a:pt x="162170" y="54302"/>
                      <a:pt x="86194" y="47543"/>
                      <a:pt x="13623" y="77558"/>
                    </a:cubicBezTo>
                    <a:lnTo>
                      <a:pt x="0" y="83234"/>
                    </a:lnTo>
                    <a:lnTo>
                      <a:pt x="11702" y="74126"/>
                    </a:lnTo>
                    <a:cubicBezTo>
                      <a:pt x="77985" y="22540"/>
                      <a:pt x="153262" y="-3615"/>
                      <a:pt x="223737" y="403"/>
                    </a:cubicBezTo>
                    <a:cubicBezTo>
                      <a:pt x="304953" y="5066"/>
                      <a:pt x="378135" y="53254"/>
                      <a:pt x="405730" y="120305"/>
                    </a:cubicBezTo>
                    <a:cubicBezTo>
                      <a:pt x="407477" y="124549"/>
                      <a:pt x="408961" y="129047"/>
                      <a:pt x="408088" y="133422"/>
                    </a:cubicBezTo>
                    <a:cubicBezTo>
                      <a:pt x="409835" y="135352"/>
                      <a:pt x="409048" y="137046"/>
                      <a:pt x="408875" y="137404"/>
                    </a:cubicBezTo>
                    <a:cubicBezTo>
                      <a:pt x="408175" y="138592"/>
                      <a:pt x="406691" y="139072"/>
                      <a:pt x="405381" y="138522"/>
                    </a:cubicBezTo>
                    <a:cubicBezTo>
                      <a:pt x="405119" y="138382"/>
                      <a:pt x="403897" y="137727"/>
                      <a:pt x="403635" y="136007"/>
                    </a:cubicBezTo>
                    <a:lnTo>
                      <a:pt x="402062" y="139037"/>
                    </a:lnTo>
                    <a:close/>
                    <a:moveTo>
                      <a:pt x="128635" y="51970"/>
                    </a:moveTo>
                    <a:cubicBezTo>
                      <a:pt x="160598" y="51970"/>
                      <a:pt x="190028" y="56206"/>
                      <a:pt x="213956" y="61349"/>
                    </a:cubicBezTo>
                    <a:cubicBezTo>
                      <a:pt x="283557" y="76300"/>
                      <a:pt x="348879" y="107110"/>
                      <a:pt x="403635" y="135317"/>
                    </a:cubicBezTo>
                    <a:cubicBezTo>
                      <a:pt x="403635" y="134793"/>
                      <a:pt x="403722" y="134191"/>
                      <a:pt x="403984" y="133501"/>
                    </a:cubicBezTo>
                    <a:cubicBezTo>
                      <a:pt x="405119" y="129772"/>
                      <a:pt x="403635" y="125519"/>
                      <a:pt x="402062" y="121834"/>
                    </a:cubicBezTo>
                    <a:cubicBezTo>
                      <a:pt x="374990" y="56180"/>
                      <a:pt x="303206" y="8987"/>
                      <a:pt x="223474" y="4402"/>
                    </a:cubicBezTo>
                    <a:cubicBezTo>
                      <a:pt x="158065" y="630"/>
                      <a:pt x="88289" y="23414"/>
                      <a:pt x="25587" y="68711"/>
                    </a:cubicBezTo>
                    <a:cubicBezTo>
                      <a:pt x="60519" y="56380"/>
                      <a:pt x="95887" y="51970"/>
                      <a:pt x="128635" y="519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2" name="Google Shape;1022;p5"/>
              <p:cNvSpPr/>
              <p:nvPr/>
            </p:nvSpPr>
            <p:spPr>
              <a:xfrm>
                <a:off x="5238400" y="994157"/>
                <a:ext cx="951372" cy="254727"/>
              </a:xfrm>
              <a:custGeom>
                <a:rect b="b" l="l" r="r" t="t"/>
                <a:pathLst>
                  <a:path extrusionOk="0" h="103653" w="387130">
                    <a:moveTo>
                      <a:pt x="383811" y="103653"/>
                    </a:moveTo>
                    <a:cubicBezTo>
                      <a:pt x="352809" y="59989"/>
                      <a:pt x="291068" y="25345"/>
                      <a:pt x="218672" y="10997"/>
                    </a:cubicBezTo>
                    <a:cubicBezTo>
                      <a:pt x="139378" y="-4731"/>
                      <a:pt x="62353" y="6308"/>
                      <a:pt x="2009" y="42086"/>
                    </a:cubicBezTo>
                    <a:lnTo>
                      <a:pt x="0" y="38637"/>
                    </a:lnTo>
                    <a:cubicBezTo>
                      <a:pt x="61218" y="2352"/>
                      <a:pt x="139116" y="-8861"/>
                      <a:pt x="219458" y="7059"/>
                    </a:cubicBezTo>
                    <a:cubicBezTo>
                      <a:pt x="292815" y="21599"/>
                      <a:pt x="355517" y="56836"/>
                      <a:pt x="387130" y="101322"/>
                    </a:cubicBezTo>
                    <a:lnTo>
                      <a:pt x="383811" y="1036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3" name="Google Shape;1023;p5"/>
              <p:cNvSpPr/>
              <p:nvPr/>
            </p:nvSpPr>
            <p:spPr>
              <a:xfrm>
                <a:off x="5204286" y="480839"/>
                <a:ext cx="961669" cy="782505"/>
              </a:xfrm>
              <a:custGeom>
                <a:rect b="b" l="l" r="r" t="t"/>
                <a:pathLst>
                  <a:path extrusionOk="0" h="318415" w="391320">
                    <a:moveTo>
                      <a:pt x="390884" y="313761"/>
                    </a:moveTo>
                    <a:cubicBezTo>
                      <a:pt x="373680" y="215411"/>
                      <a:pt x="347482" y="109778"/>
                      <a:pt x="269148" y="47189"/>
                    </a:cubicBezTo>
                    <a:cubicBezTo>
                      <a:pt x="194045" y="-12771"/>
                      <a:pt x="78334" y="-15967"/>
                      <a:pt x="0" y="39757"/>
                    </a:cubicBezTo>
                    <a:cubicBezTo>
                      <a:pt x="58510" y="34588"/>
                      <a:pt x="116759" y="56743"/>
                      <a:pt x="165052" y="89884"/>
                    </a:cubicBezTo>
                    <a:cubicBezTo>
                      <a:pt x="213345" y="123026"/>
                      <a:pt x="253254" y="166681"/>
                      <a:pt x="292552" y="209918"/>
                    </a:cubicBezTo>
                    <a:cubicBezTo>
                      <a:pt x="325475" y="246081"/>
                      <a:pt x="358398" y="282253"/>
                      <a:pt x="391321" y="31841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4" name="Google Shape;1024;p5"/>
              <p:cNvSpPr/>
              <p:nvPr/>
            </p:nvSpPr>
            <p:spPr>
              <a:xfrm>
                <a:off x="5186692" y="475962"/>
                <a:ext cx="982916" cy="790688"/>
              </a:xfrm>
              <a:custGeom>
                <a:rect b="b" l="l" r="r" t="t"/>
                <a:pathLst>
                  <a:path extrusionOk="0" h="321745" w="399966">
                    <a:moveTo>
                      <a:pt x="396997" y="321746"/>
                    </a:moveTo>
                    <a:lnTo>
                      <a:pt x="298229" y="213248"/>
                    </a:lnTo>
                    <a:cubicBezTo>
                      <a:pt x="259542" y="170702"/>
                      <a:pt x="219458" y="126705"/>
                      <a:pt x="171078" y="93520"/>
                    </a:cubicBezTo>
                    <a:cubicBezTo>
                      <a:pt x="133264" y="67549"/>
                      <a:pt x="74055" y="37822"/>
                      <a:pt x="7336" y="43743"/>
                    </a:cubicBezTo>
                    <a:lnTo>
                      <a:pt x="0" y="44389"/>
                    </a:lnTo>
                    <a:lnTo>
                      <a:pt x="5938" y="40110"/>
                    </a:lnTo>
                    <a:cubicBezTo>
                      <a:pt x="85059" y="-16112"/>
                      <a:pt x="201730" y="-12881"/>
                      <a:pt x="277531" y="47611"/>
                    </a:cubicBezTo>
                    <a:cubicBezTo>
                      <a:pt x="354905" y="109397"/>
                      <a:pt x="382151" y="212829"/>
                      <a:pt x="399967" y="315397"/>
                    </a:cubicBezTo>
                    <a:lnTo>
                      <a:pt x="397172" y="315895"/>
                    </a:lnTo>
                    <a:lnTo>
                      <a:pt x="399967" y="319039"/>
                    </a:lnTo>
                    <a:lnTo>
                      <a:pt x="396997" y="321737"/>
                    </a:lnTo>
                    <a:close/>
                    <a:moveTo>
                      <a:pt x="24539" y="38966"/>
                    </a:moveTo>
                    <a:cubicBezTo>
                      <a:pt x="85233" y="38966"/>
                      <a:pt x="138329" y="66169"/>
                      <a:pt x="173348" y="90211"/>
                    </a:cubicBezTo>
                    <a:cubicBezTo>
                      <a:pt x="222165" y="123658"/>
                      <a:pt x="262337" y="167829"/>
                      <a:pt x="301198" y="210550"/>
                    </a:cubicBezTo>
                    <a:lnTo>
                      <a:pt x="395775" y="314384"/>
                    </a:lnTo>
                    <a:cubicBezTo>
                      <a:pt x="377960" y="213144"/>
                      <a:pt x="350976" y="111353"/>
                      <a:pt x="274999" y="50738"/>
                    </a:cubicBezTo>
                    <a:cubicBezTo>
                      <a:pt x="202516" y="-7161"/>
                      <a:pt x="91782" y="-11659"/>
                      <a:pt x="14322" y="39219"/>
                    </a:cubicBezTo>
                    <a:cubicBezTo>
                      <a:pt x="17815" y="39045"/>
                      <a:pt x="21221" y="38966"/>
                      <a:pt x="24539" y="389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5" name="Google Shape;1025;p5"/>
              <p:cNvSpPr/>
              <p:nvPr/>
            </p:nvSpPr>
            <p:spPr>
              <a:xfrm>
                <a:off x="5317788" y="541171"/>
                <a:ext cx="868530" cy="683551"/>
              </a:xfrm>
              <a:custGeom>
                <a:rect b="b" l="l" r="r" t="t"/>
                <a:pathLst>
                  <a:path extrusionOk="0" h="278149" w="353420">
                    <a:moveTo>
                      <a:pt x="349840" y="278149"/>
                    </a:moveTo>
                    <a:cubicBezTo>
                      <a:pt x="340846" y="261094"/>
                      <a:pt x="332723" y="243261"/>
                      <a:pt x="324952" y="226023"/>
                    </a:cubicBezTo>
                    <a:cubicBezTo>
                      <a:pt x="316394" y="207221"/>
                      <a:pt x="307486" y="187781"/>
                      <a:pt x="297530" y="169364"/>
                    </a:cubicBezTo>
                    <a:cubicBezTo>
                      <a:pt x="266179" y="111709"/>
                      <a:pt x="224087" y="66245"/>
                      <a:pt x="175794" y="37890"/>
                    </a:cubicBezTo>
                    <a:cubicBezTo>
                      <a:pt x="120427" y="5395"/>
                      <a:pt x="56677" y="-4299"/>
                      <a:pt x="1048" y="11298"/>
                    </a:cubicBezTo>
                    <a:lnTo>
                      <a:pt x="0" y="7438"/>
                    </a:lnTo>
                    <a:cubicBezTo>
                      <a:pt x="56677" y="-8456"/>
                      <a:pt x="121475" y="1386"/>
                      <a:pt x="177802" y="34431"/>
                    </a:cubicBezTo>
                    <a:cubicBezTo>
                      <a:pt x="226707" y="63145"/>
                      <a:pt x="269323" y="109141"/>
                      <a:pt x="301023" y="167442"/>
                    </a:cubicBezTo>
                    <a:cubicBezTo>
                      <a:pt x="311066" y="185991"/>
                      <a:pt x="319974" y="205491"/>
                      <a:pt x="328532" y="224355"/>
                    </a:cubicBezTo>
                    <a:cubicBezTo>
                      <a:pt x="336391" y="241541"/>
                      <a:pt x="344426" y="259321"/>
                      <a:pt x="353421" y="276272"/>
                    </a:cubicBezTo>
                    <a:lnTo>
                      <a:pt x="349840" y="2781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6" name="Google Shape;1026;p5"/>
              <p:cNvSpPr/>
              <p:nvPr/>
            </p:nvSpPr>
            <p:spPr>
              <a:xfrm>
                <a:off x="6135410" y="901644"/>
                <a:ext cx="1006196" cy="383422"/>
              </a:xfrm>
              <a:custGeom>
                <a:rect b="b" l="l" r="r" t="t"/>
                <a:pathLst>
                  <a:path extrusionOk="0" h="156021" w="409439">
                    <a:moveTo>
                      <a:pt x="112" y="127352"/>
                    </a:moveTo>
                    <a:cubicBezTo>
                      <a:pt x="47531" y="84753"/>
                      <a:pt x="102112" y="44354"/>
                      <a:pt x="160972" y="19352"/>
                    </a:cubicBezTo>
                    <a:cubicBezTo>
                      <a:pt x="219744" y="-5650"/>
                      <a:pt x="291703" y="-9379"/>
                      <a:pt x="344974" y="25832"/>
                    </a:cubicBezTo>
                    <a:cubicBezTo>
                      <a:pt x="387416" y="53917"/>
                      <a:pt x="412829" y="105537"/>
                      <a:pt x="409073" y="156022"/>
                    </a:cubicBezTo>
                    <a:cubicBezTo>
                      <a:pt x="403310" y="123893"/>
                      <a:pt x="365409" y="110192"/>
                      <a:pt x="333447" y="102480"/>
                    </a:cubicBezTo>
                    <a:cubicBezTo>
                      <a:pt x="310217" y="96874"/>
                      <a:pt x="286813" y="91241"/>
                      <a:pt x="262885" y="90053"/>
                    </a:cubicBezTo>
                    <a:cubicBezTo>
                      <a:pt x="235813" y="88700"/>
                      <a:pt x="208741" y="93119"/>
                      <a:pt x="181931" y="97511"/>
                    </a:cubicBezTo>
                    <a:cubicBezTo>
                      <a:pt x="121324" y="107458"/>
                      <a:pt x="60718" y="117405"/>
                      <a:pt x="112" y="127352"/>
                    </a:cubicBezTo>
                    <a:cubicBezTo>
                      <a:pt x="-674" y="123832"/>
                      <a:pt x="2819" y="120068"/>
                      <a:pt x="6399" y="12053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7" name="Google Shape;1027;p5"/>
              <p:cNvSpPr/>
              <p:nvPr/>
            </p:nvSpPr>
            <p:spPr>
              <a:xfrm>
                <a:off x="6130547" y="897030"/>
                <a:ext cx="1016034" cy="427335"/>
              </a:xfrm>
              <a:custGeom>
                <a:rect b="b" l="l" r="r" t="t"/>
                <a:pathLst>
                  <a:path extrusionOk="0" h="173890" w="413442">
                    <a:moveTo>
                      <a:pt x="411926" y="173890"/>
                    </a:moveTo>
                    <a:lnTo>
                      <a:pt x="409132" y="158267"/>
                    </a:lnTo>
                    <a:cubicBezTo>
                      <a:pt x="403368" y="126366"/>
                      <a:pt x="364070" y="113345"/>
                      <a:pt x="334903" y="106315"/>
                    </a:cubicBezTo>
                    <a:cubicBezTo>
                      <a:pt x="312109" y="100813"/>
                      <a:pt x="288618" y="95128"/>
                      <a:pt x="264777" y="93941"/>
                    </a:cubicBezTo>
                    <a:cubicBezTo>
                      <a:pt x="237793" y="92604"/>
                      <a:pt x="210546" y="97058"/>
                      <a:pt x="184260" y="101372"/>
                    </a:cubicBezTo>
                    <a:lnTo>
                      <a:pt x="520" y="131518"/>
                    </a:lnTo>
                    <a:lnTo>
                      <a:pt x="170" y="129676"/>
                    </a:lnTo>
                    <a:cubicBezTo>
                      <a:pt x="-354" y="127396"/>
                      <a:pt x="345" y="124908"/>
                      <a:pt x="2091" y="123004"/>
                    </a:cubicBezTo>
                    <a:cubicBezTo>
                      <a:pt x="3838" y="121082"/>
                      <a:pt x="6283" y="120122"/>
                      <a:pt x="8641" y="120428"/>
                    </a:cubicBezTo>
                    <a:lnTo>
                      <a:pt x="8554" y="120786"/>
                    </a:lnTo>
                    <a:cubicBezTo>
                      <a:pt x="62174" y="73698"/>
                      <a:pt x="112476" y="40487"/>
                      <a:pt x="162165" y="19388"/>
                    </a:cubicBezTo>
                    <a:cubicBezTo>
                      <a:pt x="228187" y="-8671"/>
                      <a:pt x="299360" y="-6121"/>
                      <a:pt x="348002" y="26042"/>
                    </a:cubicBezTo>
                    <a:cubicBezTo>
                      <a:pt x="391404" y="54712"/>
                      <a:pt x="416904" y="106525"/>
                      <a:pt x="413062" y="158058"/>
                    </a:cubicBezTo>
                    <a:lnTo>
                      <a:pt x="411926" y="173890"/>
                    </a:lnTo>
                    <a:close/>
                    <a:moveTo>
                      <a:pt x="254734" y="89688"/>
                    </a:moveTo>
                    <a:cubicBezTo>
                      <a:pt x="258140" y="89688"/>
                      <a:pt x="261546" y="89766"/>
                      <a:pt x="264952" y="89941"/>
                    </a:cubicBezTo>
                    <a:cubicBezTo>
                      <a:pt x="289142" y="91146"/>
                      <a:pt x="312896" y="96875"/>
                      <a:pt x="335863" y="102420"/>
                    </a:cubicBezTo>
                    <a:cubicBezTo>
                      <a:pt x="362498" y="108830"/>
                      <a:pt x="397343" y="120174"/>
                      <a:pt x="409481" y="146128"/>
                    </a:cubicBezTo>
                    <a:cubicBezTo>
                      <a:pt x="408870" y="99993"/>
                      <a:pt x="384680" y="55105"/>
                      <a:pt x="345819" y="29387"/>
                    </a:cubicBezTo>
                    <a:cubicBezTo>
                      <a:pt x="298312" y="-2043"/>
                      <a:pt x="228535" y="-4462"/>
                      <a:pt x="163738" y="23082"/>
                    </a:cubicBezTo>
                    <a:cubicBezTo>
                      <a:pt x="113698" y="44355"/>
                      <a:pt x="62873" y="78099"/>
                      <a:pt x="8554" y="126139"/>
                    </a:cubicBezTo>
                    <a:lnTo>
                      <a:pt x="183649" y="97416"/>
                    </a:lnTo>
                    <a:cubicBezTo>
                      <a:pt x="206878" y="93609"/>
                      <a:pt x="230719" y="89688"/>
                      <a:pt x="254734" y="8968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8" name="Google Shape;1028;p5"/>
              <p:cNvSpPr/>
              <p:nvPr/>
            </p:nvSpPr>
            <p:spPr>
              <a:xfrm>
                <a:off x="6155637" y="1170474"/>
                <a:ext cx="833692" cy="465352"/>
              </a:xfrm>
              <a:custGeom>
                <a:rect b="b" l="l" r="r" t="t"/>
                <a:pathLst>
                  <a:path extrusionOk="0" h="189360" w="339244">
                    <a:moveTo>
                      <a:pt x="0" y="31295"/>
                    </a:moveTo>
                    <a:cubicBezTo>
                      <a:pt x="15982" y="15288"/>
                      <a:pt x="39386" y="9201"/>
                      <a:pt x="61742" y="5429"/>
                    </a:cubicBezTo>
                    <a:cubicBezTo>
                      <a:pt x="125580" y="-5304"/>
                      <a:pt x="194220" y="-1619"/>
                      <a:pt x="250547" y="30099"/>
                    </a:cubicBezTo>
                    <a:cubicBezTo>
                      <a:pt x="306874" y="61817"/>
                      <a:pt x="347308" y="125820"/>
                      <a:pt x="337876" y="189361"/>
                    </a:cubicBezTo>
                    <a:cubicBezTo>
                      <a:pt x="292203" y="115856"/>
                      <a:pt x="208367" y="72427"/>
                      <a:pt x="123134" y="54673"/>
                    </a:cubicBezTo>
                    <a:cubicBezTo>
                      <a:pt x="109074" y="51739"/>
                      <a:pt x="94927" y="49416"/>
                      <a:pt x="80692" y="47084"/>
                    </a:cubicBezTo>
                    <a:cubicBezTo>
                      <a:pt x="54144" y="42727"/>
                      <a:pt x="27596" y="38360"/>
                      <a:pt x="1048" y="34003"/>
                    </a:cubicBezTo>
                    <a:cubicBezTo>
                      <a:pt x="4716" y="29042"/>
                      <a:pt x="8471" y="24082"/>
                      <a:pt x="12139" y="1912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9" name="Google Shape;1029;p5"/>
              <p:cNvSpPr/>
              <p:nvPr/>
            </p:nvSpPr>
            <p:spPr>
              <a:xfrm>
                <a:off x="6149416" y="1165545"/>
                <a:ext cx="844830" cy="484277"/>
              </a:xfrm>
              <a:custGeom>
                <a:rect b="b" l="l" r="r" t="t"/>
                <a:pathLst>
                  <a:path extrusionOk="0" h="197061" w="343776">
                    <a:moveTo>
                      <a:pt x="341543" y="197061"/>
                    </a:moveTo>
                    <a:lnTo>
                      <a:pt x="338662" y="192424"/>
                    </a:lnTo>
                    <a:cubicBezTo>
                      <a:pt x="283208" y="103147"/>
                      <a:pt x="181208" y="70286"/>
                      <a:pt x="125317" y="58636"/>
                    </a:cubicBezTo>
                    <a:cubicBezTo>
                      <a:pt x="111257" y="55719"/>
                      <a:pt x="96935" y="53361"/>
                      <a:pt x="82963" y="51073"/>
                    </a:cubicBezTo>
                    <a:lnTo>
                      <a:pt x="0" y="37450"/>
                    </a:lnTo>
                    <a:lnTo>
                      <a:pt x="2882" y="33607"/>
                    </a:lnTo>
                    <a:lnTo>
                      <a:pt x="1135" y="31870"/>
                    </a:lnTo>
                    <a:cubicBezTo>
                      <a:pt x="3755" y="29258"/>
                      <a:pt x="6550" y="26909"/>
                      <a:pt x="9431" y="24796"/>
                    </a:cubicBezTo>
                    <a:lnTo>
                      <a:pt x="13099" y="19932"/>
                    </a:lnTo>
                    <a:lnTo>
                      <a:pt x="14846" y="21250"/>
                    </a:lnTo>
                    <a:cubicBezTo>
                      <a:pt x="29867" y="12255"/>
                      <a:pt x="47681" y="8195"/>
                      <a:pt x="63925" y="5461"/>
                    </a:cubicBezTo>
                    <a:cubicBezTo>
                      <a:pt x="115274" y="-3158"/>
                      <a:pt x="189853" y="-5830"/>
                      <a:pt x="254127" y="30359"/>
                    </a:cubicBezTo>
                    <a:cubicBezTo>
                      <a:pt x="315083" y="64731"/>
                      <a:pt x="351411" y="131058"/>
                      <a:pt x="342417" y="191664"/>
                    </a:cubicBezTo>
                    <a:lnTo>
                      <a:pt x="341543" y="197061"/>
                    </a:lnTo>
                    <a:close/>
                    <a:moveTo>
                      <a:pt x="7161" y="34577"/>
                    </a:moveTo>
                    <a:lnTo>
                      <a:pt x="83574" y="47126"/>
                    </a:lnTo>
                    <a:cubicBezTo>
                      <a:pt x="97547" y="49423"/>
                      <a:pt x="112043" y="51789"/>
                      <a:pt x="126103" y="54724"/>
                    </a:cubicBezTo>
                    <a:cubicBezTo>
                      <a:pt x="181644" y="66286"/>
                      <a:pt x="282160" y="98606"/>
                      <a:pt x="339098" y="185612"/>
                    </a:cubicBezTo>
                    <a:cubicBezTo>
                      <a:pt x="344950" y="128132"/>
                      <a:pt x="309843" y="66399"/>
                      <a:pt x="252119" y="33861"/>
                    </a:cubicBezTo>
                    <a:cubicBezTo>
                      <a:pt x="188892" y="-1761"/>
                      <a:pt x="115274" y="903"/>
                      <a:pt x="64623" y="9417"/>
                    </a:cubicBezTo>
                    <a:cubicBezTo>
                      <a:pt x="46983" y="12378"/>
                      <a:pt x="27509" y="16910"/>
                      <a:pt x="12313" y="27713"/>
                    </a:cubicBezTo>
                    <a:lnTo>
                      <a:pt x="7161" y="3457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0" name="Google Shape;1030;p5"/>
              <p:cNvSpPr/>
              <p:nvPr/>
            </p:nvSpPr>
            <p:spPr>
              <a:xfrm>
                <a:off x="6173661" y="1197514"/>
                <a:ext cx="785262" cy="335078"/>
              </a:xfrm>
              <a:custGeom>
                <a:rect b="b" l="l" r="r" t="t"/>
                <a:pathLst>
                  <a:path extrusionOk="0" h="136349" w="319537">
                    <a:moveTo>
                      <a:pt x="316218" y="136349"/>
                    </a:moveTo>
                    <a:cubicBezTo>
                      <a:pt x="257795" y="51885"/>
                      <a:pt x="96586" y="-34833"/>
                      <a:pt x="2096" y="23022"/>
                    </a:cubicBezTo>
                    <a:lnTo>
                      <a:pt x="0" y="19599"/>
                    </a:lnTo>
                    <a:cubicBezTo>
                      <a:pt x="44538" y="-7656"/>
                      <a:pt x="106891" y="-6451"/>
                      <a:pt x="175531" y="23005"/>
                    </a:cubicBezTo>
                    <a:cubicBezTo>
                      <a:pt x="233518" y="47867"/>
                      <a:pt x="290019" y="91453"/>
                      <a:pt x="319537" y="134061"/>
                    </a:cubicBezTo>
                    <a:lnTo>
                      <a:pt x="316218" y="1363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1" name="Google Shape;1031;p5"/>
              <p:cNvSpPr/>
              <p:nvPr/>
            </p:nvSpPr>
            <p:spPr>
              <a:xfrm>
                <a:off x="5857401" y="82826"/>
                <a:ext cx="325825" cy="1180620"/>
              </a:xfrm>
              <a:custGeom>
                <a:rect b="b" l="l" r="r" t="t"/>
                <a:pathLst>
                  <a:path extrusionOk="0" h="480415" w="132584">
                    <a:moveTo>
                      <a:pt x="122697" y="480388"/>
                    </a:moveTo>
                    <a:cubicBezTo>
                      <a:pt x="80605" y="440138"/>
                      <a:pt x="39124" y="392500"/>
                      <a:pt x="18689" y="338182"/>
                    </a:cubicBezTo>
                    <a:cubicBezTo>
                      <a:pt x="-21308" y="231483"/>
                      <a:pt x="37290" y="107659"/>
                      <a:pt x="0" y="0"/>
                    </a:cubicBezTo>
                    <a:cubicBezTo>
                      <a:pt x="71261" y="145315"/>
                      <a:pt x="126453" y="301495"/>
                      <a:pt x="132566" y="462983"/>
                    </a:cubicBezTo>
                    <a:cubicBezTo>
                      <a:pt x="132828" y="470537"/>
                      <a:pt x="130295" y="480921"/>
                      <a:pt x="122697" y="48039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2" name="Google Shape;1032;p5"/>
              <p:cNvSpPr/>
              <p:nvPr/>
            </p:nvSpPr>
            <p:spPr>
              <a:xfrm>
                <a:off x="5852684" y="80637"/>
                <a:ext cx="335476" cy="1187720"/>
              </a:xfrm>
              <a:custGeom>
                <a:rect b="b" l="l" r="r" t="t"/>
                <a:pathLst>
                  <a:path extrusionOk="0" h="483304" w="136511">
                    <a:moveTo>
                      <a:pt x="125142" y="483305"/>
                    </a:moveTo>
                    <a:cubicBezTo>
                      <a:pt x="124880" y="483305"/>
                      <a:pt x="124706" y="483305"/>
                      <a:pt x="124444" y="483279"/>
                    </a:cubicBezTo>
                    <a:lnTo>
                      <a:pt x="123744" y="483235"/>
                    </a:lnTo>
                    <a:lnTo>
                      <a:pt x="123221" y="482728"/>
                    </a:lnTo>
                    <a:cubicBezTo>
                      <a:pt x="69077" y="430969"/>
                      <a:pt x="35892" y="385540"/>
                      <a:pt x="18776" y="339771"/>
                    </a:cubicBezTo>
                    <a:cubicBezTo>
                      <a:pt x="-1660" y="285269"/>
                      <a:pt x="3493" y="225545"/>
                      <a:pt x="8470" y="167794"/>
                    </a:cubicBezTo>
                    <a:cubicBezTo>
                      <a:pt x="13273" y="111964"/>
                      <a:pt x="18251" y="54231"/>
                      <a:pt x="0" y="1537"/>
                    </a:cubicBezTo>
                    <a:lnTo>
                      <a:pt x="3755" y="0"/>
                    </a:lnTo>
                    <a:cubicBezTo>
                      <a:pt x="87766" y="171305"/>
                      <a:pt x="131167" y="323012"/>
                      <a:pt x="136495" y="463787"/>
                    </a:cubicBezTo>
                    <a:cubicBezTo>
                      <a:pt x="136670" y="469402"/>
                      <a:pt x="135447" y="476790"/>
                      <a:pt x="131430" y="480711"/>
                    </a:cubicBezTo>
                    <a:cubicBezTo>
                      <a:pt x="129684" y="482414"/>
                      <a:pt x="127500" y="483296"/>
                      <a:pt x="125142" y="483296"/>
                    </a:cubicBezTo>
                    <a:close/>
                    <a:moveTo>
                      <a:pt x="10217" y="22671"/>
                    </a:moveTo>
                    <a:cubicBezTo>
                      <a:pt x="20959" y="69776"/>
                      <a:pt x="16679" y="119676"/>
                      <a:pt x="12488" y="168143"/>
                    </a:cubicBezTo>
                    <a:cubicBezTo>
                      <a:pt x="7510" y="225449"/>
                      <a:pt x="2445" y="284710"/>
                      <a:pt x="22531" y="338365"/>
                    </a:cubicBezTo>
                    <a:cubicBezTo>
                      <a:pt x="39385" y="383383"/>
                      <a:pt x="72133" y="428183"/>
                      <a:pt x="125404" y="479288"/>
                    </a:cubicBezTo>
                    <a:cubicBezTo>
                      <a:pt x="126627" y="479227"/>
                      <a:pt x="127674" y="478746"/>
                      <a:pt x="128635" y="477838"/>
                    </a:cubicBezTo>
                    <a:cubicBezTo>
                      <a:pt x="131517" y="475026"/>
                      <a:pt x="132652" y="468834"/>
                      <a:pt x="132477" y="463944"/>
                    </a:cubicBezTo>
                    <a:cubicBezTo>
                      <a:pt x="127412" y="329484"/>
                      <a:pt x="87416" y="184937"/>
                      <a:pt x="10217" y="226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3" name="Google Shape;1033;p5"/>
              <p:cNvSpPr/>
              <p:nvPr/>
            </p:nvSpPr>
            <p:spPr>
              <a:xfrm>
                <a:off x="6169371" y="592530"/>
                <a:ext cx="885912" cy="669413"/>
              </a:xfrm>
              <a:custGeom>
                <a:rect b="b" l="l" r="r" t="t"/>
                <a:pathLst>
                  <a:path extrusionOk="0" h="272396" w="360493">
                    <a:moveTo>
                      <a:pt x="0" y="272397"/>
                    </a:moveTo>
                    <a:cubicBezTo>
                      <a:pt x="19299" y="227518"/>
                      <a:pt x="38774" y="182238"/>
                      <a:pt x="67330" y="142530"/>
                    </a:cubicBezTo>
                    <a:cubicBezTo>
                      <a:pt x="95887" y="102821"/>
                      <a:pt x="134661" y="68588"/>
                      <a:pt x="181644" y="54161"/>
                    </a:cubicBezTo>
                    <a:cubicBezTo>
                      <a:pt x="203477" y="47463"/>
                      <a:pt x="226357" y="45193"/>
                      <a:pt x="248713" y="40416"/>
                    </a:cubicBezTo>
                    <a:cubicBezTo>
                      <a:pt x="287574" y="32111"/>
                      <a:pt x="324252" y="16296"/>
                      <a:pt x="360494" y="0"/>
                    </a:cubicBezTo>
                    <a:cubicBezTo>
                      <a:pt x="284081" y="79399"/>
                      <a:pt x="203127" y="158493"/>
                      <a:pt x="101913" y="202839"/>
                    </a:cubicBezTo>
                    <a:cubicBezTo>
                      <a:pt x="66982" y="218139"/>
                      <a:pt x="28207" y="230409"/>
                      <a:pt x="4453" y="260031"/>
                    </a:cubicBezTo>
                    <a:cubicBezTo>
                      <a:pt x="3930" y="260721"/>
                      <a:pt x="3318" y="261411"/>
                      <a:pt x="2795" y="2621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4" name="Google Shape;1034;p5"/>
              <p:cNvSpPr/>
              <p:nvPr/>
            </p:nvSpPr>
            <p:spPr>
              <a:xfrm>
                <a:off x="6164865" y="577597"/>
                <a:ext cx="911666" cy="686304"/>
              </a:xfrm>
              <a:custGeom>
                <a:rect b="b" l="l" r="r" t="t"/>
                <a:pathLst>
                  <a:path extrusionOk="0" h="279269" w="370973">
                    <a:moveTo>
                      <a:pt x="3667" y="279269"/>
                    </a:moveTo>
                    <a:lnTo>
                      <a:pt x="0" y="277689"/>
                    </a:lnTo>
                    <a:cubicBezTo>
                      <a:pt x="1397" y="274423"/>
                      <a:pt x="2794" y="271156"/>
                      <a:pt x="4192" y="267873"/>
                    </a:cubicBezTo>
                    <a:lnTo>
                      <a:pt x="3057" y="266930"/>
                    </a:lnTo>
                    <a:lnTo>
                      <a:pt x="4715" y="264860"/>
                    </a:lnTo>
                    <a:cubicBezTo>
                      <a:pt x="5240" y="264161"/>
                      <a:pt x="5850" y="263480"/>
                      <a:pt x="6375" y="262808"/>
                    </a:cubicBezTo>
                    <a:cubicBezTo>
                      <a:pt x="23579" y="223204"/>
                      <a:pt x="41918" y="183042"/>
                      <a:pt x="67592" y="147438"/>
                    </a:cubicBezTo>
                    <a:cubicBezTo>
                      <a:pt x="90211" y="115990"/>
                      <a:pt x="128548" y="75016"/>
                      <a:pt x="182866" y="58318"/>
                    </a:cubicBezTo>
                    <a:cubicBezTo>
                      <a:pt x="197014" y="54004"/>
                      <a:pt x="211685" y="51472"/>
                      <a:pt x="225919" y="49035"/>
                    </a:cubicBezTo>
                    <a:cubicBezTo>
                      <a:pt x="233867" y="47664"/>
                      <a:pt x="242075" y="46249"/>
                      <a:pt x="250110" y="44538"/>
                    </a:cubicBezTo>
                    <a:cubicBezTo>
                      <a:pt x="288622" y="36294"/>
                      <a:pt x="324776" y="20776"/>
                      <a:pt x="361454" y="4253"/>
                    </a:cubicBezTo>
                    <a:lnTo>
                      <a:pt x="370973" y="0"/>
                    </a:lnTo>
                    <a:lnTo>
                      <a:pt x="363725" y="7475"/>
                    </a:lnTo>
                    <a:cubicBezTo>
                      <a:pt x="288273" y="85932"/>
                      <a:pt x="206183" y="166257"/>
                      <a:pt x="104620" y="210760"/>
                    </a:cubicBezTo>
                    <a:cubicBezTo>
                      <a:pt x="98856" y="213275"/>
                      <a:pt x="93005" y="215720"/>
                      <a:pt x="87066" y="218165"/>
                    </a:cubicBezTo>
                    <a:cubicBezTo>
                      <a:pt x="58772" y="229972"/>
                      <a:pt x="29429" y="242163"/>
                      <a:pt x="9868" y="264956"/>
                    </a:cubicBezTo>
                    <a:cubicBezTo>
                      <a:pt x="7772" y="269733"/>
                      <a:pt x="5763" y="274510"/>
                      <a:pt x="3667" y="279269"/>
                    </a:cubicBezTo>
                    <a:close/>
                    <a:moveTo>
                      <a:pt x="353682" y="12147"/>
                    </a:moveTo>
                    <a:cubicBezTo>
                      <a:pt x="319973" y="27142"/>
                      <a:pt x="286526" y="40853"/>
                      <a:pt x="250983" y="48459"/>
                    </a:cubicBezTo>
                    <a:cubicBezTo>
                      <a:pt x="242862" y="50188"/>
                      <a:pt x="234565" y="51611"/>
                      <a:pt x="226619" y="52991"/>
                    </a:cubicBezTo>
                    <a:cubicBezTo>
                      <a:pt x="212471" y="55410"/>
                      <a:pt x="197887" y="57917"/>
                      <a:pt x="184089" y="62161"/>
                    </a:cubicBezTo>
                    <a:cubicBezTo>
                      <a:pt x="130819" y="78526"/>
                      <a:pt x="93092" y="118846"/>
                      <a:pt x="70823" y="149787"/>
                    </a:cubicBezTo>
                    <a:cubicBezTo>
                      <a:pt x="47594" y="182055"/>
                      <a:pt x="30302" y="218244"/>
                      <a:pt x="14496" y="254354"/>
                    </a:cubicBezTo>
                    <a:cubicBezTo>
                      <a:pt x="34145" y="235884"/>
                      <a:pt x="60169" y="225021"/>
                      <a:pt x="85582" y="214471"/>
                    </a:cubicBezTo>
                    <a:cubicBezTo>
                      <a:pt x="91433" y="212035"/>
                      <a:pt x="97197" y="209607"/>
                      <a:pt x="102960" y="207101"/>
                    </a:cubicBezTo>
                    <a:cubicBezTo>
                      <a:pt x="200682" y="164292"/>
                      <a:pt x="280500" y="87923"/>
                      <a:pt x="353682" y="121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5" name="Google Shape;1035;p5"/>
              <p:cNvSpPr/>
              <p:nvPr/>
            </p:nvSpPr>
            <p:spPr>
              <a:xfrm>
                <a:off x="6174091" y="664645"/>
                <a:ext cx="775818" cy="582582"/>
              </a:xfrm>
              <a:custGeom>
                <a:rect b="b" l="l" r="r" t="t"/>
                <a:pathLst>
                  <a:path extrusionOk="0" h="237063" w="315694">
                    <a:moveTo>
                      <a:pt x="3493" y="237063"/>
                    </a:moveTo>
                    <a:lnTo>
                      <a:pt x="0" y="235160"/>
                    </a:lnTo>
                    <a:cubicBezTo>
                      <a:pt x="28644" y="182282"/>
                      <a:pt x="74753" y="134295"/>
                      <a:pt x="137194" y="92534"/>
                    </a:cubicBezTo>
                    <a:cubicBezTo>
                      <a:pt x="192735" y="55419"/>
                      <a:pt x="254389" y="27247"/>
                      <a:pt x="314035" y="0"/>
                    </a:cubicBezTo>
                    <a:lnTo>
                      <a:pt x="315694" y="3642"/>
                    </a:lnTo>
                    <a:cubicBezTo>
                      <a:pt x="256223" y="30818"/>
                      <a:pt x="194656" y="58930"/>
                      <a:pt x="139465" y="95861"/>
                    </a:cubicBezTo>
                    <a:cubicBezTo>
                      <a:pt x="77548" y="137246"/>
                      <a:pt x="31875" y="184753"/>
                      <a:pt x="3493" y="2370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6" name="Google Shape;1036;p5"/>
              <p:cNvSpPr/>
              <p:nvPr/>
            </p:nvSpPr>
            <p:spPr>
              <a:xfrm>
                <a:off x="6135414" y="191672"/>
                <a:ext cx="235500" cy="1069128"/>
              </a:xfrm>
              <a:custGeom>
                <a:rect b="b" l="l" r="r" t="t"/>
                <a:pathLst>
                  <a:path extrusionOk="0" h="435047" w="95829">
                    <a:moveTo>
                      <a:pt x="11987" y="434523"/>
                    </a:moveTo>
                    <a:cubicBezTo>
                      <a:pt x="-3121" y="356914"/>
                      <a:pt x="-6003" y="275671"/>
                      <a:pt x="15392" y="199538"/>
                    </a:cubicBezTo>
                    <a:cubicBezTo>
                      <a:pt x="34256" y="132487"/>
                      <a:pt x="71807" y="69549"/>
                      <a:pt x="74689" y="0"/>
                    </a:cubicBezTo>
                    <a:cubicBezTo>
                      <a:pt x="89011" y="66728"/>
                      <a:pt x="96085" y="134976"/>
                      <a:pt x="95823" y="203197"/>
                    </a:cubicBezTo>
                    <a:cubicBezTo>
                      <a:pt x="95473" y="287548"/>
                      <a:pt x="79317" y="380318"/>
                      <a:pt x="13821" y="434095"/>
                    </a:cubicBezTo>
                    <a:cubicBezTo>
                      <a:pt x="14432" y="429283"/>
                      <a:pt x="7882" y="437064"/>
                      <a:pt x="12074" y="43452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7" name="Google Shape;1037;p5"/>
              <p:cNvSpPr/>
              <p:nvPr/>
            </p:nvSpPr>
            <p:spPr>
              <a:xfrm>
                <a:off x="6130638" y="152772"/>
                <a:ext cx="245214" cy="1117327"/>
              </a:xfrm>
              <a:custGeom>
                <a:rect b="b" l="l" r="r" t="t"/>
                <a:pathLst>
                  <a:path extrusionOk="0" h="454660" w="99782">
                    <a:moveTo>
                      <a:pt x="13058" y="454661"/>
                    </a:moveTo>
                    <a:lnTo>
                      <a:pt x="13320" y="452810"/>
                    </a:lnTo>
                    <a:cubicBezTo>
                      <a:pt x="12621" y="452958"/>
                      <a:pt x="11835" y="452897"/>
                      <a:pt x="11136" y="452216"/>
                    </a:cubicBezTo>
                    <a:cubicBezTo>
                      <a:pt x="10875" y="451910"/>
                      <a:pt x="10001" y="450775"/>
                      <a:pt x="11136" y="449037"/>
                    </a:cubicBezTo>
                    <a:cubicBezTo>
                      <a:pt x="11223" y="448871"/>
                      <a:pt x="11398" y="448670"/>
                      <a:pt x="11573" y="448452"/>
                    </a:cubicBezTo>
                    <a:cubicBezTo>
                      <a:pt x="-5020" y="361603"/>
                      <a:pt x="-3797" y="283016"/>
                      <a:pt x="15415" y="214821"/>
                    </a:cubicBezTo>
                    <a:cubicBezTo>
                      <a:pt x="22139" y="191093"/>
                      <a:pt x="31222" y="167549"/>
                      <a:pt x="40042" y="144791"/>
                    </a:cubicBezTo>
                    <a:cubicBezTo>
                      <a:pt x="56111" y="103328"/>
                      <a:pt x="72790" y="60449"/>
                      <a:pt x="74625" y="15745"/>
                    </a:cubicBezTo>
                    <a:lnTo>
                      <a:pt x="75323" y="0"/>
                    </a:lnTo>
                    <a:lnTo>
                      <a:pt x="78642" y="15405"/>
                    </a:lnTo>
                    <a:cubicBezTo>
                      <a:pt x="92964" y="82220"/>
                      <a:pt x="100037" y="150730"/>
                      <a:pt x="99775" y="219030"/>
                    </a:cubicBezTo>
                    <a:cubicBezTo>
                      <a:pt x="99251" y="328584"/>
                      <a:pt x="71393" y="406787"/>
                      <a:pt x="16988" y="451465"/>
                    </a:cubicBezTo>
                    <a:lnTo>
                      <a:pt x="13058" y="454661"/>
                    </a:lnTo>
                    <a:close/>
                    <a:moveTo>
                      <a:pt x="15241" y="446312"/>
                    </a:moveTo>
                    <a:cubicBezTo>
                      <a:pt x="15503" y="446321"/>
                      <a:pt x="15765" y="446373"/>
                      <a:pt x="16026" y="446469"/>
                    </a:cubicBezTo>
                    <a:cubicBezTo>
                      <a:pt x="16114" y="446522"/>
                      <a:pt x="16288" y="446592"/>
                      <a:pt x="16463" y="446679"/>
                    </a:cubicBezTo>
                    <a:cubicBezTo>
                      <a:pt x="68599" y="402517"/>
                      <a:pt x="95234" y="325938"/>
                      <a:pt x="95671" y="219012"/>
                    </a:cubicBezTo>
                    <a:cubicBezTo>
                      <a:pt x="96020" y="155751"/>
                      <a:pt x="89907" y="92307"/>
                      <a:pt x="77593" y="30207"/>
                    </a:cubicBezTo>
                    <a:cubicBezTo>
                      <a:pt x="73227" y="70378"/>
                      <a:pt x="58294" y="108882"/>
                      <a:pt x="43797" y="146241"/>
                    </a:cubicBezTo>
                    <a:cubicBezTo>
                      <a:pt x="34977" y="168920"/>
                      <a:pt x="25894" y="192368"/>
                      <a:pt x="19258" y="215912"/>
                    </a:cubicBezTo>
                    <a:cubicBezTo>
                      <a:pt x="307" y="283138"/>
                      <a:pt x="-1003" y="360634"/>
                      <a:pt x="15241" y="4463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8" name="Google Shape;1038;p5"/>
              <p:cNvSpPr/>
              <p:nvPr/>
            </p:nvSpPr>
            <p:spPr>
              <a:xfrm>
                <a:off x="6176666" y="390695"/>
                <a:ext cx="129409" cy="850243"/>
              </a:xfrm>
              <a:custGeom>
                <a:rect b="b" l="l" r="r" t="t"/>
                <a:pathLst>
                  <a:path extrusionOk="0" h="345979" w="52659">
                    <a:moveTo>
                      <a:pt x="3842" y="345980"/>
                    </a:moveTo>
                    <a:lnTo>
                      <a:pt x="0" y="344958"/>
                    </a:lnTo>
                    <a:cubicBezTo>
                      <a:pt x="29692" y="232382"/>
                      <a:pt x="46022" y="116322"/>
                      <a:pt x="48642" y="0"/>
                    </a:cubicBezTo>
                    <a:lnTo>
                      <a:pt x="52659" y="87"/>
                    </a:lnTo>
                    <a:cubicBezTo>
                      <a:pt x="50039" y="116733"/>
                      <a:pt x="33622" y="233107"/>
                      <a:pt x="3842" y="3459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9" name="Google Shape;1039;p5"/>
              <p:cNvSpPr/>
              <p:nvPr/>
            </p:nvSpPr>
            <p:spPr>
              <a:xfrm>
                <a:off x="5899670" y="324396"/>
                <a:ext cx="264830" cy="931582"/>
              </a:xfrm>
              <a:custGeom>
                <a:rect b="b" l="l" r="r" t="t"/>
                <a:pathLst>
                  <a:path extrusionOk="0" h="379077" w="107764">
                    <a:moveTo>
                      <a:pt x="104358" y="379069"/>
                    </a:moveTo>
                    <a:cubicBezTo>
                      <a:pt x="58947" y="307686"/>
                      <a:pt x="44101" y="222558"/>
                      <a:pt x="29867" y="140224"/>
                    </a:cubicBezTo>
                    <a:cubicBezTo>
                      <a:pt x="21832" y="94001"/>
                      <a:pt x="13536" y="46206"/>
                      <a:pt x="0" y="1153"/>
                    </a:cubicBezTo>
                    <a:lnTo>
                      <a:pt x="3843" y="0"/>
                    </a:lnTo>
                    <a:cubicBezTo>
                      <a:pt x="17466" y="45289"/>
                      <a:pt x="25762" y="93206"/>
                      <a:pt x="33796" y="139543"/>
                    </a:cubicBezTo>
                    <a:cubicBezTo>
                      <a:pt x="48031" y="221484"/>
                      <a:pt x="62702" y="306219"/>
                      <a:pt x="107764" y="376929"/>
                    </a:cubicBezTo>
                    <a:lnTo>
                      <a:pt x="104358" y="37907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0" name="Google Shape;1040;p5"/>
              <p:cNvSpPr/>
              <p:nvPr/>
            </p:nvSpPr>
            <p:spPr>
              <a:xfrm>
                <a:off x="6184820" y="998127"/>
                <a:ext cx="907373" cy="228928"/>
              </a:xfrm>
              <a:custGeom>
                <a:rect b="b" l="l" r="r" t="t"/>
                <a:pathLst>
                  <a:path extrusionOk="0" h="93155" w="369226">
                    <a:moveTo>
                      <a:pt x="2183" y="93156"/>
                    </a:moveTo>
                    <a:lnTo>
                      <a:pt x="0" y="89811"/>
                    </a:lnTo>
                    <a:cubicBezTo>
                      <a:pt x="57026" y="52207"/>
                      <a:pt x="121736" y="9591"/>
                      <a:pt x="195267" y="1364"/>
                    </a:cubicBezTo>
                    <a:cubicBezTo>
                      <a:pt x="256834" y="-5543"/>
                      <a:pt x="321894" y="14062"/>
                      <a:pt x="369227" y="53762"/>
                    </a:cubicBezTo>
                    <a:lnTo>
                      <a:pt x="366607" y="56836"/>
                    </a:lnTo>
                    <a:cubicBezTo>
                      <a:pt x="320148" y="17826"/>
                      <a:pt x="256223" y="-1430"/>
                      <a:pt x="195704" y="5347"/>
                    </a:cubicBezTo>
                    <a:cubicBezTo>
                      <a:pt x="123134" y="13468"/>
                      <a:pt x="58859" y="55805"/>
                      <a:pt x="2183" y="931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1" name="Google Shape;1041;p5"/>
              <p:cNvSpPr/>
              <p:nvPr/>
            </p:nvSpPr>
            <p:spPr>
              <a:xfrm>
                <a:off x="6238029" y="1194817"/>
                <a:ext cx="17812" cy="5343"/>
              </a:xfrm>
              <a:custGeom>
                <a:rect b="b" l="l" r="r" t="t"/>
                <a:pathLst>
                  <a:path extrusionOk="0" h="2174" w="7248">
                    <a:moveTo>
                      <a:pt x="0" y="2174"/>
                    </a:moveTo>
                    <a:cubicBezTo>
                      <a:pt x="2358" y="1389"/>
                      <a:pt x="4803" y="664"/>
                      <a:pt x="7248" y="0"/>
                    </a:cubicBezTo>
                    <a:cubicBezTo>
                      <a:pt x="5415" y="306"/>
                      <a:pt x="3493" y="620"/>
                      <a:pt x="1660" y="926"/>
                    </a:cubicBezTo>
                    <a:lnTo>
                      <a:pt x="0" y="2174"/>
                    </a:lnTo>
                    <a:close/>
                  </a:path>
                </a:pathLst>
              </a:cu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2" name="Google Shape;1042;p5"/>
              <p:cNvSpPr/>
              <p:nvPr/>
            </p:nvSpPr>
            <p:spPr>
              <a:xfrm>
                <a:off x="5892162" y="155088"/>
                <a:ext cx="1249636" cy="1481030"/>
              </a:xfrm>
              <a:custGeom>
                <a:rect b="b" l="l" r="r" t="t"/>
                <a:pathLst>
                  <a:path extrusionOk="0" h="602657" w="508499">
                    <a:moveTo>
                      <a:pt x="428262" y="322183"/>
                    </a:moveTo>
                    <a:cubicBezTo>
                      <a:pt x="402325" y="306533"/>
                      <a:pt x="369926" y="304106"/>
                      <a:pt x="340146" y="309922"/>
                    </a:cubicBezTo>
                    <a:cubicBezTo>
                      <a:pt x="310368" y="315738"/>
                      <a:pt x="282684" y="329152"/>
                      <a:pt x="256049" y="343570"/>
                    </a:cubicBezTo>
                    <a:cubicBezTo>
                      <a:pt x="305390" y="313494"/>
                      <a:pt x="350714" y="277086"/>
                      <a:pt x="390622" y="235552"/>
                    </a:cubicBezTo>
                    <a:cubicBezTo>
                      <a:pt x="330278" y="260956"/>
                      <a:pt x="269148" y="286841"/>
                      <a:pt x="217711" y="327161"/>
                    </a:cubicBezTo>
                    <a:cubicBezTo>
                      <a:pt x="184789" y="352992"/>
                      <a:pt x="156319" y="384475"/>
                      <a:pt x="134050" y="419790"/>
                    </a:cubicBezTo>
                    <a:cubicBezTo>
                      <a:pt x="159550" y="320602"/>
                      <a:pt x="185137" y="216541"/>
                      <a:pt x="160598" y="117117"/>
                    </a:cubicBezTo>
                    <a:cubicBezTo>
                      <a:pt x="161820" y="157105"/>
                      <a:pt x="153787" y="196726"/>
                      <a:pt x="145839" y="235937"/>
                    </a:cubicBezTo>
                    <a:cubicBezTo>
                      <a:pt x="131955" y="304263"/>
                      <a:pt x="118069" y="372589"/>
                      <a:pt x="104183" y="440915"/>
                    </a:cubicBezTo>
                    <a:cubicBezTo>
                      <a:pt x="86107" y="349028"/>
                      <a:pt x="68030" y="257140"/>
                      <a:pt x="49865" y="165253"/>
                    </a:cubicBezTo>
                    <a:cubicBezTo>
                      <a:pt x="49079" y="197547"/>
                      <a:pt x="48206" y="229832"/>
                      <a:pt x="47419" y="262118"/>
                    </a:cubicBezTo>
                    <a:cubicBezTo>
                      <a:pt x="31613" y="174763"/>
                      <a:pt x="15807" y="87416"/>
                      <a:pt x="0" y="61"/>
                    </a:cubicBezTo>
                    <a:cubicBezTo>
                      <a:pt x="0" y="44"/>
                      <a:pt x="0" y="17"/>
                      <a:pt x="0" y="0"/>
                    </a:cubicBezTo>
                    <a:cubicBezTo>
                      <a:pt x="18514" y="144145"/>
                      <a:pt x="-30390" y="336112"/>
                      <a:pt x="96935" y="443518"/>
                    </a:cubicBezTo>
                    <a:cubicBezTo>
                      <a:pt x="140251" y="452818"/>
                      <a:pt x="132129" y="442610"/>
                      <a:pt x="99031" y="441736"/>
                    </a:cubicBezTo>
                    <a:lnTo>
                      <a:pt x="87679" y="438889"/>
                    </a:lnTo>
                    <a:cubicBezTo>
                      <a:pt x="93530" y="441824"/>
                      <a:pt x="99380" y="444810"/>
                      <a:pt x="105231" y="447806"/>
                    </a:cubicBezTo>
                    <a:cubicBezTo>
                      <a:pt x="106367" y="448862"/>
                      <a:pt x="107415" y="449945"/>
                      <a:pt x="108550" y="450993"/>
                    </a:cubicBezTo>
                    <a:cubicBezTo>
                      <a:pt x="109511" y="451054"/>
                      <a:pt x="110296" y="450949"/>
                      <a:pt x="111083" y="450714"/>
                    </a:cubicBezTo>
                    <a:cubicBezTo>
                      <a:pt x="111170" y="450810"/>
                      <a:pt x="111257" y="450915"/>
                      <a:pt x="111344" y="451011"/>
                    </a:cubicBezTo>
                    <a:lnTo>
                      <a:pt x="111344" y="450609"/>
                    </a:lnTo>
                    <a:cubicBezTo>
                      <a:pt x="111956" y="450390"/>
                      <a:pt x="112480" y="450076"/>
                      <a:pt x="113004" y="449701"/>
                    </a:cubicBezTo>
                    <a:lnTo>
                      <a:pt x="112829" y="450460"/>
                    </a:lnTo>
                    <a:cubicBezTo>
                      <a:pt x="113004" y="450181"/>
                      <a:pt x="113091" y="449901"/>
                      <a:pt x="113179" y="449622"/>
                    </a:cubicBezTo>
                    <a:cubicBezTo>
                      <a:pt x="113703" y="449264"/>
                      <a:pt x="114139" y="448801"/>
                      <a:pt x="114489" y="448330"/>
                    </a:cubicBezTo>
                    <a:cubicBezTo>
                      <a:pt x="119816" y="449203"/>
                      <a:pt x="125142" y="450076"/>
                      <a:pt x="130470" y="450941"/>
                    </a:cubicBezTo>
                    <a:cubicBezTo>
                      <a:pt x="173261" y="454731"/>
                      <a:pt x="231858" y="464809"/>
                      <a:pt x="296307" y="491732"/>
                    </a:cubicBezTo>
                    <a:cubicBezTo>
                      <a:pt x="337265" y="508805"/>
                      <a:pt x="370799" y="528637"/>
                      <a:pt x="397260" y="546845"/>
                    </a:cubicBezTo>
                    <a:cubicBezTo>
                      <a:pt x="405294" y="553849"/>
                      <a:pt x="414201" y="562503"/>
                      <a:pt x="423197" y="572939"/>
                    </a:cubicBezTo>
                    <a:cubicBezTo>
                      <a:pt x="431230" y="582231"/>
                      <a:pt x="438566" y="592125"/>
                      <a:pt x="445116" y="602657"/>
                    </a:cubicBezTo>
                    <a:cubicBezTo>
                      <a:pt x="454547" y="539117"/>
                      <a:pt x="414114" y="475113"/>
                      <a:pt x="357787" y="443395"/>
                    </a:cubicBezTo>
                    <a:cubicBezTo>
                      <a:pt x="310193" y="416542"/>
                      <a:pt x="253604" y="409826"/>
                      <a:pt x="198673" y="414900"/>
                    </a:cubicBezTo>
                    <a:cubicBezTo>
                      <a:pt x="226095" y="410394"/>
                      <a:pt x="253516" y="405896"/>
                      <a:pt x="281025" y="401390"/>
                    </a:cubicBezTo>
                    <a:cubicBezTo>
                      <a:pt x="307748" y="396998"/>
                      <a:pt x="334820" y="392579"/>
                      <a:pt x="361892" y="393932"/>
                    </a:cubicBezTo>
                    <a:cubicBezTo>
                      <a:pt x="385819" y="395120"/>
                      <a:pt x="409224" y="400753"/>
                      <a:pt x="432453" y="406359"/>
                    </a:cubicBezTo>
                    <a:cubicBezTo>
                      <a:pt x="464415" y="414070"/>
                      <a:pt x="502404" y="427772"/>
                      <a:pt x="508168" y="459901"/>
                    </a:cubicBezTo>
                    <a:cubicBezTo>
                      <a:pt x="509041" y="447535"/>
                      <a:pt x="508168" y="435108"/>
                      <a:pt x="505810" y="422960"/>
                    </a:cubicBezTo>
                    <a:cubicBezTo>
                      <a:pt x="494719" y="397382"/>
                      <a:pt x="479961" y="373401"/>
                      <a:pt x="461796" y="352189"/>
                    </a:cubicBezTo>
                    <a:cubicBezTo>
                      <a:pt x="452015" y="340749"/>
                      <a:pt x="441186" y="329990"/>
                      <a:pt x="428262" y="322192"/>
                    </a:cubicBezTo>
                    <a:close/>
                    <a:moveTo>
                      <a:pt x="140775" y="425362"/>
                    </a:moveTo>
                    <a:lnTo>
                      <a:pt x="142434" y="424113"/>
                    </a:lnTo>
                    <a:cubicBezTo>
                      <a:pt x="144268" y="423808"/>
                      <a:pt x="146189" y="423493"/>
                      <a:pt x="148023" y="423188"/>
                    </a:cubicBezTo>
                    <a:cubicBezTo>
                      <a:pt x="145578" y="423851"/>
                      <a:pt x="143133" y="424576"/>
                      <a:pt x="140775" y="425362"/>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43" name="Google Shape;1043;p5"/>
            <p:cNvGrpSpPr/>
            <p:nvPr/>
          </p:nvGrpSpPr>
          <p:grpSpPr>
            <a:xfrm>
              <a:off x="8587795" y="3826224"/>
              <a:ext cx="938336" cy="856099"/>
              <a:chOff x="5398741" y="1283837"/>
              <a:chExt cx="2823762" cy="2576285"/>
            </a:xfrm>
          </p:grpSpPr>
          <p:sp>
            <p:nvSpPr>
              <p:cNvPr id="1044" name="Google Shape;1044;p5"/>
              <p:cNvSpPr/>
              <p:nvPr/>
            </p:nvSpPr>
            <p:spPr>
              <a:xfrm>
                <a:off x="5469854" y="1292740"/>
                <a:ext cx="2745622" cy="2005834"/>
              </a:xfrm>
              <a:custGeom>
                <a:rect b="b" l="l" r="r" t="t"/>
                <a:pathLst>
                  <a:path extrusionOk="0" h="578467" w="791816">
                    <a:moveTo>
                      <a:pt x="678232" y="578459"/>
                    </a:moveTo>
                    <a:cubicBezTo>
                      <a:pt x="738637" y="556164"/>
                      <a:pt x="784031" y="498221"/>
                      <a:pt x="790895" y="434663"/>
                    </a:cubicBezTo>
                    <a:cubicBezTo>
                      <a:pt x="797759" y="371105"/>
                      <a:pt x="765770" y="304936"/>
                      <a:pt x="711504" y="270449"/>
                    </a:cubicBezTo>
                    <a:cubicBezTo>
                      <a:pt x="741816" y="347788"/>
                      <a:pt x="736035" y="445719"/>
                      <a:pt x="674180" y="501574"/>
                    </a:cubicBezTo>
                    <a:cubicBezTo>
                      <a:pt x="668023" y="507128"/>
                      <a:pt x="660094" y="512508"/>
                      <a:pt x="652016" y="510525"/>
                    </a:cubicBezTo>
                    <a:cubicBezTo>
                      <a:pt x="634960" y="506334"/>
                      <a:pt x="640689" y="480973"/>
                      <a:pt x="649553" y="465927"/>
                    </a:cubicBezTo>
                    <a:cubicBezTo>
                      <a:pt x="678590" y="416629"/>
                      <a:pt x="700326" y="363114"/>
                      <a:pt x="713845" y="307625"/>
                    </a:cubicBezTo>
                    <a:cubicBezTo>
                      <a:pt x="717067" y="294421"/>
                      <a:pt x="719835" y="280772"/>
                      <a:pt x="717932" y="267314"/>
                    </a:cubicBezTo>
                    <a:cubicBezTo>
                      <a:pt x="712561" y="229343"/>
                      <a:pt x="673822" y="206525"/>
                      <a:pt x="639301" y="189277"/>
                    </a:cubicBezTo>
                    <a:cubicBezTo>
                      <a:pt x="666547" y="261900"/>
                      <a:pt x="654478" y="347770"/>
                      <a:pt x="608246" y="410237"/>
                    </a:cubicBezTo>
                    <a:cubicBezTo>
                      <a:pt x="602570" y="417904"/>
                      <a:pt x="595208" y="425869"/>
                      <a:pt x="585619" y="426183"/>
                    </a:cubicBezTo>
                    <a:cubicBezTo>
                      <a:pt x="573778" y="426576"/>
                      <a:pt x="564722" y="414376"/>
                      <a:pt x="563997" y="402648"/>
                    </a:cubicBezTo>
                    <a:cubicBezTo>
                      <a:pt x="563272" y="390920"/>
                      <a:pt x="568433" y="379724"/>
                      <a:pt x="573062" y="368904"/>
                    </a:cubicBezTo>
                    <a:cubicBezTo>
                      <a:pt x="593226" y="321781"/>
                      <a:pt x="605286" y="271253"/>
                      <a:pt x="608561" y="220156"/>
                    </a:cubicBezTo>
                    <a:cubicBezTo>
                      <a:pt x="609670" y="202874"/>
                      <a:pt x="609687" y="185007"/>
                      <a:pt x="603312" y="168886"/>
                    </a:cubicBezTo>
                    <a:cubicBezTo>
                      <a:pt x="583305" y="118348"/>
                      <a:pt x="515259" y="109510"/>
                      <a:pt x="473769" y="74099"/>
                    </a:cubicBezTo>
                    <a:cubicBezTo>
                      <a:pt x="503644" y="154267"/>
                      <a:pt x="479235" y="251429"/>
                      <a:pt x="414917" y="308306"/>
                    </a:cubicBezTo>
                    <a:cubicBezTo>
                      <a:pt x="424131" y="229667"/>
                      <a:pt x="424637" y="150031"/>
                      <a:pt x="416420" y="71287"/>
                    </a:cubicBezTo>
                    <a:cubicBezTo>
                      <a:pt x="415485" y="62309"/>
                      <a:pt x="414306" y="52991"/>
                      <a:pt x="409381" y="45411"/>
                    </a:cubicBezTo>
                    <a:cubicBezTo>
                      <a:pt x="403573" y="36486"/>
                      <a:pt x="393487" y="31369"/>
                      <a:pt x="383680" y="27107"/>
                    </a:cubicBezTo>
                    <a:cubicBezTo>
                      <a:pt x="351482" y="13099"/>
                      <a:pt x="317153" y="3930"/>
                      <a:pt x="282212" y="0"/>
                    </a:cubicBezTo>
                    <a:cubicBezTo>
                      <a:pt x="326156" y="50302"/>
                      <a:pt x="332907" y="129159"/>
                      <a:pt x="298124" y="186081"/>
                    </a:cubicBezTo>
                    <a:cubicBezTo>
                      <a:pt x="289487" y="136731"/>
                      <a:pt x="272606" y="88814"/>
                      <a:pt x="248372" y="44861"/>
                    </a:cubicBezTo>
                    <a:cubicBezTo>
                      <a:pt x="242443" y="34120"/>
                      <a:pt x="235614" y="23134"/>
                      <a:pt x="224872" y="17099"/>
                    </a:cubicBezTo>
                    <a:cubicBezTo>
                      <a:pt x="211520" y="9598"/>
                      <a:pt x="195076" y="11248"/>
                      <a:pt x="179845" y="13126"/>
                    </a:cubicBezTo>
                    <a:cubicBezTo>
                      <a:pt x="113598" y="21282"/>
                      <a:pt x="39874" y="33569"/>
                      <a:pt x="0" y="86674"/>
                    </a:cubicBezTo>
                    <a:cubicBezTo>
                      <a:pt x="175662" y="203948"/>
                      <a:pt x="345762" y="329423"/>
                      <a:pt x="509538" y="462547"/>
                    </a:cubicBezTo>
                    <a:cubicBezTo>
                      <a:pt x="566066" y="508490"/>
                      <a:pt x="612255" y="547282"/>
                      <a:pt x="678232" y="57846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5" name="Google Shape;1045;p5"/>
              <p:cNvSpPr/>
              <p:nvPr/>
            </p:nvSpPr>
            <p:spPr>
              <a:xfrm>
                <a:off x="5459925" y="1283837"/>
                <a:ext cx="2762578" cy="2022277"/>
              </a:xfrm>
              <a:custGeom>
                <a:rect b="b" l="l" r="r" t="t"/>
                <a:pathLst>
                  <a:path extrusionOk="0" h="583209" w="796706">
                    <a:moveTo>
                      <a:pt x="681000" y="583200"/>
                    </a:moveTo>
                    <a:lnTo>
                      <a:pt x="680240" y="582843"/>
                    </a:lnTo>
                    <a:cubicBezTo>
                      <a:pt x="617372" y="553124"/>
                      <a:pt x="572066" y="516254"/>
                      <a:pt x="519616" y="473559"/>
                    </a:cubicBezTo>
                    <a:lnTo>
                      <a:pt x="511145" y="466669"/>
                    </a:lnTo>
                    <a:cubicBezTo>
                      <a:pt x="348058" y="334103"/>
                      <a:pt x="176675" y="207677"/>
                      <a:pt x="1764" y="90910"/>
                    </a:cubicBezTo>
                    <a:lnTo>
                      <a:pt x="0" y="89731"/>
                    </a:lnTo>
                    <a:lnTo>
                      <a:pt x="1275" y="88036"/>
                    </a:lnTo>
                    <a:cubicBezTo>
                      <a:pt x="40983" y="35141"/>
                      <a:pt x="112567" y="22313"/>
                      <a:pt x="182474" y="13702"/>
                    </a:cubicBezTo>
                    <a:cubicBezTo>
                      <a:pt x="195896" y="12052"/>
                      <a:pt x="214262" y="9790"/>
                      <a:pt x="228723" y="17920"/>
                    </a:cubicBezTo>
                    <a:cubicBezTo>
                      <a:pt x="240129" y="24330"/>
                      <a:pt x="247228" y="36015"/>
                      <a:pt x="252992" y="46468"/>
                    </a:cubicBezTo>
                    <a:cubicBezTo>
                      <a:pt x="276562" y="89206"/>
                      <a:pt x="293032" y="135107"/>
                      <a:pt x="301992" y="182963"/>
                    </a:cubicBezTo>
                    <a:cubicBezTo>
                      <a:pt x="333422" y="126924"/>
                      <a:pt x="326008" y="52476"/>
                      <a:pt x="283557" y="3886"/>
                    </a:cubicBezTo>
                    <a:lnTo>
                      <a:pt x="280160" y="0"/>
                    </a:lnTo>
                    <a:lnTo>
                      <a:pt x="285295" y="577"/>
                    </a:lnTo>
                    <a:cubicBezTo>
                      <a:pt x="320532" y="4550"/>
                      <a:pt x="354861" y="13719"/>
                      <a:pt x="387339" y="27840"/>
                    </a:cubicBezTo>
                    <a:cubicBezTo>
                      <a:pt x="396910" y="32006"/>
                      <a:pt x="407643" y="37246"/>
                      <a:pt x="413922" y="46896"/>
                    </a:cubicBezTo>
                    <a:cubicBezTo>
                      <a:pt x="418943" y="54607"/>
                      <a:pt x="420262" y="63960"/>
                      <a:pt x="421275" y="73653"/>
                    </a:cubicBezTo>
                    <a:cubicBezTo>
                      <a:pt x="429309" y="150721"/>
                      <a:pt x="429004" y="228802"/>
                      <a:pt x="420376" y="305809"/>
                    </a:cubicBezTo>
                    <a:cubicBezTo>
                      <a:pt x="481523" y="248739"/>
                      <a:pt x="503915" y="155620"/>
                      <a:pt x="474755" y="77374"/>
                    </a:cubicBezTo>
                    <a:lnTo>
                      <a:pt x="472057" y="70134"/>
                    </a:lnTo>
                    <a:lnTo>
                      <a:pt x="477934" y="75155"/>
                    </a:lnTo>
                    <a:cubicBezTo>
                      <a:pt x="493409" y="88368"/>
                      <a:pt x="512962" y="97992"/>
                      <a:pt x="531869" y="107310"/>
                    </a:cubicBezTo>
                    <a:cubicBezTo>
                      <a:pt x="563054" y="122671"/>
                      <a:pt x="595304" y="138556"/>
                      <a:pt x="608046" y="170728"/>
                    </a:cubicBezTo>
                    <a:cubicBezTo>
                      <a:pt x="614648" y="187408"/>
                      <a:pt x="614543" y="205642"/>
                      <a:pt x="613434" y="222864"/>
                    </a:cubicBezTo>
                    <a:cubicBezTo>
                      <a:pt x="610124" y="274431"/>
                      <a:pt x="598134" y="324698"/>
                      <a:pt x="577777" y="372266"/>
                    </a:cubicBezTo>
                    <a:lnTo>
                      <a:pt x="576965" y="374152"/>
                    </a:lnTo>
                    <a:cubicBezTo>
                      <a:pt x="572660" y="384169"/>
                      <a:pt x="568215" y="394526"/>
                      <a:pt x="568870" y="405102"/>
                    </a:cubicBezTo>
                    <a:cubicBezTo>
                      <a:pt x="569525" y="415634"/>
                      <a:pt x="577760" y="427196"/>
                      <a:pt x="588423" y="426759"/>
                    </a:cubicBezTo>
                    <a:cubicBezTo>
                      <a:pt x="597400" y="426462"/>
                      <a:pt x="604404" y="418516"/>
                      <a:pt x="609504" y="411625"/>
                    </a:cubicBezTo>
                    <a:cubicBezTo>
                      <a:pt x="655046" y="350093"/>
                      <a:pt x="667132" y="264109"/>
                      <a:pt x="640296" y="192569"/>
                    </a:cubicBezTo>
                    <a:lnTo>
                      <a:pt x="638506" y="187792"/>
                    </a:lnTo>
                    <a:lnTo>
                      <a:pt x="643073" y="190071"/>
                    </a:lnTo>
                    <a:cubicBezTo>
                      <a:pt x="681341" y="209188"/>
                      <a:pt x="717477" y="232059"/>
                      <a:pt x="722796" y="269620"/>
                    </a:cubicBezTo>
                    <a:cubicBezTo>
                      <a:pt x="723128" y="271977"/>
                      <a:pt x="723320" y="274344"/>
                      <a:pt x="723398" y="276719"/>
                    </a:cubicBezTo>
                    <a:cubicBezTo>
                      <a:pt x="773534" y="312839"/>
                      <a:pt x="802388" y="376205"/>
                      <a:pt x="795768" y="437457"/>
                    </a:cubicBezTo>
                    <a:cubicBezTo>
                      <a:pt x="788808" y="501871"/>
                      <a:pt x="743013" y="560329"/>
                      <a:pt x="681804" y="582921"/>
                    </a:cubicBezTo>
                    <a:lnTo>
                      <a:pt x="681009" y="583209"/>
                    </a:lnTo>
                    <a:close/>
                    <a:moveTo>
                      <a:pt x="5755" y="88761"/>
                    </a:moveTo>
                    <a:cubicBezTo>
                      <a:pt x="180160" y="205276"/>
                      <a:pt x="351028" y="331361"/>
                      <a:pt x="513660" y="463560"/>
                    </a:cubicBezTo>
                    <a:lnTo>
                      <a:pt x="522140" y="470459"/>
                    </a:lnTo>
                    <a:cubicBezTo>
                      <a:pt x="574179" y="512813"/>
                      <a:pt x="619154" y="549422"/>
                      <a:pt x="681184" y="578860"/>
                    </a:cubicBezTo>
                    <a:cubicBezTo>
                      <a:pt x="740602" y="556574"/>
                      <a:pt x="785000" y="499679"/>
                      <a:pt x="791768" y="437012"/>
                    </a:cubicBezTo>
                    <a:cubicBezTo>
                      <a:pt x="798126" y="378117"/>
                      <a:pt x="770923" y="317223"/>
                      <a:pt x="723372" y="281671"/>
                    </a:cubicBezTo>
                    <a:cubicBezTo>
                      <a:pt x="723267" y="284684"/>
                      <a:pt x="723005" y="287679"/>
                      <a:pt x="722630" y="290631"/>
                    </a:cubicBezTo>
                    <a:cubicBezTo>
                      <a:pt x="744410" y="361568"/>
                      <a:pt x="739004" y="450897"/>
                      <a:pt x="678389" y="505635"/>
                    </a:cubicBezTo>
                    <a:cubicBezTo>
                      <a:pt x="669420" y="513730"/>
                      <a:pt x="661569" y="516796"/>
                      <a:pt x="654409" y="515049"/>
                    </a:cubicBezTo>
                    <a:cubicBezTo>
                      <a:pt x="649239" y="513774"/>
                      <a:pt x="645597" y="510726"/>
                      <a:pt x="643597" y="505967"/>
                    </a:cubicBezTo>
                    <a:cubicBezTo>
                      <a:pt x="639135" y="495383"/>
                      <a:pt x="644147" y="478598"/>
                      <a:pt x="650697" y="467489"/>
                    </a:cubicBezTo>
                    <a:cubicBezTo>
                      <a:pt x="679699" y="418253"/>
                      <a:pt x="701261" y="365166"/>
                      <a:pt x="714770" y="309730"/>
                    </a:cubicBezTo>
                    <a:cubicBezTo>
                      <a:pt x="716255" y="303652"/>
                      <a:pt x="717678" y="297382"/>
                      <a:pt x="718560" y="291024"/>
                    </a:cubicBezTo>
                    <a:cubicBezTo>
                      <a:pt x="716726" y="285129"/>
                      <a:pt x="714700" y="279357"/>
                      <a:pt x="712509" y="273750"/>
                    </a:cubicBezTo>
                    <a:lnTo>
                      <a:pt x="710273" y="268039"/>
                    </a:lnTo>
                    <a:lnTo>
                      <a:pt x="715452" y="271331"/>
                    </a:lnTo>
                    <a:cubicBezTo>
                      <a:pt x="716718" y="272135"/>
                      <a:pt x="717984" y="272964"/>
                      <a:pt x="719224" y="273803"/>
                    </a:cubicBezTo>
                    <a:cubicBezTo>
                      <a:pt x="719128" y="272589"/>
                      <a:pt x="718997" y="271384"/>
                      <a:pt x="718822" y="270178"/>
                    </a:cubicBezTo>
                    <a:cubicBezTo>
                      <a:pt x="713967" y="235893"/>
                      <a:pt x="681349" y="214096"/>
                      <a:pt x="645780" y="195923"/>
                    </a:cubicBezTo>
                    <a:cubicBezTo>
                      <a:pt x="670809" y="267724"/>
                      <a:pt x="658059" y="352766"/>
                      <a:pt x="612735" y="414009"/>
                    </a:cubicBezTo>
                    <a:cubicBezTo>
                      <a:pt x="607094" y="421625"/>
                      <a:pt x="599252" y="430410"/>
                      <a:pt x="588562" y="430768"/>
                    </a:cubicBezTo>
                    <a:cubicBezTo>
                      <a:pt x="575507" y="431126"/>
                      <a:pt x="565656" y="417983"/>
                      <a:pt x="564870" y="405355"/>
                    </a:cubicBezTo>
                    <a:cubicBezTo>
                      <a:pt x="564154" y="393819"/>
                      <a:pt x="568800" y="383025"/>
                      <a:pt x="573289" y="372581"/>
                    </a:cubicBezTo>
                    <a:lnTo>
                      <a:pt x="574092" y="370703"/>
                    </a:lnTo>
                    <a:cubicBezTo>
                      <a:pt x="594265" y="323554"/>
                      <a:pt x="606159" y="273733"/>
                      <a:pt x="609434" y="222619"/>
                    </a:cubicBezTo>
                    <a:cubicBezTo>
                      <a:pt x="610508" y="205861"/>
                      <a:pt x="610630" y="188159"/>
                      <a:pt x="604317" y="172213"/>
                    </a:cubicBezTo>
                    <a:cubicBezTo>
                      <a:pt x="592152" y="141482"/>
                      <a:pt x="562006" y="126636"/>
                      <a:pt x="530096" y="110917"/>
                    </a:cubicBezTo>
                    <a:cubicBezTo>
                      <a:pt x="513136" y="102559"/>
                      <a:pt x="495662" y="93957"/>
                      <a:pt x="480868" y="82683"/>
                    </a:cubicBezTo>
                    <a:cubicBezTo>
                      <a:pt x="507495" y="162685"/>
                      <a:pt x="482650" y="256206"/>
                      <a:pt x="419109" y="312402"/>
                    </a:cubicBezTo>
                    <a:lnTo>
                      <a:pt x="415180" y="315878"/>
                    </a:lnTo>
                    <a:lnTo>
                      <a:pt x="415791" y="310664"/>
                    </a:lnTo>
                    <a:cubicBezTo>
                      <a:pt x="424978" y="232225"/>
                      <a:pt x="425484" y="152634"/>
                      <a:pt x="417293" y="74090"/>
                    </a:cubicBezTo>
                    <a:cubicBezTo>
                      <a:pt x="416297" y="64545"/>
                      <a:pt x="415101" y="56074"/>
                      <a:pt x="410560" y="49097"/>
                    </a:cubicBezTo>
                    <a:cubicBezTo>
                      <a:pt x="404892" y="40381"/>
                      <a:pt x="394771" y="35464"/>
                      <a:pt x="385741" y="31534"/>
                    </a:cubicBezTo>
                    <a:cubicBezTo>
                      <a:pt x="355184" y="18243"/>
                      <a:pt x="322960" y="9388"/>
                      <a:pt x="289889" y="5179"/>
                    </a:cubicBezTo>
                    <a:cubicBezTo>
                      <a:pt x="331649" y="56458"/>
                      <a:pt x="337230" y="133194"/>
                      <a:pt x="302700" y="189705"/>
                    </a:cubicBezTo>
                    <a:lnTo>
                      <a:pt x="299931" y="194237"/>
                    </a:lnTo>
                    <a:lnTo>
                      <a:pt x="299014" y="189006"/>
                    </a:lnTo>
                    <a:cubicBezTo>
                      <a:pt x="290378" y="139656"/>
                      <a:pt x="273715" y="92359"/>
                      <a:pt x="249481" y="48415"/>
                    </a:cubicBezTo>
                    <a:cubicBezTo>
                      <a:pt x="243980" y="38451"/>
                      <a:pt x="237247" y="27325"/>
                      <a:pt x="226758" y="21431"/>
                    </a:cubicBezTo>
                    <a:cubicBezTo>
                      <a:pt x="214445" y="14514"/>
                      <a:pt x="199634" y="15641"/>
                      <a:pt x="182963" y="17693"/>
                    </a:cubicBezTo>
                    <a:cubicBezTo>
                      <a:pt x="114663" y="26103"/>
                      <a:pt x="44791" y="38547"/>
                      <a:pt x="5764" y="88770"/>
                    </a:cubicBezTo>
                    <a:close/>
                    <a:moveTo>
                      <a:pt x="721110" y="299783"/>
                    </a:moveTo>
                    <a:cubicBezTo>
                      <a:pt x="720368" y="303538"/>
                      <a:pt x="719512" y="307180"/>
                      <a:pt x="718665" y="310673"/>
                    </a:cubicBezTo>
                    <a:cubicBezTo>
                      <a:pt x="705059" y="366493"/>
                      <a:pt x="683358" y="419939"/>
                      <a:pt x="654155" y="469524"/>
                    </a:cubicBezTo>
                    <a:cubicBezTo>
                      <a:pt x="647911" y="480126"/>
                      <a:pt x="643545" y="495514"/>
                      <a:pt x="647291" y="504412"/>
                    </a:cubicBezTo>
                    <a:cubicBezTo>
                      <a:pt x="648793" y="507984"/>
                      <a:pt x="651439" y="510194"/>
                      <a:pt x="655369" y="511154"/>
                    </a:cubicBezTo>
                    <a:cubicBezTo>
                      <a:pt x="661142" y="512569"/>
                      <a:pt x="667805" y="509792"/>
                      <a:pt x="675708" y="502657"/>
                    </a:cubicBezTo>
                    <a:cubicBezTo>
                      <a:pt x="732760" y="451142"/>
                      <a:pt x="739738" y="368057"/>
                      <a:pt x="721119" y="299783"/>
                    </a:cubicBezTo>
                    <a:close/>
                    <a:moveTo>
                      <a:pt x="718438" y="278117"/>
                    </a:moveTo>
                    <a:cubicBezTo>
                      <a:pt x="718761" y="279016"/>
                      <a:pt x="719093" y="279924"/>
                      <a:pt x="719408" y="280824"/>
                    </a:cubicBezTo>
                    <a:cubicBezTo>
                      <a:pt x="719425" y="280152"/>
                      <a:pt x="719434" y="279479"/>
                      <a:pt x="719425" y="278798"/>
                    </a:cubicBezTo>
                    <a:cubicBezTo>
                      <a:pt x="719093" y="278571"/>
                      <a:pt x="718770" y="278335"/>
                      <a:pt x="718438" y="278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6" name="Google Shape;1046;p5"/>
              <p:cNvSpPr/>
              <p:nvPr/>
            </p:nvSpPr>
            <p:spPr>
              <a:xfrm>
                <a:off x="5405737" y="1543116"/>
                <a:ext cx="2417954" cy="2309948"/>
              </a:xfrm>
              <a:custGeom>
                <a:rect b="b" l="l" r="r" t="t"/>
                <a:pathLst>
                  <a:path extrusionOk="0" h="666171" w="697319">
                    <a:moveTo>
                      <a:pt x="697320" y="505451"/>
                    </a:moveTo>
                    <a:cubicBezTo>
                      <a:pt x="692910" y="569228"/>
                      <a:pt x="649778" y="628847"/>
                      <a:pt x="590281" y="653422"/>
                    </a:cubicBezTo>
                    <a:cubicBezTo>
                      <a:pt x="530784" y="677996"/>
                      <a:pt x="457733" y="666346"/>
                      <a:pt x="408995" y="624525"/>
                    </a:cubicBezTo>
                    <a:cubicBezTo>
                      <a:pt x="492359" y="631397"/>
                      <a:pt x="585399" y="598108"/>
                      <a:pt x="621833" y="523424"/>
                    </a:cubicBezTo>
                    <a:cubicBezTo>
                      <a:pt x="625457" y="515992"/>
                      <a:pt x="628409" y="506927"/>
                      <a:pt x="624199" y="499810"/>
                    </a:cubicBezTo>
                    <a:cubicBezTo>
                      <a:pt x="615309" y="484781"/>
                      <a:pt x="592420" y="497426"/>
                      <a:pt x="580386" y="510124"/>
                    </a:cubicBezTo>
                    <a:cubicBezTo>
                      <a:pt x="540975" y="551727"/>
                      <a:pt x="495407" y="587593"/>
                      <a:pt x="445603" y="616202"/>
                    </a:cubicBezTo>
                    <a:cubicBezTo>
                      <a:pt x="433752" y="623014"/>
                      <a:pt x="421343" y="629520"/>
                      <a:pt x="407789" y="631528"/>
                    </a:cubicBezTo>
                    <a:cubicBezTo>
                      <a:pt x="369557" y="637196"/>
                      <a:pt x="336503" y="606832"/>
                      <a:pt x="310025" y="578895"/>
                    </a:cubicBezTo>
                    <a:cubicBezTo>
                      <a:pt x="387966" y="584196"/>
                      <a:pt x="467549" y="548339"/>
                      <a:pt x="514811" y="486641"/>
                    </a:cubicBezTo>
                    <a:cubicBezTo>
                      <a:pt x="520610" y="479069"/>
                      <a:pt x="526216" y="469803"/>
                      <a:pt x="523806" y="460590"/>
                    </a:cubicBezTo>
                    <a:cubicBezTo>
                      <a:pt x="520828" y="449212"/>
                      <a:pt x="506463" y="444068"/>
                      <a:pt x="494918" y="446705"/>
                    </a:cubicBezTo>
                    <a:cubicBezTo>
                      <a:pt x="483373" y="449343"/>
                      <a:pt x="474020" y="457429"/>
                      <a:pt x="464868" y="464904"/>
                    </a:cubicBezTo>
                    <a:cubicBezTo>
                      <a:pt x="425028" y="497461"/>
                      <a:pt x="379608" y="523266"/>
                      <a:pt x="331150" y="540890"/>
                    </a:cubicBezTo>
                    <a:cubicBezTo>
                      <a:pt x="314749" y="546854"/>
                      <a:pt x="297493" y="551937"/>
                      <a:pt x="280097" y="550443"/>
                    </a:cubicBezTo>
                    <a:cubicBezTo>
                      <a:pt x="225569" y="545762"/>
                      <a:pt x="197702" y="483549"/>
                      <a:pt x="151697" y="454146"/>
                    </a:cubicBezTo>
                    <a:cubicBezTo>
                      <a:pt x="237673" y="459805"/>
                      <a:pt x="324678" y="409005"/>
                      <a:pt x="361409" y="331693"/>
                    </a:cubicBezTo>
                    <a:cubicBezTo>
                      <a:pt x="288000" y="362773"/>
                      <a:pt x="211160" y="385863"/>
                      <a:pt x="132703" y="400403"/>
                    </a:cubicBezTo>
                    <a:cubicBezTo>
                      <a:pt x="123761" y="402063"/>
                      <a:pt x="114416" y="403591"/>
                      <a:pt x="105684" y="401049"/>
                    </a:cubicBezTo>
                    <a:cubicBezTo>
                      <a:pt x="95414" y="398063"/>
                      <a:pt x="87598" y="389915"/>
                      <a:pt x="80690" y="381802"/>
                    </a:cubicBezTo>
                    <a:cubicBezTo>
                      <a:pt x="58011" y="355149"/>
                      <a:pt x="39401" y="325108"/>
                      <a:pt x="25681" y="292997"/>
                    </a:cubicBezTo>
                    <a:cubicBezTo>
                      <a:pt x="86777" y="320515"/>
                      <a:pt x="164927" y="304542"/>
                      <a:pt x="210085" y="255315"/>
                    </a:cubicBezTo>
                    <a:cubicBezTo>
                      <a:pt x="159924" y="261114"/>
                      <a:pt x="108810" y="258660"/>
                      <a:pt x="59443" y="248084"/>
                    </a:cubicBezTo>
                    <a:cubicBezTo>
                      <a:pt x="47374" y="245499"/>
                      <a:pt x="34816" y="242120"/>
                      <a:pt x="25935" y="233614"/>
                    </a:cubicBezTo>
                    <a:cubicBezTo>
                      <a:pt x="14888" y="223047"/>
                      <a:pt x="11822" y="206935"/>
                      <a:pt x="9307" y="191923"/>
                    </a:cubicBezTo>
                    <a:cubicBezTo>
                      <a:pt x="-1609" y="126601"/>
                      <a:pt x="-10665" y="53000"/>
                      <a:pt x="29358" y="0"/>
                    </a:cubicBezTo>
                    <a:cubicBezTo>
                      <a:pt x="192593" y="133779"/>
                      <a:pt x="362177" y="259935"/>
                      <a:pt x="537359" y="377907"/>
                    </a:cubicBezTo>
                    <a:cubicBezTo>
                      <a:pt x="597826" y="418629"/>
                      <a:pt x="648433" y="451543"/>
                      <a:pt x="697302" y="5054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7" name="Google Shape;1047;p5"/>
              <p:cNvSpPr/>
              <p:nvPr/>
            </p:nvSpPr>
            <p:spPr>
              <a:xfrm>
                <a:off x="5398741" y="1533184"/>
                <a:ext cx="2432066" cy="2326939"/>
              </a:xfrm>
              <a:custGeom>
                <a:rect b="b" l="l" r="r" t="t"/>
                <a:pathLst>
                  <a:path extrusionOk="0" h="671071" w="701389">
                    <a:moveTo>
                      <a:pt x="526505" y="671071"/>
                    </a:moveTo>
                    <a:cubicBezTo>
                      <a:pt x="487399" y="671071"/>
                      <a:pt x="448223" y="658592"/>
                      <a:pt x="417152" y="634926"/>
                    </a:cubicBezTo>
                    <a:cubicBezTo>
                      <a:pt x="414837" y="635528"/>
                      <a:pt x="412488" y="636017"/>
                      <a:pt x="410113" y="636375"/>
                    </a:cubicBezTo>
                    <a:cubicBezTo>
                      <a:pt x="372291" y="642017"/>
                      <a:pt x="339944" y="614098"/>
                      <a:pt x="310602" y="583139"/>
                    </a:cubicBezTo>
                    <a:lnTo>
                      <a:pt x="307074" y="579410"/>
                    </a:lnTo>
                    <a:lnTo>
                      <a:pt x="312200" y="579760"/>
                    </a:lnTo>
                    <a:cubicBezTo>
                      <a:pt x="388997" y="585017"/>
                      <a:pt x="468693" y="549081"/>
                      <a:pt x="515266" y="488291"/>
                    </a:cubicBezTo>
                    <a:cubicBezTo>
                      <a:pt x="520479" y="481488"/>
                      <a:pt x="526164" y="472581"/>
                      <a:pt x="523911" y="463970"/>
                    </a:cubicBezTo>
                    <a:cubicBezTo>
                      <a:pt x="521222" y="453692"/>
                      <a:pt x="507782" y="449168"/>
                      <a:pt x="497407" y="451535"/>
                    </a:cubicBezTo>
                    <a:cubicBezTo>
                      <a:pt x="486980" y="453919"/>
                      <a:pt x="478221" y="461097"/>
                      <a:pt x="469750" y="468048"/>
                    </a:cubicBezTo>
                    <a:lnTo>
                      <a:pt x="468178" y="469332"/>
                    </a:lnTo>
                    <a:cubicBezTo>
                      <a:pt x="427972" y="502186"/>
                      <a:pt x="382788" y="527869"/>
                      <a:pt x="333875" y="545649"/>
                    </a:cubicBezTo>
                    <a:cubicBezTo>
                      <a:pt x="317544" y="551587"/>
                      <a:pt x="299939" y="556854"/>
                      <a:pt x="281958" y="555325"/>
                    </a:cubicBezTo>
                    <a:cubicBezTo>
                      <a:pt x="247253" y="552347"/>
                      <a:pt x="222740" y="526184"/>
                      <a:pt x="199030" y="500876"/>
                    </a:cubicBezTo>
                    <a:cubicBezTo>
                      <a:pt x="184664" y="485541"/>
                      <a:pt x="169801" y="469682"/>
                      <a:pt x="152641" y="458713"/>
                    </a:cubicBezTo>
                    <a:lnTo>
                      <a:pt x="146065" y="454512"/>
                    </a:lnTo>
                    <a:lnTo>
                      <a:pt x="153846" y="455019"/>
                    </a:lnTo>
                    <a:cubicBezTo>
                      <a:pt x="237795" y="460591"/>
                      <a:pt x="321430" y="412839"/>
                      <a:pt x="359261" y="338496"/>
                    </a:cubicBezTo>
                    <a:cubicBezTo>
                      <a:pt x="287267" y="368563"/>
                      <a:pt x="211876" y="391016"/>
                      <a:pt x="135088" y="405250"/>
                    </a:cubicBezTo>
                    <a:cubicBezTo>
                      <a:pt x="125429" y="407040"/>
                      <a:pt x="116024" y="408429"/>
                      <a:pt x="107142" y="405853"/>
                    </a:cubicBezTo>
                    <a:cubicBezTo>
                      <a:pt x="96052" y="402631"/>
                      <a:pt x="87930" y="393906"/>
                      <a:pt x="81180" y="385977"/>
                    </a:cubicBezTo>
                    <a:cubicBezTo>
                      <a:pt x="58308" y="359097"/>
                      <a:pt x="39690" y="329047"/>
                      <a:pt x="25857" y="296657"/>
                    </a:cubicBezTo>
                    <a:lnTo>
                      <a:pt x="23839" y="291932"/>
                    </a:lnTo>
                    <a:lnTo>
                      <a:pt x="28529" y="294045"/>
                    </a:lnTo>
                    <a:cubicBezTo>
                      <a:pt x="87546" y="320637"/>
                      <a:pt x="161601" y="306560"/>
                      <a:pt x="206872" y="260782"/>
                    </a:cubicBezTo>
                    <a:cubicBezTo>
                      <a:pt x="158081" y="265838"/>
                      <a:pt x="109046" y="263201"/>
                      <a:pt x="61050" y="252922"/>
                    </a:cubicBezTo>
                    <a:cubicBezTo>
                      <a:pt x="49322" y="250407"/>
                      <a:pt x="36013" y="246967"/>
                      <a:pt x="26573" y="237937"/>
                    </a:cubicBezTo>
                    <a:cubicBezTo>
                      <a:pt x="14600" y="226488"/>
                      <a:pt x="11570" y="208367"/>
                      <a:pt x="9351" y="195128"/>
                    </a:cubicBezTo>
                    <a:cubicBezTo>
                      <a:pt x="-2167" y="126182"/>
                      <a:pt x="-10088" y="54459"/>
                      <a:pt x="29786" y="1668"/>
                    </a:cubicBezTo>
                    <a:lnTo>
                      <a:pt x="31044" y="0"/>
                    </a:lnTo>
                    <a:lnTo>
                      <a:pt x="32660" y="1319"/>
                    </a:lnTo>
                    <a:cubicBezTo>
                      <a:pt x="195196" y="134539"/>
                      <a:pt x="366064" y="261647"/>
                      <a:pt x="540504" y="379122"/>
                    </a:cubicBezTo>
                    <a:lnTo>
                      <a:pt x="549560" y="385217"/>
                    </a:lnTo>
                    <a:cubicBezTo>
                      <a:pt x="605730" y="422987"/>
                      <a:pt x="654241" y="455604"/>
                      <a:pt x="700814" y="506971"/>
                    </a:cubicBezTo>
                    <a:lnTo>
                      <a:pt x="701390" y="507600"/>
                    </a:lnTo>
                    <a:lnTo>
                      <a:pt x="701329" y="508456"/>
                    </a:lnTo>
                    <a:cubicBezTo>
                      <a:pt x="696858" y="573088"/>
                      <a:pt x="653350" y="633240"/>
                      <a:pt x="593058" y="658138"/>
                    </a:cubicBezTo>
                    <a:cubicBezTo>
                      <a:pt x="571977" y="666844"/>
                      <a:pt x="549245" y="671071"/>
                      <a:pt x="526496" y="671071"/>
                    </a:cubicBezTo>
                    <a:close/>
                    <a:moveTo>
                      <a:pt x="421955" y="633502"/>
                    </a:moveTo>
                    <a:cubicBezTo>
                      <a:pt x="469837" y="668617"/>
                      <a:pt x="536426" y="677193"/>
                      <a:pt x="591539" y="654426"/>
                    </a:cubicBezTo>
                    <a:cubicBezTo>
                      <a:pt x="650189" y="630201"/>
                      <a:pt x="692587" y="571848"/>
                      <a:pt x="697277" y="509024"/>
                    </a:cubicBezTo>
                    <a:cubicBezTo>
                      <a:pt x="651202" y="458381"/>
                      <a:pt x="603049" y="426000"/>
                      <a:pt x="547324" y="388536"/>
                    </a:cubicBezTo>
                    <a:lnTo>
                      <a:pt x="538268" y="382440"/>
                    </a:lnTo>
                    <a:cubicBezTo>
                      <a:pt x="364309" y="265288"/>
                      <a:pt x="193886" y="138548"/>
                      <a:pt x="31743" y="5746"/>
                    </a:cubicBezTo>
                    <a:cubicBezTo>
                      <a:pt x="-5756" y="57113"/>
                      <a:pt x="2051" y="127108"/>
                      <a:pt x="13308" y="194447"/>
                    </a:cubicBezTo>
                    <a:cubicBezTo>
                      <a:pt x="16058" y="210882"/>
                      <a:pt x="19159" y="225283"/>
                      <a:pt x="29341" y="235020"/>
                    </a:cubicBezTo>
                    <a:cubicBezTo>
                      <a:pt x="38022" y="243325"/>
                      <a:pt x="50693" y="246582"/>
                      <a:pt x="61889" y="248975"/>
                    </a:cubicBezTo>
                    <a:cubicBezTo>
                      <a:pt x="111256" y="259550"/>
                      <a:pt x="161714" y="261969"/>
                      <a:pt x="211876" y="256180"/>
                    </a:cubicBezTo>
                    <a:lnTo>
                      <a:pt x="217221" y="255560"/>
                    </a:lnTo>
                    <a:lnTo>
                      <a:pt x="213588" y="259524"/>
                    </a:lnTo>
                    <a:cubicBezTo>
                      <a:pt x="168753" y="308403"/>
                      <a:pt x="92986" y="324881"/>
                      <a:pt x="31568" y="299687"/>
                    </a:cubicBezTo>
                    <a:cubicBezTo>
                      <a:pt x="45017" y="329947"/>
                      <a:pt x="62718" y="358066"/>
                      <a:pt x="84245" y="383357"/>
                    </a:cubicBezTo>
                    <a:cubicBezTo>
                      <a:pt x="90611" y="390832"/>
                      <a:pt x="98244" y="399058"/>
                      <a:pt x="108269" y="401976"/>
                    </a:cubicBezTo>
                    <a:cubicBezTo>
                      <a:pt x="116321" y="404316"/>
                      <a:pt x="124853" y="403041"/>
                      <a:pt x="134363" y="401286"/>
                    </a:cubicBezTo>
                    <a:cubicBezTo>
                      <a:pt x="212627" y="386780"/>
                      <a:pt x="289433" y="363699"/>
                      <a:pt x="362650" y="332697"/>
                    </a:cubicBezTo>
                    <a:lnTo>
                      <a:pt x="367505" y="330645"/>
                    </a:lnTo>
                    <a:lnTo>
                      <a:pt x="365243" y="335405"/>
                    </a:lnTo>
                    <a:cubicBezTo>
                      <a:pt x="328958" y="411783"/>
                      <a:pt x="245515" y="461831"/>
                      <a:pt x="160736" y="459342"/>
                    </a:cubicBezTo>
                    <a:cubicBezTo>
                      <a:pt x="175818" y="470206"/>
                      <a:pt x="189083" y="484362"/>
                      <a:pt x="201956" y="498107"/>
                    </a:cubicBezTo>
                    <a:cubicBezTo>
                      <a:pt x="226207" y="524000"/>
                      <a:pt x="249122" y="548452"/>
                      <a:pt x="282298" y="551299"/>
                    </a:cubicBezTo>
                    <a:cubicBezTo>
                      <a:pt x="299511" y="552784"/>
                      <a:pt x="316601" y="547632"/>
                      <a:pt x="332504" y="541859"/>
                    </a:cubicBezTo>
                    <a:cubicBezTo>
                      <a:pt x="380989" y="524227"/>
                      <a:pt x="425788" y="498780"/>
                      <a:pt x="465645" y="466206"/>
                    </a:cubicBezTo>
                    <a:lnTo>
                      <a:pt x="467209" y="464922"/>
                    </a:lnTo>
                    <a:cubicBezTo>
                      <a:pt x="476038" y="457683"/>
                      <a:pt x="485163" y="450198"/>
                      <a:pt x="496516" y="447605"/>
                    </a:cubicBezTo>
                    <a:cubicBezTo>
                      <a:pt x="508943" y="444767"/>
                      <a:pt x="524470" y="450251"/>
                      <a:pt x="527789" y="462940"/>
                    </a:cubicBezTo>
                    <a:cubicBezTo>
                      <a:pt x="530487" y="473227"/>
                      <a:pt x="524208" y="483192"/>
                      <a:pt x="518445" y="490710"/>
                    </a:cubicBezTo>
                    <a:cubicBezTo>
                      <a:pt x="472117" y="551195"/>
                      <a:pt x="393555" y="587480"/>
                      <a:pt x="317020" y="584030"/>
                    </a:cubicBezTo>
                    <a:cubicBezTo>
                      <a:pt x="344686" y="612700"/>
                      <a:pt x="375015" y="637493"/>
                      <a:pt x="409528" y="632402"/>
                    </a:cubicBezTo>
                    <a:cubicBezTo>
                      <a:pt x="410742" y="632218"/>
                      <a:pt x="411938" y="632000"/>
                      <a:pt x="413135" y="631756"/>
                    </a:cubicBezTo>
                    <a:cubicBezTo>
                      <a:pt x="411982" y="630821"/>
                      <a:pt x="410838" y="629869"/>
                      <a:pt x="409711" y="628900"/>
                    </a:cubicBezTo>
                    <a:lnTo>
                      <a:pt x="405022" y="624874"/>
                    </a:lnTo>
                    <a:lnTo>
                      <a:pt x="411187" y="625380"/>
                    </a:lnTo>
                    <a:cubicBezTo>
                      <a:pt x="417230" y="625878"/>
                      <a:pt x="423387" y="626166"/>
                      <a:pt x="429614" y="626236"/>
                    </a:cubicBezTo>
                    <a:cubicBezTo>
                      <a:pt x="435517" y="623599"/>
                      <a:pt x="441176" y="620455"/>
                      <a:pt x="446634" y="617320"/>
                    </a:cubicBezTo>
                    <a:cubicBezTo>
                      <a:pt x="496394" y="588729"/>
                      <a:pt x="541595" y="553160"/>
                      <a:pt x="580963" y="511591"/>
                    </a:cubicBezTo>
                    <a:cubicBezTo>
                      <a:pt x="589880" y="502177"/>
                      <a:pt x="604708" y="492702"/>
                      <a:pt x="616209" y="493933"/>
                    </a:cubicBezTo>
                    <a:cubicBezTo>
                      <a:pt x="621327" y="494509"/>
                      <a:pt x="625274" y="497103"/>
                      <a:pt x="627955" y="501636"/>
                    </a:cubicBezTo>
                    <a:cubicBezTo>
                      <a:pt x="631702" y="507975"/>
                      <a:pt x="630951" y="516315"/>
                      <a:pt x="625667" y="527153"/>
                    </a:cubicBezTo>
                    <a:cubicBezTo>
                      <a:pt x="589958" y="600335"/>
                      <a:pt x="505153" y="630996"/>
                      <a:pt x="430391" y="630245"/>
                    </a:cubicBezTo>
                    <a:cubicBezTo>
                      <a:pt x="427640" y="631441"/>
                      <a:pt x="424828" y="632550"/>
                      <a:pt x="421955" y="633493"/>
                    </a:cubicBezTo>
                    <a:close/>
                    <a:moveTo>
                      <a:pt x="417125" y="629825"/>
                    </a:moveTo>
                    <a:cubicBezTo>
                      <a:pt x="417422" y="630061"/>
                      <a:pt x="417737" y="630306"/>
                      <a:pt x="418034" y="630542"/>
                    </a:cubicBezTo>
                    <a:cubicBezTo>
                      <a:pt x="418662" y="630358"/>
                      <a:pt x="419291" y="630166"/>
                      <a:pt x="419920" y="629974"/>
                    </a:cubicBezTo>
                    <a:cubicBezTo>
                      <a:pt x="418986" y="629930"/>
                      <a:pt x="418060" y="629887"/>
                      <a:pt x="417125" y="629825"/>
                    </a:cubicBezTo>
                    <a:close/>
                    <a:moveTo>
                      <a:pt x="614017" y="497837"/>
                    </a:moveTo>
                    <a:cubicBezTo>
                      <a:pt x="604490" y="497837"/>
                      <a:pt x="591888" y="505897"/>
                      <a:pt x="583863" y="514359"/>
                    </a:cubicBezTo>
                    <a:cubicBezTo>
                      <a:pt x="544224" y="556199"/>
                      <a:pt x="498726" y="592012"/>
                      <a:pt x="448625" y="620805"/>
                    </a:cubicBezTo>
                    <a:cubicBezTo>
                      <a:pt x="445516" y="622586"/>
                      <a:pt x="442259" y="624420"/>
                      <a:pt x="438862" y="626184"/>
                    </a:cubicBezTo>
                    <a:cubicBezTo>
                      <a:pt x="510140" y="624499"/>
                      <a:pt x="588447" y="594283"/>
                      <a:pt x="622052" y="525406"/>
                    </a:cubicBezTo>
                    <a:cubicBezTo>
                      <a:pt x="626706" y="515878"/>
                      <a:pt x="627501" y="508779"/>
                      <a:pt x="624497" y="503687"/>
                    </a:cubicBezTo>
                    <a:cubicBezTo>
                      <a:pt x="622462" y="500247"/>
                      <a:pt x="619598" y="498369"/>
                      <a:pt x="615747" y="497933"/>
                    </a:cubicBezTo>
                    <a:cubicBezTo>
                      <a:pt x="615179" y="497872"/>
                      <a:pt x="614602" y="497837"/>
                      <a:pt x="614017" y="497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48" name="Google Shape;1048;p5"/>
              <p:cNvSpPr/>
              <p:nvPr/>
            </p:nvSpPr>
            <p:spPr>
              <a:xfrm>
                <a:off x="5406042" y="1421355"/>
                <a:ext cx="2809421" cy="2334411"/>
              </a:xfrm>
              <a:custGeom>
                <a:rect b="b" l="l" r="r" t="t"/>
                <a:pathLst>
                  <a:path extrusionOk="0" h="673226" w="810215">
                    <a:moveTo>
                      <a:pt x="9237" y="227045"/>
                    </a:moveTo>
                    <a:cubicBezTo>
                      <a:pt x="11508" y="240642"/>
                      <a:pt x="14311" y="255096"/>
                      <a:pt x="23009" y="265558"/>
                    </a:cubicBezTo>
                    <a:cubicBezTo>
                      <a:pt x="57460" y="259130"/>
                      <a:pt x="90444" y="244948"/>
                      <a:pt x="118494" y="224067"/>
                    </a:cubicBezTo>
                    <a:cubicBezTo>
                      <a:pt x="110739" y="242607"/>
                      <a:pt x="97037" y="258641"/>
                      <a:pt x="79869" y="269260"/>
                    </a:cubicBezTo>
                    <a:cubicBezTo>
                      <a:pt x="134965" y="282613"/>
                      <a:pt x="192305" y="286778"/>
                      <a:pt x="248772" y="281530"/>
                    </a:cubicBezTo>
                    <a:cubicBezTo>
                      <a:pt x="213596" y="320024"/>
                      <a:pt x="168595" y="349603"/>
                      <a:pt x="119141" y="366719"/>
                    </a:cubicBezTo>
                    <a:cubicBezTo>
                      <a:pt x="167049" y="374596"/>
                      <a:pt x="216346" y="374142"/>
                      <a:pt x="264107" y="365392"/>
                    </a:cubicBezTo>
                    <a:cubicBezTo>
                      <a:pt x="229743" y="390630"/>
                      <a:pt x="192776" y="412392"/>
                      <a:pt x="153967" y="430216"/>
                    </a:cubicBezTo>
                    <a:cubicBezTo>
                      <a:pt x="154325" y="430513"/>
                      <a:pt x="154718" y="430758"/>
                      <a:pt x="155076" y="431046"/>
                    </a:cubicBezTo>
                    <a:cubicBezTo>
                      <a:pt x="225734" y="416418"/>
                      <a:pt x="294951" y="394926"/>
                      <a:pt x="361339" y="366815"/>
                    </a:cubicBezTo>
                    <a:cubicBezTo>
                      <a:pt x="345139" y="400909"/>
                      <a:pt x="319159" y="429823"/>
                      <a:pt x="287808" y="451035"/>
                    </a:cubicBezTo>
                    <a:cubicBezTo>
                      <a:pt x="272857" y="471462"/>
                      <a:pt x="252099" y="487748"/>
                      <a:pt x="228345" y="496848"/>
                    </a:cubicBezTo>
                    <a:cubicBezTo>
                      <a:pt x="274377" y="528130"/>
                      <a:pt x="337568" y="479330"/>
                      <a:pt x="391563" y="493294"/>
                    </a:cubicBezTo>
                    <a:cubicBezTo>
                      <a:pt x="364509" y="524462"/>
                      <a:pt x="331708" y="550713"/>
                      <a:pt x="295283" y="570371"/>
                    </a:cubicBezTo>
                    <a:cubicBezTo>
                      <a:pt x="302488" y="574816"/>
                      <a:pt x="310260" y="578038"/>
                      <a:pt x="318329" y="580326"/>
                    </a:cubicBezTo>
                    <a:cubicBezTo>
                      <a:pt x="322635" y="579007"/>
                      <a:pt x="326887" y="577549"/>
                      <a:pt x="331088" y="576021"/>
                    </a:cubicBezTo>
                    <a:cubicBezTo>
                      <a:pt x="379547" y="558406"/>
                      <a:pt x="424975" y="532592"/>
                      <a:pt x="464806" y="500036"/>
                    </a:cubicBezTo>
                    <a:cubicBezTo>
                      <a:pt x="473949" y="492560"/>
                      <a:pt x="483302" y="484474"/>
                      <a:pt x="494856" y="481836"/>
                    </a:cubicBezTo>
                    <a:cubicBezTo>
                      <a:pt x="506401" y="479199"/>
                      <a:pt x="520767" y="484343"/>
                      <a:pt x="523744" y="495721"/>
                    </a:cubicBezTo>
                    <a:cubicBezTo>
                      <a:pt x="526155" y="504926"/>
                      <a:pt x="520548" y="514192"/>
                      <a:pt x="514750" y="521772"/>
                    </a:cubicBezTo>
                    <a:cubicBezTo>
                      <a:pt x="498847" y="542530"/>
                      <a:pt x="479233" y="560275"/>
                      <a:pt x="457305" y="574597"/>
                    </a:cubicBezTo>
                    <a:cubicBezTo>
                      <a:pt x="444345" y="596499"/>
                      <a:pt x="426643" y="615659"/>
                      <a:pt x="405553" y="630077"/>
                    </a:cubicBezTo>
                    <a:cubicBezTo>
                      <a:pt x="425010" y="638714"/>
                      <a:pt x="445498" y="640897"/>
                      <a:pt x="466160" y="638863"/>
                    </a:cubicBezTo>
                    <a:cubicBezTo>
                      <a:pt x="507947" y="612533"/>
                      <a:pt x="546415" y="581034"/>
                      <a:pt x="580316" y="545246"/>
                    </a:cubicBezTo>
                    <a:cubicBezTo>
                      <a:pt x="592350" y="532548"/>
                      <a:pt x="615239" y="519894"/>
                      <a:pt x="624129" y="534933"/>
                    </a:cubicBezTo>
                    <a:cubicBezTo>
                      <a:pt x="628338" y="542050"/>
                      <a:pt x="625387" y="551123"/>
                      <a:pt x="621762" y="558546"/>
                    </a:cubicBezTo>
                    <a:cubicBezTo>
                      <a:pt x="603546" y="595870"/>
                      <a:pt x="571147" y="622759"/>
                      <a:pt x="532931" y="639552"/>
                    </a:cubicBezTo>
                    <a:cubicBezTo>
                      <a:pt x="526469" y="645674"/>
                      <a:pt x="520016" y="651805"/>
                      <a:pt x="513553" y="657927"/>
                    </a:cubicBezTo>
                    <a:cubicBezTo>
                      <a:pt x="548598" y="663026"/>
                      <a:pt x="583652" y="668127"/>
                      <a:pt x="618697" y="673227"/>
                    </a:cubicBezTo>
                    <a:cubicBezTo>
                      <a:pt x="662903" y="643814"/>
                      <a:pt x="693329" y="593967"/>
                      <a:pt x="697171" y="541141"/>
                    </a:cubicBezTo>
                    <a:cubicBezTo>
                      <a:pt x="757306" y="518698"/>
                      <a:pt x="802455" y="460930"/>
                      <a:pt x="809301" y="397564"/>
                    </a:cubicBezTo>
                    <a:cubicBezTo>
                      <a:pt x="812280" y="370029"/>
                      <a:pt x="807878" y="342040"/>
                      <a:pt x="797608" y="316330"/>
                    </a:cubicBezTo>
                    <a:cubicBezTo>
                      <a:pt x="802315" y="354135"/>
                      <a:pt x="796508" y="393232"/>
                      <a:pt x="780666" y="427946"/>
                    </a:cubicBezTo>
                    <a:cubicBezTo>
                      <a:pt x="787923" y="388735"/>
                      <a:pt x="780885" y="347079"/>
                      <a:pt x="761140" y="312357"/>
                    </a:cubicBezTo>
                    <a:cubicBezTo>
                      <a:pt x="764502" y="346241"/>
                      <a:pt x="753673" y="381137"/>
                      <a:pt x="732321" y="407729"/>
                    </a:cubicBezTo>
                    <a:cubicBezTo>
                      <a:pt x="723344" y="429099"/>
                      <a:pt x="710270" y="448512"/>
                      <a:pt x="692595" y="464475"/>
                    </a:cubicBezTo>
                    <a:cubicBezTo>
                      <a:pt x="686438" y="470029"/>
                      <a:pt x="678509" y="475409"/>
                      <a:pt x="670431" y="473427"/>
                    </a:cubicBezTo>
                    <a:cubicBezTo>
                      <a:pt x="653376" y="469235"/>
                      <a:pt x="659104" y="443875"/>
                      <a:pt x="667968" y="428828"/>
                    </a:cubicBezTo>
                    <a:cubicBezTo>
                      <a:pt x="690814" y="390036"/>
                      <a:pt x="709065" y="348607"/>
                      <a:pt x="722435" y="305676"/>
                    </a:cubicBezTo>
                    <a:cubicBezTo>
                      <a:pt x="722497" y="303528"/>
                      <a:pt x="722549" y="301380"/>
                      <a:pt x="722610" y="299231"/>
                    </a:cubicBezTo>
                    <a:cubicBezTo>
                      <a:pt x="716052" y="327430"/>
                      <a:pt x="700795" y="353568"/>
                      <a:pt x="679417" y="373260"/>
                    </a:cubicBezTo>
                    <a:cubicBezTo>
                      <a:pt x="698333" y="330155"/>
                      <a:pt x="705686" y="282115"/>
                      <a:pt x="700516" y="235385"/>
                    </a:cubicBezTo>
                    <a:cubicBezTo>
                      <a:pt x="695783" y="268728"/>
                      <a:pt x="678902" y="299930"/>
                      <a:pt x="654502" y="323273"/>
                    </a:cubicBezTo>
                    <a:cubicBezTo>
                      <a:pt x="647341" y="340948"/>
                      <a:pt x="638049" y="357759"/>
                      <a:pt x="626662" y="373138"/>
                    </a:cubicBezTo>
                    <a:cubicBezTo>
                      <a:pt x="620985" y="380805"/>
                      <a:pt x="613623" y="388770"/>
                      <a:pt x="604035" y="389084"/>
                    </a:cubicBezTo>
                    <a:cubicBezTo>
                      <a:pt x="592193" y="389477"/>
                      <a:pt x="583137" y="377277"/>
                      <a:pt x="582412" y="365549"/>
                    </a:cubicBezTo>
                    <a:cubicBezTo>
                      <a:pt x="581687" y="353821"/>
                      <a:pt x="586848" y="342625"/>
                      <a:pt x="591477" y="331805"/>
                    </a:cubicBezTo>
                    <a:cubicBezTo>
                      <a:pt x="605441" y="299170"/>
                      <a:pt x="615422" y="264885"/>
                      <a:pt x="621387" y="229927"/>
                    </a:cubicBezTo>
                    <a:cubicBezTo>
                      <a:pt x="620549" y="206226"/>
                      <a:pt x="617492" y="182604"/>
                      <a:pt x="612121" y="159488"/>
                    </a:cubicBezTo>
                    <a:cubicBezTo>
                      <a:pt x="608785" y="205973"/>
                      <a:pt x="585329" y="250694"/>
                      <a:pt x="548869" y="280080"/>
                    </a:cubicBezTo>
                    <a:cubicBezTo>
                      <a:pt x="573190" y="229621"/>
                      <a:pt x="556021" y="163042"/>
                      <a:pt x="510278" y="130355"/>
                    </a:cubicBezTo>
                    <a:cubicBezTo>
                      <a:pt x="507554" y="137463"/>
                      <a:pt x="504322" y="144371"/>
                      <a:pt x="500672" y="151060"/>
                    </a:cubicBezTo>
                    <a:cubicBezTo>
                      <a:pt x="491730" y="196908"/>
                      <a:pt x="468518" y="240092"/>
                      <a:pt x="433333" y="271208"/>
                    </a:cubicBezTo>
                    <a:cubicBezTo>
                      <a:pt x="441367" y="202628"/>
                      <a:pt x="442764" y="133298"/>
                      <a:pt x="437551" y="64448"/>
                    </a:cubicBezTo>
                    <a:cubicBezTo>
                      <a:pt x="420722" y="37768"/>
                      <a:pt x="392943" y="17709"/>
                      <a:pt x="361793" y="18940"/>
                    </a:cubicBezTo>
                    <a:cubicBezTo>
                      <a:pt x="366884" y="67338"/>
                      <a:pt x="356981" y="117185"/>
                      <a:pt x="333752" y="160046"/>
                    </a:cubicBezTo>
                    <a:cubicBezTo>
                      <a:pt x="339934" y="138293"/>
                      <a:pt x="340589" y="115360"/>
                      <a:pt x="336668" y="93152"/>
                    </a:cubicBezTo>
                    <a:cubicBezTo>
                      <a:pt x="333594" y="112819"/>
                      <a:pt x="326975" y="131883"/>
                      <a:pt x="316539" y="148964"/>
                    </a:cubicBezTo>
                    <a:cubicBezTo>
                      <a:pt x="308182" y="101213"/>
                      <a:pt x="292034" y="54832"/>
                      <a:pt x="269049" y="12059"/>
                    </a:cubicBezTo>
                    <a:cubicBezTo>
                      <a:pt x="266779" y="40598"/>
                      <a:pt x="261146" y="68875"/>
                      <a:pt x="252169" y="96087"/>
                    </a:cubicBezTo>
                    <a:cubicBezTo>
                      <a:pt x="248658" y="62989"/>
                      <a:pt x="228398" y="32057"/>
                      <a:pt x="199335" y="15430"/>
                    </a:cubicBezTo>
                    <a:cubicBezTo>
                      <a:pt x="155269" y="-9782"/>
                      <a:pt x="102784" y="-473"/>
                      <a:pt x="53277" y="17543"/>
                    </a:cubicBezTo>
                    <a:cubicBezTo>
                      <a:pt x="45059" y="22931"/>
                      <a:pt x="37348" y="28992"/>
                      <a:pt x="30371" y="35978"/>
                    </a:cubicBezTo>
                    <a:cubicBezTo>
                      <a:pt x="30012" y="35690"/>
                      <a:pt x="29655" y="35402"/>
                      <a:pt x="29296" y="35105"/>
                    </a:cubicBezTo>
                    <a:cubicBezTo>
                      <a:pt x="27454" y="37541"/>
                      <a:pt x="25829" y="40065"/>
                      <a:pt x="24196" y="42580"/>
                    </a:cubicBezTo>
                    <a:cubicBezTo>
                      <a:pt x="22223" y="44851"/>
                      <a:pt x="20249" y="47113"/>
                      <a:pt x="18424" y="49549"/>
                    </a:cubicBezTo>
                    <a:cubicBezTo>
                      <a:pt x="18808" y="49803"/>
                      <a:pt x="19184" y="50073"/>
                      <a:pt x="19568" y="50327"/>
                    </a:cubicBezTo>
                    <a:cubicBezTo>
                      <a:pt x="-8910" y="101658"/>
                      <a:pt x="-666" y="167732"/>
                      <a:pt x="9246" y="227028"/>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49" name="Google Shape;1049;p5"/>
            <p:cNvGrpSpPr/>
            <p:nvPr/>
          </p:nvGrpSpPr>
          <p:grpSpPr>
            <a:xfrm rot="-3062808">
              <a:off x="8732510" y="612376"/>
              <a:ext cx="896757" cy="976745"/>
              <a:chOff x="3591335" y="3639035"/>
              <a:chExt cx="1598011" cy="1740548"/>
            </a:xfrm>
          </p:grpSpPr>
          <p:sp>
            <p:nvSpPr>
              <p:cNvPr id="1050" name="Google Shape;1050;p5"/>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1" name="Google Shape;1051;p5"/>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2" name="Google Shape;1052;p5"/>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3" name="Google Shape;1053;p5"/>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4" name="Google Shape;1054;p5"/>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5" name="Google Shape;1055;p5"/>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6" name="Google Shape;1056;p5"/>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7" name="Google Shape;1057;p5"/>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8" name="Google Shape;1058;p5"/>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59" name="Google Shape;1059;p5"/>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0" name="Google Shape;1060;p5"/>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1" name="Google Shape;1061;p5"/>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2" name="Google Shape;1062;p5"/>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3" name="Google Shape;1063;p5"/>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4" name="Google Shape;1064;p5"/>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5" name="Google Shape;1065;p5"/>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6" name="Google Shape;1066;p5"/>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67" name="Google Shape;1067;p5"/>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68" name="Google Shape;1068;p5"/>
            <p:cNvGrpSpPr/>
            <p:nvPr/>
          </p:nvGrpSpPr>
          <p:grpSpPr>
            <a:xfrm>
              <a:off x="8587799" y="1399248"/>
              <a:ext cx="1083073" cy="1057209"/>
              <a:chOff x="4720463" y="3639783"/>
              <a:chExt cx="2406294" cy="2349354"/>
            </a:xfrm>
          </p:grpSpPr>
          <p:sp>
            <p:nvSpPr>
              <p:cNvPr id="1069" name="Google Shape;1069;p5"/>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0" name="Google Shape;1070;p5"/>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1" name="Google Shape;1071;p5"/>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2" name="Google Shape;1072;p5"/>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3" name="Google Shape;1073;p5"/>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4" name="Google Shape;1074;p5"/>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5" name="Google Shape;1075;p5"/>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6" name="Google Shape;1076;p5"/>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7" name="Google Shape;1077;p5"/>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8" name="Google Shape;1078;p5"/>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79" name="Google Shape;1079;p5"/>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080" name="Google Shape;1080;p5"/>
            <p:cNvGrpSpPr/>
            <p:nvPr/>
          </p:nvGrpSpPr>
          <p:grpSpPr>
            <a:xfrm>
              <a:off x="8294026" y="4682322"/>
              <a:ext cx="624815" cy="572697"/>
              <a:chOff x="6773726" y="3253838"/>
              <a:chExt cx="1730311" cy="1585978"/>
            </a:xfrm>
          </p:grpSpPr>
          <p:sp>
            <p:nvSpPr>
              <p:cNvPr id="1081" name="Google Shape;1081;p5"/>
              <p:cNvSpPr/>
              <p:nvPr/>
            </p:nvSpPr>
            <p:spPr>
              <a:xfrm>
                <a:off x="6963072" y="3271945"/>
                <a:ext cx="1272448" cy="1218918"/>
              </a:xfrm>
              <a:custGeom>
                <a:rect b="b" l="l" r="r" t="t"/>
                <a:pathLst>
                  <a:path extrusionOk="0" h="262274" w="273792">
                    <a:moveTo>
                      <a:pt x="0" y="114218"/>
                    </a:moveTo>
                    <a:cubicBezTo>
                      <a:pt x="11964" y="93154"/>
                      <a:pt x="23928" y="72081"/>
                      <a:pt x="35980" y="51018"/>
                    </a:cubicBezTo>
                    <a:cubicBezTo>
                      <a:pt x="41045" y="42084"/>
                      <a:pt x="46371" y="32844"/>
                      <a:pt x="54842" y="26897"/>
                    </a:cubicBezTo>
                    <a:cubicBezTo>
                      <a:pt x="63227" y="20950"/>
                      <a:pt x="75714" y="19282"/>
                      <a:pt x="83661" y="25867"/>
                    </a:cubicBezTo>
                    <a:cubicBezTo>
                      <a:pt x="90997" y="31980"/>
                      <a:pt x="93005" y="43630"/>
                      <a:pt x="101738" y="47655"/>
                    </a:cubicBezTo>
                    <a:cubicBezTo>
                      <a:pt x="114488" y="29945"/>
                      <a:pt x="129597" y="13877"/>
                      <a:pt x="146538" y="0"/>
                    </a:cubicBezTo>
                    <a:cubicBezTo>
                      <a:pt x="193172" y="12890"/>
                      <a:pt x="234304" y="44407"/>
                      <a:pt x="258669" y="85932"/>
                    </a:cubicBezTo>
                    <a:cubicBezTo>
                      <a:pt x="266179" y="98725"/>
                      <a:pt x="272205" y="112698"/>
                      <a:pt x="273515" y="127439"/>
                    </a:cubicBezTo>
                    <a:cubicBezTo>
                      <a:pt x="275785" y="153131"/>
                      <a:pt x="263734" y="177706"/>
                      <a:pt x="252031" y="200734"/>
                    </a:cubicBezTo>
                    <a:cubicBezTo>
                      <a:pt x="246093" y="212506"/>
                      <a:pt x="239980" y="224435"/>
                      <a:pt x="231160" y="234286"/>
                    </a:cubicBezTo>
                    <a:cubicBezTo>
                      <a:pt x="207406" y="260747"/>
                      <a:pt x="166885" y="267593"/>
                      <a:pt x="132390" y="258406"/>
                    </a:cubicBezTo>
                    <a:cubicBezTo>
                      <a:pt x="97895" y="249219"/>
                      <a:pt x="68640" y="226496"/>
                      <a:pt x="43578" y="201337"/>
                    </a:cubicBezTo>
                    <a:cubicBezTo>
                      <a:pt x="25412" y="183138"/>
                      <a:pt x="7598" y="158144"/>
                      <a:pt x="15894" y="133884"/>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2" name="Google Shape;1082;p5"/>
              <p:cNvSpPr/>
              <p:nvPr/>
            </p:nvSpPr>
            <p:spPr>
              <a:xfrm>
                <a:off x="6948866" y="3253838"/>
                <a:ext cx="1302950" cy="1253905"/>
              </a:xfrm>
              <a:custGeom>
                <a:rect b="b" l="l" r="r" t="t"/>
                <a:pathLst>
                  <a:path extrusionOk="0" h="269802" w="280355">
                    <a:moveTo>
                      <a:pt x="165401" y="269803"/>
                    </a:moveTo>
                    <a:cubicBezTo>
                      <a:pt x="155271" y="269803"/>
                      <a:pt x="144879" y="268467"/>
                      <a:pt x="134574" y="265716"/>
                    </a:cubicBezTo>
                    <a:cubicBezTo>
                      <a:pt x="104358" y="257664"/>
                      <a:pt x="75540" y="239237"/>
                      <a:pt x="44101" y="207730"/>
                    </a:cubicBezTo>
                    <a:cubicBezTo>
                      <a:pt x="18077" y="181600"/>
                      <a:pt x="8471" y="157690"/>
                      <a:pt x="15632" y="136643"/>
                    </a:cubicBezTo>
                    <a:lnTo>
                      <a:pt x="22269" y="138923"/>
                    </a:lnTo>
                    <a:cubicBezTo>
                      <a:pt x="16069" y="157210"/>
                      <a:pt x="25064" y="178684"/>
                      <a:pt x="49079" y="202743"/>
                    </a:cubicBezTo>
                    <a:cubicBezTo>
                      <a:pt x="79644" y="233334"/>
                      <a:pt x="107415" y="251176"/>
                      <a:pt x="136320" y="258895"/>
                    </a:cubicBezTo>
                    <a:cubicBezTo>
                      <a:pt x="172300" y="268484"/>
                      <a:pt x="210638" y="259210"/>
                      <a:pt x="231597" y="235823"/>
                    </a:cubicBezTo>
                    <a:cubicBezTo>
                      <a:pt x="240155" y="226252"/>
                      <a:pt x="246181" y="214445"/>
                      <a:pt x="251944" y="203022"/>
                    </a:cubicBezTo>
                    <a:cubicBezTo>
                      <a:pt x="262337" y="182561"/>
                      <a:pt x="275348" y="157105"/>
                      <a:pt x="273078" y="131639"/>
                    </a:cubicBezTo>
                    <a:cubicBezTo>
                      <a:pt x="271943" y="119326"/>
                      <a:pt x="267227" y="106227"/>
                      <a:pt x="258669" y="91599"/>
                    </a:cubicBezTo>
                    <a:cubicBezTo>
                      <a:pt x="235002" y="51236"/>
                      <a:pt x="195617" y="20767"/>
                      <a:pt x="150468" y="7781"/>
                    </a:cubicBezTo>
                    <a:cubicBezTo>
                      <a:pt x="134312" y="21212"/>
                      <a:pt x="119903" y="36617"/>
                      <a:pt x="107589" y="53611"/>
                    </a:cubicBezTo>
                    <a:lnTo>
                      <a:pt x="105930" y="55960"/>
                    </a:lnTo>
                    <a:lnTo>
                      <a:pt x="103310" y="54746"/>
                    </a:lnTo>
                    <a:cubicBezTo>
                      <a:pt x="97372" y="52013"/>
                      <a:pt x="94228" y="46712"/>
                      <a:pt x="91259" y="41586"/>
                    </a:cubicBezTo>
                    <a:cubicBezTo>
                      <a:pt x="89163" y="38067"/>
                      <a:pt x="87154" y="34731"/>
                      <a:pt x="84447" y="32469"/>
                    </a:cubicBezTo>
                    <a:cubicBezTo>
                      <a:pt x="77636" y="26810"/>
                      <a:pt x="66720" y="28862"/>
                      <a:pt x="59907" y="33665"/>
                    </a:cubicBezTo>
                    <a:cubicBezTo>
                      <a:pt x="51961" y="39272"/>
                      <a:pt x="46721" y="48503"/>
                      <a:pt x="42093" y="56641"/>
                    </a:cubicBezTo>
                    <a:lnTo>
                      <a:pt x="6113" y="119842"/>
                    </a:lnTo>
                    <a:lnTo>
                      <a:pt x="0" y="116357"/>
                    </a:lnTo>
                    <a:lnTo>
                      <a:pt x="35980" y="53157"/>
                    </a:lnTo>
                    <a:cubicBezTo>
                      <a:pt x="40958" y="44372"/>
                      <a:pt x="46634" y="34416"/>
                      <a:pt x="55804" y="27901"/>
                    </a:cubicBezTo>
                    <a:cubicBezTo>
                      <a:pt x="64973" y="21431"/>
                      <a:pt x="79295" y="19064"/>
                      <a:pt x="88901" y="27046"/>
                    </a:cubicBezTo>
                    <a:cubicBezTo>
                      <a:pt x="92569" y="30094"/>
                      <a:pt x="95014" y="34119"/>
                      <a:pt x="97285" y="38006"/>
                    </a:cubicBezTo>
                    <a:cubicBezTo>
                      <a:pt x="99293" y="41429"/>
                      <a:pt x="101215" y="44704"/>
                      <a:pt x="103835" y="46834"/>
                    </a:cubicBezTo>
                    <a:cubicBezTo>
                      <a:pt x="116409" y="29910"/>
                      <a:pt x="130993" y="14549"/>
                      <a:pt x="147411" y="1162"/>
                    </a:cubicBezTo>
                    <a:lnTo>
                      <a:pt x="148809" y="0"/>
                    </a:lnTo>
                    <a:lnTo>
                      <a:pt x="150556" y="489"/>
                    </a:lnTo>
                    <a:cubicBezTo>
                      <a:pt x="198237" y="13667"/>
                      <a:pt x="239893" y="45577"/>
                      <a:pt x="264782" y="88036"/>
                    </a:cubicBezTo>
                    <a:cubicBezTo>
                      <a:pt x="273863" y="103581"/>
                      <a:pt x="278841" y="117641"/>
                      <a:pt x="280064" y="131011"/>
                    </a:cubicBezTo>
                    <a:cubicBezTo>
                      <a:pt x="282509" y="158493"/>
                      <a:pt x="269060" y="184954"/>
                      <a:pt x="258232" y="206219"/>
                    </a:cubicBezTo>
                    <a:cubicBezTo>
                      <a:pt x="252206" y="218043"/>
                      <a:pt x="246006" y="230269"/>
                      <a:pt x="236836" y="240530"/>
                    </a:cubicBezTo>
                    <a:cubicBezTo>
                      <a:pt x="219894" y="259446"/>
                      <a:pt x="193609" y="269794"/>
                      <a:pt x="165401" y="2697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3" name="Google Shape;1083;p5"/>
              <p:cNvSpPr/>
              <p:nvPr/>
            </p:nvSpPr>
            <p:spPr>
              <a:xfrm>
                <a:off x="7312487" y="3540775"/>
                <a:ext cx="208329" cy="708553"/>
              </a:xfrm>
              <a:custGeom>
                <a:rect b="b" l="l" r="r" t="t"/>
                <a:pathLst>
                  <a:path extrusionOk="0" h="152459" w="44826">
                    <a:moveTo>
                      <a:pt x="3345" y="0"/>
                    </a:moveTo>
                    <a:cubicBezTo>
                      <a:pt x="3345" y="0"/>
                      <a:pt x="3432" y="2306"/>
                      <a:pt x="3607" y="6358"/>
                    </a:cubicBezTo>
                    <a:cubicBezTo>
                      <a:pt x="3694" y="10436"/>
                      <a:pt x="4043" y="16331"/>
                      <a:pt x="4742" y="23544"/>
                    </a:cubicBezTo>
                    <a:cubicBezTo>
                      <a:pt x="5965" y="37980"/>
                      <a:pt x="9021" y="57637"/>
                      <a:pt x="14698" y="78736"/>
                    </a:cubicBezTo>
                    <a:cubicBezTo>
                      <a:pt x="20461" y="99817"/>
                      <a:pt x="27797" y="118322"/>
                      <a:pt x="34084" y="131430"/>
                    </a:cubicBezTo>
                    <a:cubicBezTo>
                      <a:pt x="37141" y="137980"/>
                      <a:pt x="39848" y="143272"/>
                      <a:pt x="41770" y="146835"/>
                    </a:cubicBezTo>
                    <a:cubicBezTo>
                      <a:pt x="43690" y="150416"/>
                      <a:pt x="44826" y="152459"/>
                      <a:pt x="44826" y="152459"/>
                    </a:cubicBezTo>
                    <a:cubicBezTo>
                      <a:pt x="44826" y="152459"/>
                      <a:pt x="43341" y="150695"/>
                      <a:pt x="40634" y="147586"/>
                    </a:cubicBezTo>
                    <a:cubicBezTo>
                      <a:pt x="38014" y="144451"/>
                      <a:pt x="34347" y="139692"/>
                      <a:pt x="30242" y="133552"/>
                    </a:cubicBezTo>
                    <a:cubicBezTo>
                      <a:pt x="21946" y="121318"/>
                      <a:pt x="12252" y="102935"/>
                      <a:pt x="6227" y="80998"/>
                    </a:cubicBezTo>
                    <a:cubicBezTo>
                      <a:pt x="288" y="59043"/>
                      <a:pt x="-585" y="38320"/>
                      <a:pt x="288" y="23614"/>
                    </a:cubicBezTo>
                    <a:cubicBezTo>
                      <a:pt x="812" y="16243"/>
                      <a:pt x="1510" y="10331"/>
                      <a:pt x="2209" y="6279"/>
                    </a:cubicBezTo>
                    <a:cubicBezTo>
                      <a:pt x="2908" y="2280"/>
                      <a:pt x="3345" y="0"/>
                      <a:pt x="334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4" name="Google Shape;1084;p5"/>
              <p:cNvSpPr/>
              <p:nvPr/>
            </p:nvSpPr>
            <p:spPr>
              <a:xfrm>
                <a:off x="7524463" y="3555632"/>
                <a:ext cx="95436" cy="583545"/>
              </a:xfrm>
              <a:custGeom>
                <a:rect b="b" l="l" r="r" t="t"/>
                <a:pathLst>
                  <a:path extrusionOk="0" h="125561" w="20535">
                    <a:moveTo>
                      <a:pt x="6912" y="9"/>
                    </a:moveTo>
                    <a:cubicBezTo>
                      <a:pt x="7087" y="78"/>
                      <a:pt x="4641" y="297"/>
                      <a:pt x="3506" y="3222"/>
                    </a:cubicBezTo>
                    <a:cubicBezTo>
                      <a:pt x="2371" y="6148"/>
                      <a:pt x="2807" y="10549"/>
                      <a:pt x="4554" y="16156"/>
                    </a:cubicBezTo>
                    <a:cubicBezTo>
                      <a:pt x="7611" y="27544"/>
                      <a:pt x="11365" y="43333"/>
                      <a:pt x="14247" y="60973"/>
                    </a:cubicBezTo>
                    <a:cubicBezTo>
                      <a:pt x="20098" y="96254"/>
                      <a:pt x="20535" y="125562"/>
                      <a:pt x="20535" y="125562"/>
                    </a:cubicBezTo>
                    <a:cubicBezTo>
                      <a:pt x="20535" y="125562"/>
                      <a:pt x="11540" y="97669"/>
                      <a:pt x="5602" y="62379"/>
                    </a:cubicBezTo>
                    <a:cubicBezTo>
                      <a:pt x="2720" y="44739"/>
                      <a:pt x="1148" y="28592"/>
                      <a:pt x="275" y="16855"/>
                    </a:cubicBezTo>
                    <a:cubicBezTo>
                      <a:pt x="-424" y="11056"/>
                      <a:pt x="188" y="5476"/>
                      <a:pt x="2371" y="2567"/>
                    </a:cubicBezTo>
                    <a:cubicBezTo>
                      <a:pt x="4641" y="-507"/>
                      <a:pt x="7087" y="148"/>
                      <a:pt x="6912"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5" name="Google Shape;1085;p5"/>
              <p:cNvSpPr/>
              <p:nvPr/>
            </p:nvSpPr>
            <p:spPr>
              <a:xfrm>
                <a:off x="7779063" y="3430312"/>
                <a:ext cx="116796" cy="741304"/>
              </a:xfrm>
              <a:custGeom>
                <a:rect b="b" l="l" r="r" t="t"/>
                <a:pathLst>
                  <a:path extrusionOk="0" h="159506" w="25131">
                    <a:moveTo>
                      <a:pt x="0" y="0"/>
                    </a:moveTo>
                    <a:cubicBezTo>
                      <a:pt x="0" y="0"/>
                      <a:pt x="1135" y="2044"/>
                      <a:pt x="3144" y="5624"/>
                    </a:cubicBezTo>
                    <a:cubicBezTo>
                      <a:pt x="5240" y="9248"/>
                      <a:pt x="7947" y="14663"/>
                      <a:pt x="10916" y="21553"/>
                    </a:cubicBezTo>
                    <a:cubicBezTo>
                      <a:pt x="16767" y="35290"/>
                      <a:pt x="22880" y="55410"/>
                      <a:pt x="24627" y="78369"/>
                    </a:cubicBezTo>
                    <a:cubicBezTo>
                      <a:pt x="26374" y="101337"/>
                      <a:pt x="23317" y="122139"/>
                      <a:pt x="19562" y="136583"/>
                    </a:cubicBezTo>
                    <a:cubicBezTo>
                      <a:pt x="17641" y="143831"/>
                      <a:pt x="15806" y="149577"/>
                      <a:pt x="14322" y="153472"/>
                    </a:cubicBezTo>
                    <a:cubicBezTo>
                      <a:pt x="12838" y="157324"/>
                      <a:pt x="11964" y="159507"/>
                      <a:pt x="11964" y="159507"/>
                    </a:cubicBezTo>
                    <a:cubicBezTo>
                      <a:pt x="11964" y="159507"/>
                      <a:pt x="12313" y="157192"/>
                      <a:pt x="13012" y="153131"/>
                    </a:cubicBezTo>
                    <a:cubicBezTo>
                      <a:pt x="13711" y="149062"/>
                      <a:pt x="14496" y="143124"/>
                      <a:pt x="15196" y="135832"/>
                    </a:cubicBezTo>
                    <a:cubicBezTo>
                      <a:pt x="16767" y="121230"/>
                      <a:pt x="17553" y="101092"/>
                      <a:pt x="15981" y="79015"/>
                    </a:cubicBezTo>
                    <a:cubicBezTo>
                      <a:pt x="14234" y="56947"/>
                      <a:pt x="10479" y="37141"/>
                      <a:pt x="6725" y="22933"/>
                    </a:cubicBezTo>
                    <a:cubicBezTo>
                      <a:pt x="4890" y="15833"/>
                      <a:pt x="3231" y="10069"/>
                      <a:pt x="1921" y="6157"/>
                    </a:cubicBezTo>
                    <a:cubicBezTo>
                      <a:pt x="698" y="2236"/>
                      <a:pt x="0" y="0"/>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6" name="Google Shape;1086;p5"/>
              <p:cNvSpPr/>
              <p:nvPr/>
            </p:nvSpPr>
            <p:spPr>
              <a:xfrm>
                <a:off x="7942535" y="3705395"/>
                <a:ext cx="545259" cy="1022817"/>
              </a:xfrm>
              <a:custGeom>
                <a:rect b="b" l="l" r="r" t="t"/>
                <a:pathLst>
                  <a:path extrusionOk="0" h="220079" w="117323">
                    <a:moveTo>
                      <a:pt x="7801" y="91468"/>
                    </a:moveTo>
                    <a:cubicBezTo>
                      <a:pt x="29983" y="64257"/>
                      <a:pt x="47274" y="33133"/>
                      <a:pt x="58627" y="0"/>
                    </a:cubicBezTo>
                    <a:cubicBezTo>
                      <a:pt x="77490" y="5502"/>
                      <a:pt x="90764" y="22356"/>
                      <a:pt x="100108" y="39542"/>
                    </a:cubicBezTo>
                    <a:cubicBezTo>
                      <a:pt x="110325" y="58310"/>
                      <a:pt x="117661" y="79146"/>
                      <a:pt x="117312" y="100472"/>
                    </a:cubicBezTo>
                    <a:cubicBezTo>
                      <a:pt x="116788" y="127169"/>
                      <a:pt x="104125" y="152712"/>
                      <a:pt x="85873" y="172335"/>
                    </a:cubicBezTo>
                    <a:cubicBezTo>
                      <a:pt x="67622" y="191958"/>
                      <a:pt x="44130" y="206149"/>
                      <a:pt x="19678" y="217336"/>
                    </a:cubicBezTo>
                    <a:cubicBezTo>
                      <a:pt x="13740" y="220060"/>
                      <a:pt x="5443" y="222069"/>
                      <a:pt x="1688" y="216733"/>
                    </a:cubicBezTo>
                    <a:cubicBezTo>
                      <a:pt x="-58" y="214253"/>
                      <a:pt x="-58" y="211004"/>
                      <a:pt x="29" y="207991"/>
                    </a:cubicBezTo>
                    <a:cubicBezTo>
                      <a:pt x="1164" y="168423"/>
                      <a:pt x="4220" y="128906"/>
                      <a:pt x="9111" y="8961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7" name="Google Shape;1087;p5"/>
              <p:cNvSpPr/>
              <p:nvPr/>
            </p:nvSpPr>
            <p:spPr>
              <a:xfrm>
                <a:off x="7925874" y="3685298"/>
                <a:ext cx="578163" cy="1059379"/>
              </a:xfrm>
              <a:custGeom>
                <a:rect b="b" l="l" r="r" t="t"/>
                <a:pathLst>
                  <a:path extrusionOk="0" h="227946" w="124403">
                    <a:moveTo>
                      <a:pt x="12608" y="227946"/>
                    </a:moveTo>
                    <a:cubicBezTo>
                      <a:pt x="8154" y="227946"/>
                      <a:pt x="4574" y="226322"/>
                      <a:pt x="2303" y="223091"/>
                    </a:cubicBezTo>
                    <a:cubicBezTo>
                      <a:pt x="-142" y="219536"/>
                      <a:pt x="-55" y="215135"/>
                      <a:pt x="33" y="212218"/>
                    </a:cubicBezTo>
                    <a:cubicBezTo>
                      <a:pt x="1168" y="172833"/>
                      <a:pt x="4224" y="133055"/>
                      <a:pt x="9114" y="93975"/>
                    </a:cubicBezTo>
                    <a:lnTo>
                      <a:pt x="8591" y="93564"/>
                    </a:lnTo>
                    <a:cubicBezTo>
                      <a:pt x="30685" y="66527"/>
                      <a:pt x="47539" y="36120"/>
                      <a:pt x="58892" y="3179"/>
                    </a:cubicBezTo>
                    <a:lnTo>
                      <a:pt x="59940" y="0"/>
                    </a:lnTo>
                    <a:lnTo>
                      <a:pt x="63171" y="943"/>
                    </a:lnTo>
                    <a:cubicBezTo>
                      <a:pt x="80113" y="5860"/>
                      <a:pt x="94348" y="19352"/>
                      <a:pt x="106749" y="42180"/>
                    </a:cubicBezTo>
                    <a:cubicBezTo>
                      <a:pt x="118800" y="64274"/>
                      <a:pt x="124738" y="85364"/>
                      <a:pt x="124389" y="104856"/>
                    </a:cubicBezTo>
                    <a:cubicBezTo>
                      <a:pt x="123952" y="130749"/>
                      <a:pt x="112425" y="157096"/>
                      <a:pt x="91990" y="179059"/>
                    </a:cubicBezTo>
                    <a:cubicBezTo>
                      <a:pt x="75659" y="196639"/>
                      <a:pt x="53652" y="211624"/>
                      <a:pt x="24747" y="224872"/>
                    </a:cubicBezTo>
                    <a:cubicBezTo>
                      <a:pt x="20205" y="226924"/>
                      <a:pt x="16189" y="227946"/>
                      <a:pt x="12608" y="227946"/>
                    </a:cubicBezTo>
                    <a:close/>
                    <a:moveTo>
                      <a:pt x="16014" y="95617"/>
                    </a:moveTo>
                    <a:cubicBezTo>
                      <a:pt x="11211" y="134225"/>
                      <a:pt x="8241" y="173523"/>
                      <a:pt x="7106" y="212419"/>
                    </a:cubicBezTo>
                    <a:cubicBezTo>
                      <a:pt x="7019" y="215144"/>
                      <a:pt x="7019" y="217528"/>
                      <a:pt x="8067" y="219039"/>
                    </a:cubicBezTo>
                    <a:cubicBezTo>
                      <a:pt x="10337" y="222209"/>
                      <a:pt x="16625" y="220820"/>
                      <a:pt x="21777" y="218462"/>
                    </a:cubicBezTo>
                    <a:cubicBezTo>
                      <a:pt x="49810" y="205607"/>
                      <a:pt x="71118" y="191155"/>
                      <a:pt x="86837" y="174265"/>
                    </a:cubicBezTo>
                    <a:cubicBezTo>
                      <a:pt x="106050" y="153577"/>
                      <a:pt x="116879" y="128889"/>
                      <a:pt x="117315" y="104742"/>
                    </a:cubicBezTo>
                    <a:cubicBezTo>
                      <a:pt x="117665" y="86482"/>
                      <a:pt x="111989" y="66571"/>
                      <a:pt x="100548" y="45559"/>
                    </a:cubicBezTo>
                    <a:cubicBezTo>
                      <a:pt x="89894" y="25963"/>
                      <a:pt x="78017" y="13885"/>
                      <a:pt x="64394" y="8768"/>
                    </a:cubicBezTo>
                    <a:cubicBezTo>
                      <a:pt x="53128" y="40259"/>
                      <a:pt x="36886" y="69444"/>
                      <a:pt x="16014" y="956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8" name="Google Shape;1088;p5"/>
              <p:cNvSpPr/>
              <p:nvPr/>
            </p:nvSpPr>
            <p:spPr>
              <a:xfrm>
                <a:off x="8081912" y="3900463"/>
                <a:ext cx="263425" cy="763705"/>
              </a:xfrm>
              <a:custGeom>
                <a:rect b="b" l="l" r="r" t="t"/>
                <a:pathLst>
                  <a:path extrusionOk="0" h="164326" w="56681">
                    <a:moveTo>
                      <a:pt x="43228" y="0"/>
                    </a:moveTo>
                    <a:cubicBezTo>
                      <a:pt x="43228" y="0"/>
                      <a:pt x="44364" y="2349"/>
                      <a:pt x="46284" y="6497"/>
                    </a:cubicBezTo>
                    <a:cubicBezTo>
                      <a:pt x="47245" y="8593"/>
                      <a:pt x="48468" y="11196"/>
                      <a:pt x="49429" y="14339"/>
                    </a:cubicBezTo>
                    <a:cubicBezTo>
                      <a:pt x="50477" y="17466"/>
                      <a:pt x="51874" y="21003"/>
                      <a:pt x="52747" y="25090"/>
                    </a:cubicBezTo>
                    <a:cubicBezTo>
                      <a:pt x="54930" y="33159"/>
                      <a:pt x="56327" y="43097"/>
                      <a:pt x="56677" y="54223"/>
                    </a:cubicBezTo>
                    <a:cubicBezTo>
                      <a:pt x="56764" y="65340"/>
                      <a:pt x="55542" y="77635"/>
                      <a:pt x="52310" y="90132"/>
                    </a:cubicBezTo>
                    <a:cubicBezTo>
                      <a:pt x="48992" y="102586"/>
                      <a:pt x="43927" y="113886"/>
                      <a:pt x="38425" y="123545"/>
                    </a:cubicBezTo>
                    <a:cubicBezTo>
                      <a:pt x="32661" y="133098"/>
                      <a:pt x="26548" y="141080"/>
                      <a:pt x="20610" y="147053"/>
                    </a:cubicBezTo>
                    <a:cubicBezTo>
                      <a:pt x="17902" y="150206"/>
                      <a:pt x="14934" y="152599"/>
                      <a:pt x="12401" y="154826"/>
                    </a:cubicBezTo>
                    <a:cubicBezTo>
                      <a:pt x="10043" y="157088"/>
                      <a:pt x="7773" y="158799"/>
                      <a:pt x="5851" y="160135"/>
                    </a:cubicBezTo>
                    <a:cubicBezTo>
                      <a:pt x="2096" y="162808"/>
                      <a:pt x="0" y="164327"/>
                      <a:pt x="0" y="164327"/>
                    </a:cubicBezTo>
                    <a:cubicBezTo>
                      <a:pt x="0" y="164327"/>
                      <a:pt x="1747" y="162449"/>
                      <a:pt x="4891" y="159131"/>
                    </a:cubicBezTo>
                    <a:cubicBezTo>
                      <a:pt x="6550" y="157507"/>
                      <a:pt x="8471" y="155481"/>
                      <a:pt x="10479" y="152905"/>
                    </a:cubicBezTo>
                    <a:cubicBezTo>
                      <a:pt x="12489" y="150372"/>
                      <a:pt x="15021" y="147682"/>
                      <a:pt x="17292" y="144276"/>
                    </a:cubicBezTo>
                    <a:cubicBezTo>
                      <a:pt x="22182" y="137805"/>
                      <a:pt x="27160" y="129544"/>
                      <a:pt x="31963" y="120095"/>
                    </a:cubicBezTo>
                    <a:cubicBezTo>
                      <a:pt x="36504" y="110524"/>
                      <a:pt x="40696" y="99695"/>
                      <a:pt x="43927" y="87940"/>
                    </a:cubicBezTo>
                    <a:cubicBezTo>
                      <a:pt x="46896" y="76142"/>
                      <a:pt x="48555" y="64641"/>
                      <a:pt x="49341" y="54083"/>
                    </a:cubicBezTo>
                    <a:cubicBezTo>
                      <a:pt x="49778" y="43525"/>
                      <a:pt x="49516" y="33901"/>
                      <a:pt x="48468" y="25884"/>
                    </a:cubicBezTo>
                    <a:cubicBezTo>
                      <a:pt x="48206" y="21824"/>
                      <a:pt x="47332" y="18261"/>
                      <a:pt x="46809" y="15064"/>
                    </a:cubicBezTo>
                    <a:cubicBezTo>
                      <a:pt x="46284" y="11851"/>
                      <a:pt x="45586" y="9144"/>
                      <a:pt x="44974" y="6943"/>
                    </a:cubicBezTo>
                    <a:cubicBezTo>
                      <a:pt x="43839" y="2515"/>
                      <a:pt x="43228" y="9"/>
                      <a:pt x="43228" y="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89" name="Google Shape;1089;p5"/>
              <p:cNvSpPr/>
              <p:nvPr/>
            </p:nvSpPr>
            <p:spPr>
              <a:xfrm>
                <a:off x="6790326" y="3703972"/>
                <a:ext cx="735221" cy="1023263"/>
              </a:xfrm>
              <a:custGeom>
                <a:rect b="b" l="l" r="r" t="t"/>
                <a:pathLst>
                  <a:path extrusionOk="0" h="220175" w="158197">
                    <a:moveTo>
                      <a:pt x="136715" y="83356"/>
                    </a:moveTo>
                    <a:cubicBezTo>
                      <a:pt x="91042" y="68422"/>
                      <a:pt x="50434" y="38774"/>
                      <a:pt x="22489" y="0"/>
                    </a:cubicBezTo>
                    <a:cubicBezTo>
                      <a:pt x="12185" y="12488"/>
                      <a:pt x="6770" y="28260"/>
                      <a:pt x="3539" y="44066"/>
                    </a:cubicBezTo>
                    <a:cubicBezTo>
                      <a:pt x="-5718" y="89512"/>
                      <a:pt x="2927" y="139656"/>
                      <a:pt x="32532" y="175531"/>
                    </a:cubicBezTo>
                    <a:cubicBezTo>
                      <a:pt x="62224" y="211406"/>
                      <a:pt x="113923" y="229903"/>
                      <a:pt x="158198" y="214987"/>
                    </a:cubicBezTo>
                    <a:cubicBezTo>
                      <a:pt x="147282" y="175759"/>
                      <a:pt x="143963" y="134452"/>
                      <a:pt x="148592" y="94010"/>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0" name="Google Shape;1090;p5"/>
              <p:cNvSpPr/>
              <p:nvPr/>
            </p:nvSpPr>
            <p:spPr>
              <a:xfrm>
                <a:off x="6773726" y="3677182"/>
                <a:ext cx="771703" cy="1066601"/>
              </a:xfrm>
              <a:custGeom>
                <a:rect b="b" l="l" r="r" t="t"/>
                <a:pathLst>
                  <a:path extrusionOk="0" h="229500" w="166047">
                    <a:moveTo>
                      <a:pt x="129195" y="229501"/>
                    </a:moveTo>
                    <a:cubicBezTo>
                      <a:pt x="93827" y="229501"/>
                      <a:pt x="57585" y="212821"/>
                      <a:pt x="33395" y="183539"/>
                    </a:cubicBezTo>
                    <a:cubicBezTo>
                      <a:pt x="4751" y="148765"/>
                      <a:pt x="-6427" y="98516"/>
                      <a:pt x="3616" y="49132"/>
                    </a:cubicBezTo>
                    <a:cubicBezTo>
                      <a:pt x="7633" y="29701"/>
                      <a:pt x="14008" y="14785"/>
                      <a:pt x="23265" y="3528"/>
                    </a:cubicBezTo>
                    <a:lnTo>
                      <a:pt x="26235" y="0"/>
                    </a:lnTo>
                    <a:lnTo>
                      <a:pt x="28854" y="3711"/>
                    </a:lnTo>
                    <a:cubicBezTo>
                      <a:pt x="56450" y="41918"/>
                      <a:pt x="96360" y="71060"/>
                      <a:pt x="141334" y="85775"/>
                    </a:cubicBezTo>
                    <a:lnTo>
                      <a:pt x="139151" y="92473"/>
                    </a:lnTo>
                    <a:cubicBezTo>
                      <a:pt x="94263" y="77784"/>
                      <a:pt x="54267" y="49166"/>
                      <a:pt x="25972" y="11632"/>
                    </a:cubicBezTo>
                    <a:cubicBezTo>
                      <a:pt x="18899" y="21535"/>
                      <a:pt x="13834" y="34321"/>
                      <a:pt x="10515" y="50537"/>
                    </a:cubicBezTo>
                    <a:cubicBezTo>
                      <a:pt x="909" y="97861"/>
                      <a:pt x="11476" y="145909"/>
                      <a:pt x="38897" y="179059"/>
                    </a:cubicBezTo>
                    <a:cubicBezTo>
                      <a:pt x="67803" y="214131"/>
                      <a:pt x="117144" y="230339"/>
                      <a:pt x="157490" y="218419"/>
                    </a:cubicBezTo>
                    <a:cubicBezTo>
                      <a:pt x="147185" y="179959"/>
                      <a:pt x="144129" y="138880"/>
                      <a:pt x="148582" y="99381"/>
                    </a:cubicBezTo>
                    <a:lnTo>
                      <a:pt x="155655" y="100175"/>
                    </a:lnTo>
                    <a:cubicBezTo>
                      <a:pt x="151115" y="139910"/>
                      <a:pt x="154433" y="181278"/>
                      <a:pt x="165175" y="219807"/>
                    </a:cubicBezTo>
                    <a:lnTo>
                      <a:pt x="166048" y="223030"/>
                    </a:lnTo>
                    <a:lnTo>
                      <a:pt x="162904" y="224095"/>
                    </a:lnTo>
                    <a:cubicBezTo>
                      <a:pt x="152075" y="227745"/>
                      <a:pt x="140723" y="229501"/>
                      <a:pt x="129195" y="2295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1" name="Google Shape;1091;p5"/>
              <p:cNvSpPr/>
              <p:nvPr/>
            </p:nvSpPr>
            <p:spPr>
              <a:xfrm>
                <a:off x="6934427" y="3904968"/>
                <a:ext cx="515268" cy="801531"/>
              </a:xfrm>
              <a:custGeom>
                <a:rect b="b" l="l" r="r" t="t"/>
                <a:pathLst>
                  <a:path extrusionOk="0" h="172465" w="110870">
                    <a:moveTo>
                      <a:pt x="8171" y="0"/>
                    </a:moveTo>
                    <a:cubicBezTo>
                      <a:pt x="8171" y="0"/>
                      <a:pt x="7734" y="3213"/>
                      <a:pt x="6949" y="8942"/>
                    </a:cubicBezTo>
                    <a:cubicBezTo>
                      <a:pt x="6249" y="14689"/>
                      <a:pt x="5464" y="23046"/>
                      <a:pt x="5376" y="33307"/>
                    </a:cubicBezTo>
                    <a:cubicBezTo>
                      <a:pt x="5202" y="53690"/>
                      <a:pt x="8433" y="82473"/>
                      <a:pt x="22755" y="109737"/>
                    </a:cubicBezTo>
                    <a:cubicBezTo>
                      <a:pt x="37164" y="136897"/>
                      <a:pt x="60132" y="155148"/>
                      <a:pt x="78732" y="163410"/>
                    </a:cubicBezTo>
                    <a:cubicBezTo>
                      <a:pt x="88077" y="167645"/>
                      <a:pt x="96198" y="169933"/>
                      <a:pt x="101963" y="170972"/>
                    </a:cubicBezTo>
                    <a:cubicBezTo>
                      <a:pt x="107639" y="172047"/>
                      <a:pt x="110870" y="172396"/>
                      <a:pt x="110870" y="172396"/>
                    </a:cubicBezTo>
                    <a:cubicBezTo>
                      <a:pt x="110870" y="172396"/>
                      <a:pt x="107639" y="172597"/>
                      <a:pt x="101788" y="172317"/>
                    </a:cubicBezTo>
                    <a:cubicBezTo>
                      <a:pt x="95849" y="172073"/>
                      <a:pt x="87291" y="170824"/>
                      <a:pt x="77161" y="167436"/>
                    </a:cubicBezTo>
                    <a:cubicBezTo>
                      <a:pt x="56988" y="160956"/>
                      <a:pt x="30615" y="143167"/>
                      <a:pt x="14982" y="113772"/>
                    </a:cubicBezTo>
                    <a:cubicBezTo>
                      <a:pt x="-387" y="84403"/>
                      <a:pt x="-1435" y="53681"/>
                      <a:pt x="1010" y="33063"/>
                    </a:cubicBezTo>
                    <a:cubicBezTo>
                      <a:pt x="2233" y="22609"/>
                      <a:pt x="4066" y="14330"/>
                      <a:pt x="5551" y="8698"/>
                    </a:cubicBezTo>
                    <a:cubicBezTo>
                      <a:pt x="7123" y="3065"/>
                      <a:pt x="8171" y="9"/>
                      <a:pt x="8171" y="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2" name="Google Shape;1092;p5"/>
              <p:cNvSpPr/>
              <p:nvPr/>
            </p:nvSpPr>
            <p:spPr>
              <a:xfrm>
                <a:off x="7148118" y="3881720"/>
                <a:ext cx="1177300" cy="941746"/>
              </a:xfrm>
              <a:custGeom>
                <a:rect b="b" l="l" r="r" t="t"/>
                <a:pathLst>
                  <a:path extrusionOk="0" h="202635" w="253319">
                    <a:moveTo>
                      <a:pt x="184280" y="189213"/>
                    </a:moveTo>
                    <a:cubicBezTo>
                      <a:pt x="147166" y="198906"/>
                      <a:pt x="108042" y="207273"/>
                      <a:pt x="70753" y="198173"/>
                    </a:cubicBezTo>
                    <a:cubicBezTo>
                      <a:pt x="33551" y="189073"/>
                      <a:pt x="-857" y="157286"/>
                      <a:pt x="16" y="119236"/>
                    </a:cubicBezTo>
                    <a:cubicBezTo>
                      <a:pt x="366" y="104548"/>
                      <a:pt x="5780" y="90357"/>
                      <a:pt x="12942" y="77519"/>
                    </a:cubicBezTo>
                    <a:cubicBezTo>
                      <a:pt x="22460" y="60647"/>
                      <a:pt x="35385" y="45810"/>
                      <a:pt x="50580" y="33750"/>
                    </a:cubicBezTo>
                    <a:cubicBezTo>
                      <a:pt x="80185" y="10241"/>
                      <a:pt x="118347" y="-2710"/>
                      <a:pt x="156161" y="478"/>
                    </a:cubicBezTo>
                    <a:cubicBezTo>
                      <a:pt x="167951" y="1473"/>
                      <a:pt x="179827" y="3971"/>
                      <a:pt x="190306" y="9464"/>
                    </a:cubicBezTo>
                    <a:cubicBezTo>
                      <a:pt x="203493" y="16406"/>
                      <a:pt x="213885" y="27724"/>
                      <a:pt x="223055" y="39479"/>
                    </a:cubicBezTo>
                    <a:cubicBezTo>
                      <a:pt x="243490" y="65817"/>
                      <a:pt x="260083" y="99657"/>
                      <a:pt x="250563" y="131585"/>
                    </a:cubicBezTo>
                    <a:cubicBezTo>
                      <a:pt x="243054" y="157058"/>
                      <a:pt x="219911" y="175703"/>
                      <a:pt x="194673" y="184654"/>
                    </a:cubicBezTo>
                    <a:cubicBezTo>
                      <a:pt x="169522" y="193606"/>
                      <a:pt x="160528" y="202644"/>
                      <a:pt x="133804" y="20263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3" name="Google Shape;1093;p5"/>
              <p:cNvSpPr/>
              <p:nvPr/>
            </p:nvSpPr>
            <p:spPr>
              <a:xfrm>
                <a:off x="7131871" y="3865324"/>
                <a:ext cx="1209995" cy="974492"/>
              </a:xfrm>
              <a:custGeom>
                <a:rect b="b" l="l" r="r" t="t"/>
                <a:pathLst>
                  <a:path extrusionOk="0" h="209681" w="260354">
                    <a:moveTo>
                      <a:pt x="137299" y="209682"/>
                    </a:moveTo>
                    <a:lnTo>
                      <a:pt x="137299" y="209682"/>
                    </a:lnTo>
                    <a:lnTo>
                      <a:pt x="137299" y="207009"/>
                    </a:lnTo>
                    <a:cubicBezTo>
                      <a:pt x="116078" y="209883"/>
                      <a:pt x="94421" y="210241"/>
                      <a:pt x="73462" y="205123"/>
                    </a:cubicBezTo>
                    <a:cubicBezTo>
                      <a:pt x="37133" y="196251"/>
                      <a:pt x="-942" y="164349"/>
                      <a:pt x="18" y="122685"/>
                    </a:cubicBezTo>
                    <a:cubicBezTo>
                      <a:pt x="280" y="109044"/>
                      <a:pt x="4647" y="94853"/>
                      <a:pt x="13380" y="79317"/>
                    </a:cubicBezTo>
                    <a:cubicBezTo>
                      <a:pt x="22986" y="62253"/>
                      <a:pt x="35911" y="47180"/>
                      <a:pt x="51892" y="34509"/>
                    </a:cubicBezTo>
                    <a:cubicBezTo>
                      <a:pt x="83068" y="9724"/>
                      <a:pt x="122453" y="-2676"/>
                      <a:pt x="159918" y="485"/>
                    </a:cubicBezTo>
                    <a:cubicBezTo>
                      <a:pt x="173977" y="1673"/>
                      <a:pt x="185592" y="4738"/>
                      <a:pt x="195373" y="9864"/>
                    </a:cubicBezTo>
                    <a:cubicBezTo>
                      <a:pt x="210044" y="17541"/>
                      <a:pt x="221135" y="30448"/>
                      <a:pt x="229256" y="40840"/>
                    </a:cubicBezTo>
                    <a:cubicBezTo>
                      <a:pt x="247945" y="64786"/>
                      <a:pt x="267944" y="100756"/>
                      <a:pt x="257464" y="136116"/>
                    </a:cubicBezTo>
                    <a:cubicBezTo>
                      <a:pt x="250215" y="160446"/>
                      <a:pt x="228558" y="181151"/>
                      <a:pt x="199391" y="191509"/>
                    </a:cubicBezTo>
                    <a:cubicBezTo>
                      <a:pt x="195461" y="192906"/>
                      <a:pt x="191880" y="194329"/>
                      <a:pt x="188561" y="195709"/>
                    </a:cubicBezTo>
                    <a:lnTo>
                      <a:pt x="188648" y="196154"/>
                    </a:lnTo>
                    <a:cubicBezTo>
                      <a:pt x="187688" y="196417"/>
                      <a:pt x="186728" y="196670"/>
                      <a:pt x="185680" y="196932"/>
                    </a:cubicBezTo>
                    <a:cubicBezTo>
                      <a:pt x="183845" y="197727"/>
                      <a:pt x="182099" y="198503"/>
                      <a:pt x="180440" y="199246"/>
                    </a:cubicBezTo>
                    <a:cubicBezTo>
                      <a:pt x="167166" y="205080"/>
                      <a:pt x="156773" y="209682"/>
                      <a:pt x="137299" y="209682"/>
                    </a:cubicBezTo>
                    <a:close/>
                    <a:moveTo>
                      <a:pt x="148303" y="7052"/>
                    </a:moveTo>
                    <a:cubicBezTo>
                      <a:pt x="115991" y="7052"/>
                      <a:pt x="82980" y="18781"/>
                      <a:pt x="56258" y="40028"/>
                    </a:cubicBezTo>
                    <a:cubicBezTo>
                      <a:pt x="40975" y="52123"/>
                      <a:pt x="28662" y="66497"/>
                      <a:pt x="19493" y="82758"/>
                    </a:cubicBezTo>
                    <a:cubicBezTo>
                      <a:pt x="11371" y="97263"/>
                      <a:pt x="7354" y="110371"/>
                      <a:pt x="7004" y="122833"/>
                    </a:cubicBezTo>
                    <a:cubicBezTo>
                      <a:pt x="6219" y="160813"/>
                      <a:pt x="41499" y="190050"/>
                      <a:pt x="75121" y="198268"/>
                    </a:cubicBezTo>
                    <a:cubicBezTo>
                      <a:pt x="110926" y="207009"/>
                      <a:pt x="148128" y="199333"/>
                      <a:pt x="183409" y="190234"/>
                    </a:cubicBezTo>
                    <a:cubicBezTo>
                      <a:pt x="187426" y="188496"/>
                      <a:pt x="191880" y="186671"/>
                      <a:pt x="197033" y="184854"/>
                    </a:cubicBezTo>
                    <a:cubicBezTo>
                      <a:pt x="224017" y="175257"/>
                      <a:pt x="244102" y="156280"/>
                      <a:pt x="250652" y="134098"/>
                    </a:cubicBezTo>
                    <a:cubicBezTo>
                      <a:pt x="260346" y="101612"/>
                      <a:pt x="241308" y="67807"/>
                      <a:pt x="223668" y="45163"/>
                    </a:cubicBezTo>
                    <a:cubicBezTo>
                      <a:pt x="215546" y="34727"/>
                      <a:pt x="205416" y="23112"/>
                      <a:pt x="192055" y="16100"/>
                    </a:cubicBezTo>
                    <a:cubicBezTo>
                      <a:pt x="183147" y="11419"/>
                      <a:pt x="172493" y="8607"/>
                      <a:pt x="159306" y="7506"/>
                    </a:cubicBezTo>
                    <a:cubicBezTo>
                      <a:pt x="155638" y="7201"/>
                      <a:pt x="151970" y="7044"/>
                      <a:pt x="148303" y="70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4" name="Google Shape;1094;p5"/>
              <p:cNvSpPr/>
              <p:nvPr/>
            </p:nvSpPr>
            <p:spPr>
              <a:xfrm>
                <a:off x="7912629" y="3994892"/>
                <a:ext cx="319413" cy="784163"/>
              </a:xfrm>
              <a:custGeom>
                <a:rect b="b" l="l" r="r" t="t"/>
                <a:pathLst>
                  <a:path extrusionOk="0" h="168728" w="68728">
                    <a:moveTo>
                      <a:pt x="0" y="168728"/>
                    </a:moveTo>
                    <a:cubicBezTo>
                      <a:pt x="0" y="168728"/>
                      <a:pt x="2969" y="167610"/>
                      <a:pt x="8121" y="165157"/>
                    </a:cubicBezTo>
                    <a:cubicBezTo>
                      <a:pt x="13273" y="162738"/>
                      <a:pt x="20347" y="158467"/>
                      <a:pt x="27857" y="151943"/>
                    </a:cubicBezTo>
                    <a:cubicBezTo>
                      <a:pt x="42878" y="139281"/>
                      <a:pt x="59384" y="114838"/>
                      <a:pt x="59907" y="85128"/>
                    </a:cubicBezTo>
                    <a:cubicBezTo>
                      <a:pt x="60169" y="55419"/>
                      <a:pt x="44275" y="30556"/>
                      <a:pt x="29604" y="17501"/>
                    </a:cubicBezTo>
                    <a:cubicBezTo>
                      <a:pt x="22269" y="10785"/>
                      <a:pt x="15283" y="6340"/>
                      <a:pt x="10217" y="3781"/>
                    </a:cubicBezTo>
                    <a:cubicBezTo>
                      <a:pt x="5152" y="1197"/>
                      <a:pt x="2183" y="0"/>
                      <a:pt x="2183" y="0"/>
                    </a:cubicBezTo>
                    <a:cubicBezTo>
                      <a:pt x="2183" y="0"/>
                      <a:pt x="5327" y="663"/>
                      <a:pt x="10828" y="2541"/>
                    </a:cubicBezTo>
                    <a:cubicBezTo>
                      <a:pt x="16243" y="4392"/>
                      <a:pt x="23928" y="7973"/>
                      <a:pt x="32399" y="14165"/>
                    </a:cubicBezTo>
                    <a:cubicBezTo>
                      <a:pt x="40870" y="20321"/>
                      <a:pt x="49778" y="29456"/>
                      <a:pt x="56851" y="41560"/>
                    </a:cubicBezTo>
                    <a:cubicBezTo>
                      <a:pt x="63924" y="53594"/>
                      <a:pt x="68815" y="68833"/>
                      <a:pt x="68727" y="85233"/>
                    </a:cubicBezTo>
                    <a:cubicBezTo>
                      <a:pt x="68378" y="101633"/>
                      <a:pt x="63051" y="116741"/>
                      <a:pt x="55716" y="128592"/>
                    </a:cubicBezTo>
                    <a:cubicBezTo>
                      <a:pt x="48293" y="140512"/>
                      <a:pt x="39123" y="149411"/>
                      <a:pt x="30565" y="155341"/>
                    </a:cubicBezTo>
                    <a:cubicBezTo>
                      <a:pt x="21919" y="161314"/>
                      <a:pt x="14147" y="164694"/>
                      <a:pt x="8645" y="166405"/>
                    </a:cubicBezTo>
                    <a:cubicBezTo>
                      <a:pt x="3144" y="168143"/>
                      <a:pt x="0" y="168728"/>
                      <a:pt x="0" y="1687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5" name="Google Shape;1095;p5"/>
              <p:cNvSpPr/>
              <p:nvPr/>
            </p:nvSpPr>
            <p:spPr>
              <a:xfrm>
                <a:off x="7321175" y="4091836"/>
                <a:ext cx="496729" cy="740900"/>
              </a:xfrm>
              <a:custGeom>
                <a:rect b="b" l="l" r="r" t="t"/>
                <a:pathLst>
                  <a:path extrusionOk="0" h="159419" w="106881">
                    <a:moveTo>
                      <a:pt x="39638" y="0"/>
                    </a:moveTo>
                    <a:cubicBezTo>
                      <a:pt x="39638" y="0"/>
                      <a:pt x="39027" y="568"/>
                      <a:pt x="37891" y="1642"/>
                    </a:cubicBezTo>
                    <a:cubicBezTo>
                      <a:pt x="36844" y="2768"/>
                      <a:pt x="34923" y="4148"/>
                      <a:pt x="33001" y="6401"/>
                    </a:cubicBezTo>
                    <a:cubicBezTo>
                      <a:pt x="28897" y="10610"/>
                      <a:pt x="23570" y="17361"/>
                      <a:pt x="18767" y="26522"/>
                    </a:cubicBezTo>
                    <a:cubicBezTo>
                      <a:pt x="13876" y="35648"/>
                      <a:pt x="9859" y="47446"/>
                      <a:pt x="8462" y="60842"/>
                    </a:cubicBezTo>
                    <a:cubicBezTo>
                      <a:pt x="7064" y="74204"/>
                      <a:pt x="8636" y="89189"/>
                      <a:pt x="14575" y="103319"/>
                    </a:cubicBezTo>
                    <a:cubicBezTo>
                      <a:pt x="20688" y="117335"/>
                      <a:pt x="30468" y="128889"/>
                      <a:pt x="41123" y="137159"/>
                    </a:cubicBezTo>
                    <a:cubicBezTo>
                      <a:pt x="51777" y="145481"/>
                      <a:pt x="63130" y="150817"/>
                      <a:pt x="73172" y="153673"/>
                    </a:cubicBezTo>
                    <a:cubicBezTo>
                      <a:pt x="83128" y="156581"/>
                      <a:pt x="91773" y="157480"/>
                      <a:pt x="97625" y="157463"/>
                    </a:cubicBezTo>
                    <a:cubicBezTo>
                      <a:pt x="100681" y="157637"/>
                      <a:pt x="102951" y="157280"/>
                      <a:pt x="104524" y="157280"/>
                    </a:cubicBezTo>
                    <a:cubicBezTo>
                      <a:pt x="106096" y="157210"/>
                      <a:pt x="106881" y="157166"/>
                      <a:pt x="106881" y="157166"/>
                    </a:cubicBezTo>
                    <a:cubicBezTo>
                      <a:pt x="106881" y="157166"/>
                      <a:pt x="106096" y="157332"/>
                      <a:pt x="104611" y="157646"/>
                    </a:cubicBezTo>
                    <a:cubicBezTo>
                      <a:pt x="103039" y="157882"/>
                      <a:pt x="100768" y="158581"/>
                      <a:pt x="97712" y="158816"/>
                    </a:cubicBezTo>
                    <a:cubicBezTo>
                      <a:pt x="91773" y="159646"/>
                      <a:pt x="82866" y="159856"/>
                      <a:pt x="72124" y="157891"/>
                    </a:cubicBezTo>
                    <a:cubicBezTo>
                      <a:pt x="61383" y="155961"/>
                      <a:pt x="48807" y="151367"/>
                      <a:pt x="36756" y="143036"/>
                    </a:cubicBezTo>
                    <a:cubicBezTo>
                      <a:pt x="24705" y="134792"/>
                      <a:pt x="13352" y="122409"/>
                      <a:pt x="6541" y="106707"/>
                    </a:cubicBezTo>
                    <a:cubicBezTo>
                      <a:pt x="-97" y="90892"/>
                      <a:pt x="-1232" y="74204"/>
                      <a:pt x="1126" y="59890"/>
                    </a:cubicBezTo>
                    <a:cubicBezTo>
                      <a:pt x="3484" y="45498"/>
                      <a:pt x="8899" y="33342"/>
                      <a:pt x="14924" y="24330"/>
                    </a:cubicBezTo>
                    <a:cubicBezTo>
                      <a:pt x="21037" y="15274"/>
                      <a:pt x="27325" y="9091"/>
                      <a:pt x="32128" y="5406"/>
                    </a:cubicBezTo>
                    <a:cubicBezTo>
                      <a:pt x="34311" y="3423"/>
                      <a:pt x="36407" y="2297"/>
                      <a:pt x="37629" y="1345"/>
                    </a:cubicBezTo>
                    <a:cubicBezTo>
                      <a:pt x="38939" y="463"/>
                      <a:pt x="39638" y="0"/>
                      <a:pt x="39638"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6" name="Google Shape;1096;p5"/>
              <p:cNvSpPr/>
              <p:nvPr/>
            </p:nvSpPr>
            <p:spPr>
              <a:xfrm>
                <a:off x="7739345" y="4033983"/>
                <a:ext cx="105052" cy="751975"/>
              </a:xfrm>
              <a:custGeom>
                <a:rect b="b" l="l" r="r" t="t"/>
                <a:pathLst>
                  <a:path extrusionOk="0" h="161802" w="22604">
                    <a:moveTo>
                      <a:pt x="335" y="0"/>
                    </a:moveTo>
                    <a:cubicBezTo>
                      <a:pt x="335" y="0"/>
                      <a:pt x="6973" y="36163"/>
                      <a:pt x="13173" y="80674"/>
                    </a:cubicBezTo>
                    <a:cubicBezTo>
                      <a:pt x="19286" y="125195"/>
                      <a:pt x="22604" y="161803"/>
                      <a:pt x="22604" y="161803"/>
                    </a:cubicBezTo>
                    <a:cubicBezTo>
                      <a:pt x="22604" y="161803"/>
                      <a:pt x="10641" y="126793"/>
                      <a:pt x="4528" y="81845"/>
                    </a:cubicBezTo>
                    <a:cubicBezTo>
                      <a:pt x="-1760" y="36914"/>
                      <a:pt x="335" y="0"/>
                      <a:pt x="335"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7" name="Google Shape;1097;p5"/>
              <p:cNvSpPr/>
              <p:nvPr/>
            </p:nvSpPr>
            <p:spPr>
              <a:xfrm>
                <a:off x="7534379" y="4184071"/>
                <a:ext cx="375713" cy="629713"/>
              </a:xfrm>
              <a:custGeom>
                <a:rect b="b" l="l" r="r" t="t"/>
                <a:pathLst>
                  <a:path extrusionOk="0" h="135495" w="80842">
                    <a:moveTo>
                      <a:pt x="16656" y="0"/>
                    </a:moveTo>
                    <a:cubicBezTo>
                      <a:pt x="16656" y="0"/>
                      <a:pt x="15346" y="2262"/>
                      <a:pt x="13338" y="6392"/>
                    </a:cubicBezTo>
                    <a:cubicBezTo>
                      <a:pt x="11416" y="10558"/>
                      <a:pt x="9146" y="16811"/>
                      <a:pt x="7836" y="24731"/>
                    </a:cubicBezTo>
                    <a:cubicBezTo>
                      <a:pt x="4867" y="40556"/>
                      <a:pt x="7050" y="63191"/>
                      <a:pt x="16219" y="85862"/>
                    </a:cubicBezTo>
                    <a:cubicBezTo>
                      <a:pt x="20848" y="97197"/>
                      <a:pt x="26262" y="107581"/>
                      <a:pt x="32987" y="115449"/>
                    </a:cubicBezTo>
                    <a:cubicBezTo>
                      <a:pt x="39623" y="123422"/>
                      <a:pt x="47658" y="128478"/>
                      <a:pt x="55343" y="130705"/>
                    </a:cubicBezTo>
                    <a:cubicBezTo>
                      <a:pt x="62940" y="133037"/>
                      <a:pt x="69665" y="132635"/>
                      <a:pt x="74118" y="131579"/>
                    </a:cubicBezTo>
                    <a:cubicBezTo>
                      <a:pt x="78573" y="130495"/>
                      <a:pt x="80843" y="129185"/>
                      <a:pt x="80843" y="129185"/>
                    </a:cubicBezTo>
                    <a:cubicBezTo>
                      <a:pt x="80843" y="129185"/>
                      <a:pt x="78921" y="130932"/>
                      <a:pt x="74555" y="132862"/>
                    </a:cubicBezTo>
                    <a:cubicBezTo>
                      <a:pt x="70188" y="134748"/>
                      <a:pt x="63028" y="136399"/>
                      <a:pt x="54382" y="134932"/>
                    </a:cubicBezTo>
                    <a:cubicBezTo>
                      <a:pt x="45736" y="133639"/>
                      <a:pt x="35607" y="128766"/>
                      <a:pt x="27572" y="120383"/>
                    </a:cubicBezTo>
                    <a:cubicBezTo>
                      <a:pt x="19364" y="112078"/>
                      <a:pt x="12988" y="101066"/>
                      <a:pt x="8098" y="89058"/>
                    </a:cubicBezTo>
                    <a:cubicBezTo>
                      <a:pt x="-1770" y="64842"/>
                      <a:pt x="-1770" y="39892"/>
                      <a:pt x="3557" y="23718"/>
                    </a:cubicBezTo>
                    <a:cubicBezTo>
                      <a:pt x="6089" y="15579"/>
                      <a:pt x="9495" y="9562"/>
                      <a:pt x="12203" y="5720"/>
                    </a:cubicBezTo>
                    <a:cubicBezTo>
                      <a:pt x="14909" y="1912"/>
                      <a:pt x="16656" y="0"/>
                      <a:pt x="1665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8" name="Google Shape;1098;p5"/>
              <p:cNvSpPr/>
              <p:nvPr/>
            </p:nvSpPr>
            <p:spPr>
              <a:xfrm>
                <a:off x="7850514" y="4058705"/>
                <a:ext cx="208524" cy="749665"/>
              </a:xfrm>
              <a:custGeom>
                <a:rect b="b" l="l" r="r" t="t"/>
                <a:pathLst>
                  <a:path extrusionOk="0" h="161305" w="44868">
                    <a:moveTo>
                      <a:pt x="0" y="0"/>
                    </a:moveTo>
                    <a:cubicBezTo>
                      <a:pt x="0" y="0"/>
                      <a:pt x="6899" y="7912"/>
                      <a:pt x="16767" y="21701"/>
                    </a:cubicBezTo>
                    <a:cubicBezTo>
                      <a:pt x="26374" y="35430"/>
                      <a:pt x="39823" y="55960"/>
                      <a:pt x="44014" y="82631"/>
                    </a:cubicBezTo>
                    <a:cubicBezTo>
                      <a:pt x="47944" y="109633"/>
                      <a:pt x="37726" y="134094"/>
                      <a:pt x="25588" y="146564"/>
                    </a:cubicBezTo>
                    <a:cubicBezTo>
                      <a:pt x="19475" y="152913"/>
                      <a:pt x="13449" y="156738"/>
                      <a:pt x="9083" y="158650"/>
                    </a:cubicBezTo>
                    <a:cubicBezTo>
                      <a:pt x="6899" y="159786"/>
                      <a:pt x="5066" y="160188"/>
                      <a:pt x="3930" y="160677"/>
                    </a:cubicBezTo>
                    <a:cubicBezTo>
                      <a:pt x="2708" y="161087"/>
                      <a:pt x="2096" y="161305"/>
                      <a:pt x="2096" y="161305"/>
                    </a:cubicBezTo>
                    <a:cubicBezTo>
                      <a:pt x="2096" y="161305"/>
                      <a:pt x="2708" y="160965"/>
                      <a:pt x="3756" y="160336"/>
                    </a:cubicBezTo>
                    <a:cubicBezTo>
                      <a:pt x="4803" y="159638"/>
                      <a:pt x="6550" y="158939"/>
                      <a:pt x="8384" y="157480"/>
                    </a:cubicBezTo>
                    <a:cubicBezTo>
                      <a:pt x="12314" y="154922"/>
                      <a:pt x="17379" y="150389"/>
                      <a:pt x="22182" y="143822"/>
                    </a:cubicBezTo>
                    <a:cubicBezTo>
                      <a:pt x="31788" y="130810"/>
                      <a:pt x="38949" y="108114"/>
                      <a:pt x="35368" y="83897"/>
                    </a:cubicBezTo>
                    <a:cubicBezTo>
                      <a:pt x="31613" y="59489"/>
                      <a:pt x="20785" y="38748"/>
                      <a:pt x="13012" y="23972"/>
                    </a:cubicBezTo>
                    <a:cubicBezTo>
                      <a:pt x="5153" y="9414"/>
                      <a:pt x="0" y="0"/>
                      <a:pt x="0"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99" name="Google Shape;1099;p5"/>
              <p:cNvSpPr/>
              <p:nvPr/>
            </p:nvSpPr>
            <p:spPr>
              <a:xfrm>
                <a:off x="7416539" y="3298591"/>
                <a:ext cx="1069120" cy="1491606"/>
              </a:xfrm>
              <a:custGeom>
                <a:rect b="b" l="l" r="r" t="t"/>
                <a:pathLst>
                  <a:path extrusionOk="0" h="320948" w="230042">
                    <a:moveTo>
                      <a:pt x="11353" y="38876"/>
                    </a:moveTo>
                    <a:cubicBezTo>
                      <a:pt x="11876" y="20738"/>
                      <a:pt x="38250" y="9822"/>
                      <a:pt x="51611" y="22222"/>
                    </a:cubicBezTo>
                    <a:cubicBezTo>
                      <a:pt x="57200" y="27410"/>
                      <a:pt x="59907" y="34876"/>
                      <a:pt x="62265" y="42098"/>
                    </a:cubicBezTo>
                    <a:cubicBezTo>
                      <a:pt x="70562" y="67703"/>
                      <a:pt x="76500" y="94050"/>
                      <a:pt x="79993" y="120730"/>
                    </a:cubicBezTo>
                    <a:cubicBezTo>
                      <a:pt x="51436" y="126353"/>
                      <a:pt x="24015" y="137837"/>
                      <a:pt x="0" y="154238"/>
                    </a:cubicBezTo>
                    <a:cubicBezTo>
                      <a:pt x="15806" y="146535"/>
                      <a:pt x="33883" y="138675"/>
                      <a:pt x="50476" y="144623"/>
                    </a:cubicBezTo>
                    <a:cubicBezTo>
                      <a:pt x="62004" y="148762"/>
                      <a:pt x="70212" y="158857"/>
                      <a:pt x="76762" y="169162"/>
                    </a:cubicBezTo>
                    <a:cubicBezTo>
                      <a:pt x="105057" y="213726"/>
                      <a:pt x="111868" y="271084"/>
                      <a:pt x="94839" y="320949"/>
                    </a:cubicBezTo>
                    <a:cubicBezTo>
                      <a:pt x="121038" y="312801"/>
                      <a:pt x="145839" y="300452"/>
                      <a:pt x="168108" y="284550"/>
                    </a:cubicBezTo>
                    <a:cubicBezTo>
                      <a:pt x="192036" y="267477"/>
                      <a:pt x="213519" y="245488"/>
                      <a:pt x="223824" y="218127"/>
                    </a:cubicBezTo>
                    <a:cubicBezTo>
                      <a:pt x="241552" y="171319"/>
                      <a:pt x="220069" y="113202"/>
                      <a:pt x="175968" y="88898"/>
                    </a:cubicBezTo>
                    <a:cubicBezTo>
                      <a:pt x="172650" y="88811"/>
                      <a:pt x="169330" y="90968"/>
                      <a:pt x="168108" y="94068"/>
                    </a:cubicBezTo>
                    <a:cubicBezTo>
                      <a:pt x="157629" y="59372"/>
                      <a:pt x="124880" y="36789"/>
                      <a:pt x="94140" y="17183"/>
                    </a:cubicBezTo>
                    <a:cubicBezTo>
                      <a:pt x="81216" y="8957"/>
                      <a:pt x="67505" y="495"/>
                      <a:pt x="52223" y="15"/>
                    </a:cubicBezTo>
                    <a:cubicBezTo>
                      <a:pt x="36853" y="-457"/>
                      <a:pt x="20086" y="10494"/>
                      <a:pt x="20173" y="25698"/>
                    </a:cubicBezTo>
                    <a:cubicBezTo>
                      <a:pt x="20959" y="23506"/>
                      <a:pt x="21744" y="21305"/>
                      <a:pt x="22531" y="1911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100" name="Google Shape;1100;p5"/>
            <p:cNvGrpSpPr/>
            <p:nvPr/>
          </p:nvGrpSpPr>
          <p:grpSpPr>
            <a:xfrm>
              <a:off x="8412844" y="-450622"/>
              <a:ext cx="1128953" cy="1287295"/>
              <a:chOff x="4830714" y="256156"/>
              <a:chExt cx="4044976" cy="4612306"/>
            </a:xfrm>
          </p:grpSpPr>
          <p:sp>
            <p:nvSpPr>
              <p:cNvPr id="1101" name="Google Shape;1101;p5"/>
              <p:cNvSpPr/>
              <p:nvPr/>
            </p:nvSpPr>
            <p:spPr>
              <a:xfrm>
                <a:off x="5875567" y="2803306"/>
                <a:ext cx="306089" cy="482864"/>
              </a:xfrm>
              <a:custGeom>
                <a:rect b="b" l="l" r="r" t="t"/>
                <a:pathLst>
                  <a:path extrusionOk="0" h="131124" w="83120">
                    <a:moveTo>
                      <a:pt x="4899" y="2777"/>
                    </a:moveTo>
                    <a:cubicBezTo>
                      <a:pt x="-1982" y="28566"/>
                      <a:pt x="7283" y="56520"/>
                      <a:pt x="23247" y="77985"/>
                    </a:cubicBezTo>
                    <a:cubicBezTo>
                      <a:pt x="39211" y="99459"/>
                      <a:pt x="61253" y="115597"/>
                      <a:pt x="83120" y="131125"/>
                    </a:cubicBezTo>
                    <a:cubicBezTo>
                      <a:pt x="67549" y="80282"/>
                      <a:pt x="47708" y="24182"/>
                      <a:pt x="0"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2" name="Google Shape;1102;p5"/>
              <p:cNvSpPr/>
              <p:nvPr/>
            </p:nvSpPr>
            <p:spPr>
              <a:xfrm>
                <a:off x="5307271" y="3396873"/>
                <a:ext cx="585160" cy="229490"/>
              </a:xfrm>
              <a:custGeom>
                <a:rect b="b" l="l" r="r" t="t"/>
                <a:pathLst>
                  <a:path extrusionOk="0" h="62319" w="158903">
                    <a:moveTo>
                      <a:pt x="156633" y="8481"/>
                    </a:moveTo>
                    <a:cubicBezTo>
                      <a:pt x="150031" y="36907"/>
                      <a:pt x="115134" y="48164"/>
                      <a:pt x="85731" y="48906"/>
                    </a:cubicBezTo>
                    <a:cubicBezTo>
                      <a:pt x="56327" y="49648"/>
                      <a:pt x="24181" y="45701"/>
                      <a:pt x="0" y="62320"/>
                    </a:cubicBezTo>
                    <a:cubicBezTo>
                      <a:pt x="9335" y="33265"/>
                      <a:pt x="37508" y="13223"/>
                      <a:pt x="67217" y="5355"/>
                    </a:cubicBezTo>
                    <a:cubicBezTo>
                      <a:pt x="96927" y="-2513"/>
                      <a:pt x="128295" y="-182"/>
                      <a:pt x="158904" y="27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3" name="Google Shape;1103;p5"/>
              <p:cNvSpPr/>
              <p:nvPr/>
            </p:nvSpPr>
            <p:spPr>
              <a:xfrm>
                <a:off x="5779038" y="3733261"/>
                <a:ext cx="191729" cy="431928"/>
              </a:xfrm>
              <a:custGeom>
                <a:rect b="b" l="l" r="r" t="t"/>
                <a:pathLst>
                  <a:path extrusionOk="0" h="117292" w="52065">
                    <a:moveTo>
                      <a:pt x="3414" y="5564"/>
                    </a:moveTo>
                    <a:cubicBezTo>
                      <a:pt x="-10507" y="45683"/>
                      <a:pt x="20775" y="86142"/>
                      <a:pt x="49820" y="117293"/>
                    </a:cubicBezTo>
                    <a:cubicBezTo>
                      <a:pt x="55435" y="84169"/>
                      <a:pt x="50440" y="49351"/>
                      <a:pt x="35742" y="19091"/>
                    </a:cubicBezTo>
                    <a:cubicBezTo>
                      <a:pt x="32179" y="11756"/>
                      <a:pt x="27534" y="4202"/>
                      <a:pt x="19962" y="1067"/>
                    </a:cubicBezTo>
                    <a:cubicBezTo>
                      <a:pt x="12382" y="-2069"/>
                      <a:pt x="1562" y="1940"/>
                      <a:pt x="864" y="1005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4" name="Google Shape;1104;p5"/>
              <p:cNvSpPr/>
              <p:nvPr/>
            </p:nvSpPr>
            <p:spPr>
              <a:xfrm>
                <a:off x="5471520" y="2801981"/>
                <a:ext cx="425045" cy="313554"/>
              </a:xfrm>
              <a:custGeom>
                <a:rect b="b" l="l" r="r" t="t"/>
                <a:pathLst>
                  <a:path extrusionOk="0" h="85147" w="115423">
                    <a:moveTo>
                      <a:pt x="111712" y="9373"/>
                    </a:moveTo>
                    <a:cubicBezTo>
                      <a:pt x="117222" y="18088"/>
                      <a:pt x="113887" y="30122"/>
                      <a:pt x="106821" y="37650"/>
                    </a:cubicBezTo>
                    <a:cubicBezTo>
                      <a:pt x="99757" y="45177"/>
                      <a:pt x="89810" y="49256"/>
                      <a:pt x="80195" y="53116"/>
                    </a:cubicBezTo>
                    <a:cubicBezTo>
                      <a:pt x="53603" y="63796"/>
                      <a:pt x="27012" y="74468"/>
                      <a:pt x="411" y="85148"/>
                    </a:cubicBezTo>
                    <a:cubicBezTo>
                      <a:pt x="-2602" y="57238"/>
                      <a:pt x="11153" y="28174"/>
                      <a:pt x="34731" y="12630"/>
                    </a:cubicBezTo>
                    <a:cubicBezTo>
                      <a:pt x="58302" y="-2906"/>
                      <a:pt x="90648" y="-4233"/>
                      <a:pt x="115424" y="933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5" name="Google Shape;1105;p5"/>
              <p:cNvSpPr/>
              <p:nvPr/>
            </p:nvSpPr>
            <p:spPr>
              <a:xfrm>
                <a:off x="6159255" y="2326366"/>
                <a:ext cx="182508" cy="550460"/>
              </a:xfrm>
              <a:custGeom>
                <a:rect b="b" l="l" r="r" t="t"/>
                <a:pathLst>
                  <a:path extrusionOk="0" h="149480" w="49561">
                    <a:moveTo>
                      <a:pt x="21840" y="0"/>
                    </a:moveTo>
                    <a:cubicBezTo>
                      <a:pt x="-1547" y="14907"/>
                      <a:pt x="-4202" y="48695"/>
                      <a:pt x="4740" y="74797"/>
                    </a:cubicBezTo>
                    <a:cubicBezTo>
                      <a:pt x="13683" y="100908"/>
                      <a:pt x="31184" y="123457"/>
                      <a:pt x="40379" y="149481"/>
                    </a:cubicBezTo>
                    <a:cubicBezTo>
                      <a:pt x="43182" y="118706"/>
                      <a:pt x="45986" y="87932"/>
                      <a:pt x="48789" y="57157"/>
                    </a:cubicBezTo>
                    <a:cubicBezTo>
                      <a:pt x="50457" y="38896"/>
                      <a:pt x="50693" y="17230"/>
                      <a:pt x="35934" y="6191"/>
                    </a:cubicBezTo>
                    <a:cubicBezTo>
                      <a:pt x="31446" y="2838"/>
                      <a:pt x="25324" y="917"/>
                      <a:pt x="20154" y="3100"/>
                    </a:cubicBezTo>
                    <a:cubicBezTo>
                      <a:pt x="14984" y="5283"/>
                      <a:pt x="16347" y="-996"/>
                      <a:pt x="20154" y="31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6" name="Google Shape;1106;p5"/>
              <p:cNvSpPr/>
              <p:nvPr/>
            </p:nvSpPr>
            <p:spPr>
              <a:xfrm>
                <a:off x="5702567" y="2173956"/>
                <a:ext cx="547923" cy="190695"/>
              </a:xfrm>
              <a:custGeom>
                <a:rect b="b" l="l" r="r" t="t"/>
                <a:pathLst>
                  <a:path extrusionOk="0" h="51784" w="148791">
                    <a:moveTo>
                      <a:pt x="148791" y="38876"/>
                    </a:moveTo>
                    <a:cubicBezTo>
                      <a:pt x="129037" y="56376"/>
                      <a:pt x="98280" y="53835"/>
                      <a:pt x="73531" y="44500"/>
                    </a:cubicBezTo>
                    <a:cubicBezTo>
                      <a:pt x="48782" y="35164"/>
                      <a:pt x="25998" y="20135"/>
                      <a:pt x="0" y="15148"/>
                    </a:cubicBezTo>
                    <a:cubicBezTo>
                      <a:pt x="46556" y="-11819"/>
                      <a:pt x="111563" y="-1872"/>
                      <a:pt x="147761" y="377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7" name="Google Shape;1107;p5"/>
              <p:cNvSpPr/>
              <p:nvPr/>
            </p:nvSpPr>
            <p:spPr>
              <a:xfrm>
                <a:off x="6534854" y="1995991"/>
                <a:ext cx="178870" cy="562458"/>
              </a:xfrm>
              <a:custGeom>
                <a:rect b="b" l="l" r="r" t="t"/>
                <a:pathLst>
                  <a:path extrusionOk="0" h="152738" w="48573">
                    <a:moveTo>
                      <a:pt x="28412" y="0"/>
                    </a:moveTo>
                    <a:cubicBezTo>
                      <a:pt x="-30648" y="46389"/>
                      <a:pt x="17321" y="102315"/>
                      <a:pt x="38699" y="152739"/>
                    </a:cubicBezTo>
                    <a:cubicBezTo>
                      <a:pt x="38202" y="133430"/>
                      <a:pt x="50253" y="87993"/>
                      <a:pt x="48375" y="61602"/>
                    </a:cubicBezTo>
                    <a:cubicBezTo>
                      <a:pt x="47371" y="47411"/>
                      <a:pt x="22535" y="-8602"/>
                      <a:pt x="28403" y="985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8" name="Google Shape;1108;p5"/>
              <p:cNvSpPr/>
              <p:nvPr/>
            </p:nvSpPr>
            <p:spPr>
              <a:xfrm>
                <a:off x="4929080" y="3905297"/>
                <a:ext cx="519590" cy="176977"/>
              </a:xfrm>
              <a:custGeom>
                <a:rect b="b" l="l" r="r" t="t"/>
                <a:pathLst>
                  <a:path extrusionOk="0" h="48059" w="141097">
                    <a:moveTo>
                      <a:pt x="132138" y="43893"/>
                    </a:moveTo>
                    <a:cubicBezTo>
                      <a:pt x="88124" y="56721"/>
                      <a:pt x="41778" y="37535"/>
                      <a:pt x="0" y="18742"/>
                    </a:cubicBezTo>
                    <a:cubicBezTo>
                      <a:pt x="24260" y="9502"/>
                      <a:pt x="49184" y="132"/>
                      <a:pt x="75164" y="1"/>
                    </a:cubicBezTo>
                    <a:cubicBezTo>
                      <a:pt x="101153" y="-130"/>
                      <a:pt x="128837" y="10961"/>
                      <a:pt x="141098" y="3368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09" name="Google Shape;1109;p5"/>
              <p:cNvSpPr/>
              <p:nvPr/>
            </p:nvSpPr>
            <p:spPr>
              <a:xfrm>
                <a:off x="5127407" y="4283477"/>
                <a:ext cx="265961" cy="518894"/>
              </a:xfrm>
              <a:custGeom>
                <a:rect b="b" l="l" r="r" t="t"/>
                <a:pathLst>
                  <a:path extrusionOk="0" h="140908" w="72223">
                    <a:moveTo>
                      <a:pt x="5365" y="1008"/>
                    </a:moveTo>
                    <a:cubicBezTo>
                      <a:pt x="-2478" y="13304"/>
                      <a:pt x="221" y="29835"/>
                      <a:pt x="7408" y="42524"/>
                    </a:cubicBezTo>
                    <a:cubicBezTo>
                      <a:pt x="14595" y="55213"/>
                      <a:pt x="25590" y="65256"/>
                      <a:pt x="35127" y="76320"/>
                    </a:cubicBezTo>
                    <a:cubicBezTo>
                      <a:pt x="51308" y="95096"/>
                      <a:pt x="63499" y="117252"/>
                      <a:pt x="70670" y="140909"/>
                    </a:cubicBezTo>
                    <a:cubicBezTo>
                      <a:pt x="72530" y="114160"/>
                      <a:pt x="74302" y="86625"/>
                      <a:pt x="65945" y="61125"/>
                    </a:cubicBezTo>
                    <a:cubicBezTo>
                      <a:pt x="57587" y="35625"/>
                      <a:pt x="36559" y="12308"/>
                      <a:pt x="9678" y="9453"/>
                    </a:cubicBezTo>
                    <a:cubicBezTo>
                      <a:pt x="6483" y="9112"/>
                      <a:pt x="2867" y="8876"/>
                      <a:pt x="807" y="6431"/>
                    </a:cubicBezTo>
                    <a:cubicBezTo>
                      <a:pt x="-1255" y="3986"/>
                      <a:pt x="946" y="-1053"/>
                      <a:pt x="3907" y="19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0" name="Google Shape;1110;p5"/>
              <p:cNvSpPr/>
              <p:nvPr/>
            </p:nvSpPr>
            <p:spPr>
              <a:xfrm>
                <a:off x="6870292" y="1596222"/>
                <a:ext cx="216200" cy="668422"/>
              </a:xfrm>
              <a:custGeom>
                <a:rect b="b" l="l" r="r" t="t"/>
                <a:pathLst>
                  <a:path extrusionOk="0" h="181513" w="58710">
                    <a:moveTo>
                      <a:pt x="25394" y="8619"/>
                    </a:moveTo>
                    <a:cubicBezTo>
                      <a:pt x="-158" y="35229"/>
                      <a:pt x="-7336" y="77609"/>
                      <a:pt x="8025" y="111048"/>
                    </a:cubicBezTo>
                    <a:cubicBezTo>
                      <a:pt x="20120" y="137369"/>
                      <a:pt x="43821" y="156642"/>
                      <a:pt x="58711" y="181513"/>
                    </a:cubicBezTo>
                    <a:cubicBezTo>
                      <a:pt x="48091" y="151018"/>
                      <a:pt x="54789" y="117685"/>
                      <a:pt x="55872" y="85434"/>
                    </a:cubicBezTo>
                    <a:cubicBezTo>
                      <a:pt x="56955" y="53183"/>
                      <a:pt x="49358" y="16270"/>
                      <a:pt x="21264"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1" name="Google Shape;1111;p5"/>
              <p:cNvSpPr/>
              <p:nvPr/>
            </p:nvSpPr>
            <p:spPr>
              <a:xfrm>
                <a:off x="6279125" y="1331255"/>
                <a:ext cx="769179" cy="285766"/>
              </a:xfrm>
              <a:custGeom>
                <a:rect b="b" l="l" r="r" t="t"/>
                <a:pathLst>
                  <a:path extrusionOk="0" h="77601" w="208874">
                    <a:moveTo>
                      <a:pt x="208874" y="17327"/>
                    </a:moveTo>
                    <a:cubicBezTo>
                      <a:pt x="205625" y="33989"/>
                      <a:pt x="191784" y="47071"/>
                      <a:pt x="176186" y="54031"/>
                    </a:cubicBezTo>
                    <a:cubicBezTo>
                      <a:pt x="160590" y="60991"/>
                      <a:pt x="143229" y="62834"/>
                      <a:pt x="126208" y="64589"/>
                    </a:cubicBezTo>
                    <a:cubicBezTo>
                      <a:pt x="84142" y="68929"/>
                      <a:pt x="42066" y="73261"/>
                      <a:pt x="0" y="77601"/>
                    </a:cubicBezTo>
                    <a:cubicBezTo>
                      <a:pt x="17169" y="73514"/>
                      <a:pt x="28234" y="57638"/>
                      <a:pt x="40303" y="44861"/>
                    </a:cubicBezTo>
                    <a:cubicBezTo>
                      <a:pt x="84029" y="-1406"/>
                      <a:pt x="153376" y="-14164"/>
                      <a:pt x="208874" y="1732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2" name="Google Shape;1112;p5"/>
              <p:cNvSpPr/>
              <p:nvPr/>
            </p:nvSpPr>
            <p:spPr>
              <a:xfrm>
                <a:off x="4830714" y="256156"/>
                <a:ext cx="4044976" cy="4459625"/>
              </a:xfrm>
              <a:custGeom>
                <a:rect b="b" l="l" r="r" t="t"/>
                <a:pathLst>
                  <a:path extrusionOk="0" h="1211032" w="1098432">
                    <a:moveTo>
                      <a:pt x="19186" y="1211032"/>
                    </a:moveTo>
                    <a:cubicBezTo>
                      <a:pt x="12086" y="1211032"/>
                      <a:pt x="5571" y="1208840"/>
                      <a:pt x="0" y="1204517"/>
                    </a:cubicBezTo>
                    <a:lnTo>
                      <a:pt x="5091" y="1197941"/>
                    </a:lnTo>
                    <a:cubicBezTo>
                      <a:pt x="12444" y="1203644"/>
                      <a:pt x="20706" y="1203181"/>
                      <a:pt x="26356" y="1201801"/>
                    </a:cubicBezTo>
                    <a:cubicBezTo>
                      <a:pt x="39088" y="1198675"/>
                      <a:pt x="52074" y="1187549"/>
                      <a:pt x="57952" y="1174747"/>
                    </a:cubicBezTo>
                    <a:cubicBezTo>
                      <a:pt x="62912" y="1163927"/>
                      <a:pt x="65261" y="1152312"/>
                      <a:pt x="67741" y="1140016"/>
                    </a:cubicBezTo>
                    <a:cubicBezTo>
                      <a:pt x="70151" y="1128061"/>
                      <a:pt x="72649" y="1115704"/>
                      <a:pt x="77784" y="1104211"/>
                    </a:cubicBezTo>
                    <a:cubicBezTo>
                      <a:pt x="92621" y="1070974"/>
                      <a:pt x="125090" y="1052189"/>
                      <a:pt x="156494" y="1034016"/>
                    </a:cubicBezTo>
                    <a:cubicBezTo>
                      <a:pt x="167585" y="1027597"/>
                      <a:pt x="179051" y="1020960"/>
                      <a:pt x="189443" y="1013834"/>
                    </a:cubicBezTo>
                    <a:cubicBezTo>
                      <a:pt x="243788" y="976554"/>
                      <a:pt x="279505" y="915301"/>
                      <a:pt x="284989" y="849997"/>
                    </a:cubicBezTo>
                    <a:cubicBezTo>
                      <a:pt x="286954" y="826531"/>
                      <a:pt x="285146" y="802271"/>
                      <a:pt x="283391" y="778797"/>
                    </a:cubicBezTo>
                    <a:cubicBezTo>
                      <a:pt x="280833" y="744564"/>
                      <a:pt x="278186" y="709170"/>
                      <a:pt x="287129" y="675260"/>
                    </a:cubicBezTo>
                    <a:cubicBezTo>
                      <a:pt x="305913" y="604008"/>
                      <a:pt x="367925" y="559523"/>
                      <a:pt x="427904" y="516504"/>
                    </a:cubicBezTo>
                    <a:cubicBezTo>
                      <a:pt x="466948" y="488498"/>
                      <a:pt x="507320" y="459540"/>
                      <a:pt x="536453" y="423176"/>
                    </a:cubicBezTo>
                    <a:cubicBezTo>
                      <a:pt x="568189" y="383555"/>
                      <a:pt x="586956" y="334310"/>
                      <a:pt x="605103" y="286681"/>
                    </a:cubicBezTo>
                    <a:cubicBezTo>
                      <a:pt x="626542" y="230415"/>
                      <a:pt x="648715" y="172236"/>
                      <a:pt x="692432" y="129480"/>
                    </a:cubicBezTo>
                    <a:cubicBezTo>
                      <a:pt x="724927" y="97710"/>
                      <a:pt x="767272" y="76925"/>
                      <a:pt x="808203" y="59206"/>
                    </a:cubicBezTo>
                    <a:cubicBezTo>
                      <a:pt x="887629" y="24816"/>
                      <a:pt x="992416" y="-12543"/>
                      <a:pt x="1098432" y="4076"/>
                    </a:cubicBezTo>
                    <a:lnTo>
                      <a:pt x="1097122" y="12293"/>
                    </a:lnTo>
                    <a:cubicBezTo>
                      <a:pt x="993201" y="-3994"/>
                      <a:pt x="889899" y="32894"/>
                      <a:pt x="811505" y="66839"/>
                    </a:cubicBezTo>
                    <a:cubicBezTo>
                      <a:pt x="771307" y="84243"/>
                      <a:pt x="729765" y="104600"/>
                      <a:pt x="698247" y="135427"/>
                    </a:cubicBezTo>
                    <a:cubicBezTo>
                      <a:pt x="655841" y="176900"/>
                      <a:pt x="634000" y="234214"/>
                      <a:pt x="612875" y="289641"/>
                    </a:cubicBezTo>
                    <a:cubicBezTo>
                      <a:pt x="594492" y="337864"/>
                      <a:pt x="575490" y="387738"/>
                      <a:pt x="542942" y="428372"/>
                    </a:cubicBezTo>
                    <a:cubicBezTo>
                      <a:pt x="513093" y="465627"/>
                      <a:pt x="472249" y="494925"/>
                      <a:pt x="432750" y="523264"/>
                    </a:cubicBezTo>
                    <a:cubicBezTo>
                      <a:pt x="371262" y="567365"/>
                      <a:pt x="313188" y="609021"/>
                      <a:pt x="295172" y="677382"/>
                    </a:cubicBezTo>
                    <a:cubicBezTo>
                      <a:pt x="286587" y="709947"/>
                      <a:pt x="289181" y="744634"/>
                      <a:pt x="291687" y="778186"/>
                    </a:cubicBezTo>
                    <a:cubicBezTo>
                      <a:pt x="293469" y="801974"/>
                      <a:pt x="295303" y="826575"/>
                      <a:pt x="293286" y="850695"/>
                    </a:cubicBezTo>
                    <a:cubicBezTo>
                      <a:pt x="287601" y="918462"/>
                      <a:pt x="250538" y="982020"/>
                      <a:pt x="194159" y="1020698"/>
                    </a:cubicBezTo>
                    <a:cubicBezTo>
                      <a:pt x="183504" y="1028008"/>
                      <a:pt x="171898" y="1034723"/>
                      <a:pt x="160677" y="1041221"/>
                    </a:cubicBezTo>
                    <a:cubicBezTo>
                      <a:pt x="129029" y="1059534"/>
                      <a:pt x="99135" y="1076834"/>
                      <a:pt x="85391" y="1107608"/>
                    </a:cubicBezTo>
                    <a:cubicBezTo>
                      <a:pt x="80639" y="1118254"/>
                      <a:pt x="78343" y="1129624"/>
                      <a:pt x="75906" y="1141667"/>
                    </a:cubicBezTo>
                    <a:cubicBezTo>
                      <a:pt x="73435" y="1153884"/>
                      <a:pt x="70885" y="1166520"/>
                      <a:pt x="65523" y="1178214"/>
                    </a:cubicBezTo>
                    <a:cubicBezTo>
                      <a:pt x="58554" y="1193409"/>
                      <a:pt x="43621" y="1206133"/>
                      <a:pt x="28355" y="1209879"/>
                    </a:cubicBezTo>
                    <a:cubicBezTo>
                      <a:pt x="25221" y="1210648"/>
                      <a:pt x="22164" y="1211032"/>
                      <a:pt x="19204" y="1211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3" name="Google Shape;1113;p5"/>
              <p:cNvSpPr/>
              <p:nvPr/>
            </p:nvSpPr>
            <p:spPr>
              <a:xfrm>
                <a:off x="5870132" y="2792599"/>
                <a:ext cx="333388" cy="523865"/>
              </a:xfrm>
              <a:custGeom>
                <a:rect b="b" l="l" r="r" t="t"/>
                <a:pathLst>
                  <a:path extrusionOk="0" h="142258" w="90533">
                    <a:moveTo>
                      <a:pt x="90534" y="142250"/>
                    </a:moveTo>
                    <a:lnTo>
                      <a:pt x="82709" y="136696"/>
                    </a:lnTo>
                    <a:cubicBezTo>
                      <a:pt x="58877" y="119772"/>
                      <a:pt x="37865" y="104043"/>
                      <a:pt x="22103" y="82840"/>
                    </a:cubicBezTo>
                    <a:cubicBezTo>
                      <a:pt x="4130" y="58667"/>
                      <a:pt x="-2891" y="31255"/>
                      <a:pt x="2637" y="7205"/>
                    </a:cubicBezTo>
                    <a:cubicBezTo>
                      <a:pt x="1772" y="6733"/>
                      <a:pt x="890" y="6270"/>
                      <a:pt x="0" y="5825"/>
                    </a:cubicBezTo>
                    <a:lnTo>
                      <a:pt x="2952" y="0"/>
                    </a:lnTo>
                    <a:cubicBezTo>
                      <a:pt x="51018" y="24356"/>
                      <a:pt x="71182" y="79102"/>
                      <a:pt x="87722" y="133080"/>
                    </a:cubicBezTo>
                    <a:lnTo>
                      <a:pt x="90534" y="142259"/>
                    </a:lnTo>
                    <a:close/>
                    <a:moveTo>
                      <a:pt x="8575" y="10706"/>
                    </a:moveTo>
                    <a:cubicBezTo>
                      <a:pt x="4436" y="32180"/>
                      <a:pt x="11291" y="57349"/>
                      <a:pt x="27342" y="78945"/>
                    </a:cubicBezTo>
                    <a:cubicBezTo>
                      <a:pt x="40800" y="97040"/>
                      <a:pt x="58484" y="111187"/>
                      <a:pt x="78587" y="125719"/>
                    </a:cubicBezTo>
                    <a:cubicBezTo>
                      <a:pt x="64029" y="79609"/>
                      <a:pt x="45804" y="34346"/>
                      <a:pt x="8567" y="107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4" name="Google Shape;1114;p5"/>
              <p:cNvSpPr/>
              <p:nvPr/>
            </p:nvSpPr>
            <p:spPr>
              <a:xfrm>
                <a:off x="5284954" y="3384892"/>
                <a:ext cx="610761" cy="271349"/>
              </a:xfrm>
              <a:custGeom>
                <a:rect b="b" l="l" r="r" t="t"/>
                <a:pathLst>
                  <a:path extrusionOk="0" h="73686" w="165855">
                    <a:moveTo>
                      <a:pt x="18" y="73686"/>
                    </a:moveTo>
                    <a:lnTo>
                      <a:pt x="2943" y="64569"/>
                    </a:lnTo>
                    <a:cubicBezTo>
                      <a:pt x="11763" y="37121"/>
                      <a:pt x="38390" y="14468"/>
                      <a:pt x="72431" y="5447"/>
                    </a:cubicBezTo>
                    <a:cubicBezTo>
                      <a:pt x="102070" y="-2403"/>
                      <a:pt x="133255" y="-317"/>
                      <a:pt x="165262" y="2740"/>
                    </a:cubicBezTo>
                    <a:lnTo>
                      <a:pt x="164642" y="9246"/>
                    </a:lnTo>
                    <a:cubicBezTo>
                      <a:pt x="133247" y="6251"/>
                      <a:pt x="102708" y="4190"/>
                      <a:pt x="74099" y="11770"/>
                    </a:cubicBezTo>
                    <a:cubicBezTo>
                      <a:pt x="45866" y="19245"/>
                      <a:pt x="23142" y="36545"/>
                      <a:pt x="12636" y="57975"/>
                    </a:cubicBezTo>
                    <a:cubicBezTo>
                      <a:pt x="31535" y="48797"/>
                      <a:pt x="53707" y="48893"/>
                      <a:pt x="75216" y="48981"/>
                    </a:cubicBezTo>
                    <a:cubicBezTo>
                      <a:pt x="80666" y="49007"/>
                      <a:pt x="86290" y="49024"/>
                      <a:pt x="91687" y="48893"/>
                    </a:cubicBezTo>
                    <a:cubicBezTo>
                      <a:pt x="119064" y="48203"/>
                      <a:pt x="153254" y="37864"/>
                      <a:pt x="159489" y="10993"/>
                    </a:cubicBezTo>
                    <a:lnTo>
                      <a:pt x="165855" y="12468"/>
                    </a:lnTo>
                    <a:cubicBezTo>
                      <a:pt x="158773" y="42981"/>
                      <a:pt x="121562" y="54675"/>
                      <a:pt x="91853" y="55417"/>
                    </a:cubicBezTo>
                    <a:cubicBezTo>
                      <a:pt x="86351" y="55556"/>
                      <a:pt x="80674" y="55530"/>
                      <a:pt x="75181" y="55504"/>
                    </a:cubicBezTo>
                    <a:cubicBezTo>
                      <a:pt x="51359" y="55400"/>
                      <a:pt x="26740" y="55295"/>
                      <a:pt x="7895" y="68254"/>
                    </a:cubicBezTo>
                    <a:lnTo>
                      <a:pt x="0" y="7367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5" name="Google Shape;1115;p5"/>
              <p:cNvSpPr/>
              <p:nvPr/>
            </p:nvSpPr>
            <p:spPr>
              <a:xfrm>
                <a:off x="5767068" y="3721205"/>
                <a:ext cx="215780" cy="469972"/>
              </a:xfrm>
              <a:custGeom>
                <a:rect b="b" l="l" r="r" t="t"/>
                <a:pathLst>
                  <a:path extrusionOk="0" h="127623" w="58596">
                    <a:moveTo>
                      <a:pt x="55193" y="127623"/>
                    </a:moveTo>
                    <a:lnTo>
                      <a:pt x="50686" y="122785"/>
                    </a:lnTo>
                    <a:cubicBezTo>
                      <a:pt x="22427" y="92482"/>
                      <a:pt x="-8129" y="53001"/>
                      <a:pt x="1975" y="13135"/>
                    </a:cubicBezTo>
                    <a:lnTo>
                      <a:pt x="875" y="13039"/>
                    </a:lnTo>
                    <a:cubicBezTo>
                      <a:pt x="1232" y="8821"/>
                      <a:pt x="3634" y="5162"/>
                      <a:pt x="7633" y="2725"/>
                    </a:cubicBezTo>
                    <a:cubicBezTo>
                      <a:pt x="12620" y="-305"/>
                      <a:pt x="19231" y="-855"/>
                      <a:pt x="24479" y="1311"/>
                    </a:cubicBezTo>
                    <a:cubicBezTo>
                      <a:pt x="33291" y="4961"/>
                      <a:pt x="38443" y="13712"/>
                      <a:pt x="41954" y="20925"/>
                    </a:cubicBezTo>
                    <a:cubicBezTo>
                      <a:pt x="56931" y="51769"/>
                      <a:pt x="62031" y="87339"/>
                      <a:pt x="56311" y="121100"/>
                    </a:cubicBezTo>
                    <a:lnTo>
                      <a:pt x="55211" y="127614"/>
                    </a:lnTo>
                    <a:close/>
                    <a:moveTo>
                      <a:pt x="9223" y="9720"/>
                    </a:moveTo>
                    <a:lnTo>
                      <a:pt x="9756" y="9904"/>
                    </a:lnTo>
                    <a:cubicBezTo>
                      <a:pt x="-2837" y="46198"/>
                      <a:pt x="23973" y="83697"/>
                      <a:pt x="50836" y="113302"/>
                    </a:cubicBezTo>
                    <a:cubicBezTo>
                      <a:pt x="54626" y="82911"/>
                      <a:pt x="49456" y="51376"/>
                      <a:pt x="36059" y="23780"/>
                    </a:cubicBezTo>
                    <a:cubicBezTo>
                      <a:pt x="32872" y="17222"/>
                      <a:pt x="28706" y="10139"/>
                      <a:pt x="21964" y="7345"/>
                    </a:cubicBezTo>
                    <a:cubicBezTo>
                      <a:pt x="18628" y="5965"/>
                      <a:pt x="14227" y="6350"/>
                      <a:pt x="11022" y="8306"/>
                    </a:cubicBezTo>
                    <a:cubicBezTo>
                      <a:pt x="10437" y="8664"/>
                      <a:pt x="9800" y="9127"/>
                      <a:pt x="9223" y="97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6" name="Google Shape;1116;p5"/>
              <p:cNvSpPr/>
              <p:nvPr/>
            </p:nvSpPr>
            <p:spPr>
              <a:xfrm>
                <a:off x="5459534" y="2790109"/>
                <a:ext cx="445605" cy="342568"/>
              </a:xfrm>
              <a:custGeom>
                <a:rect b="b" l="l" r="r" t="t"/>
                <a:pathLst>
                  <a:path extrusionOk="0" h="93026" w="121006">
                    <a:moveTo>
                      <a:pt x="889" y="93018"/>
                    </a:moveTo>
                    <a:lnTo>
                      <a:pt x="426" y="88730"/>
                    </a:lnTo>
                    <a:cubicBezTo>
                      <a:pt x="-2709" y="59684"/>
                      <a:pt x="11666" y="29303"/>
                      <a:pt x="36196" y="13138"/>
                    </a:cubicBezTo>
                    <a:cubicBezTo>
                      <a:pt x="60710" y="-3027"/>
                      <a:pt x="94488" y="-4398"/>
                      <a:pt x="120259" y="9706"/>
                    </a:cubicBezTo>
                    <a:lnTo>
                      <a:pt x="118704" y="12553"/>
                    </a:lnTo>
                    <a:cubicBezTo>
                      <a:pt x="123884" y="22753"/>
                      <a:pt x="119683" y="35433"/>
                      <a:pt x="112469" y="43118"/>
                    </a:cubicBezTo>
                    <a:cubicBezTo>
                      <a:pt x="104776" y="51310"/>
                      <a:pt x="94095" y="55597"/>
                      <a:pt x="84672" y="59388"/>
                    </a:cubicBezTo>
                    <a:lnTo>
                      <a:pt x="889" y="93027"/>
                    </a:lnTo>
                    <a:close/>
                    <a:moveTo>
                      <a:pt x="81249" y="6510"/>
                    </a:moveTo>
                    <a:cubicBezTo>
                      <a:pt x="66613" y="6510"/>
                      <a:pt x="51959" y="10570"/>
                      <a:pt x="39786" y="18596"/>
                    </a:cubicBezTo>
                    <a:cubicBezTo>
                      <a:pt x="18469" y="32647"/>
                      <a:pt x="5500" y="58365"/>
                      <a:pt x="6591" y="83691"/>
                    </a:cubicBezTo>
                    <a:lnTo>
                      <a:pt x="82236" y="53318"/>
                    </a:lnTo>
                    <a:cubicBezTo>
                      <a:pt x="91030" y="49790"/>
                      <a:pt x="100995" y="45790"/>
                      <a:pt x="107701" y="38647"/>
                    </a:cubicBezTo>
                    <a:cubicBezTo>
                      <a:pt x="113456" y="32516"/>
                      <a:pt x="116993" y="21915"/>
                      <a:pt x="112208" y="14352"/>
                    </a:cubicBezTo>
                    <a:lnTo>
                      <a:pt x="113439" y="13575"/>
                    </a:lnTo>
                    <a:cubicBezTo>
                      <a:pt x="103448" y="8859"/>
                      <a:pt x="92349" y="6519"/>
                      <a:pt x="81249" y="65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7" name="Google Shape;1117;p5"/>
              <p:cNvSpPr/>
              <p:nvPr/>
            </p:nvSpPr>
            <p:spPr>
              <a:xfrm>
                <a:off x="6147155" y="2316203"/>
                <a:ext cx="206566" cy="616484"/>
              </a:xfrm>
              <a:custGeom>
                <a:rect b="b" l="l" r="r" t="t"/>
                <a:pathLst>
                  <a:path extrusionOk="0" h="167409" w="56094">
                    <a:moveTo>
                      <a:pt x="45570" y="167410"/>
                    </a:moveTo>
                    <a:lnTo>
                      <a:pt x="40592" y="153324"/>
                    </a:lnTo>
                    <a:cubicBezTo>
                      <a:pt x="36147" y="140757"/>
                      <a:pt x="29553" y="128697"/>
                      <a:pt x="23178" y="117038"/>
                    </a:cubicBezTo>
                    <a:cubicBezTo>
                      <a:pt x="16480" y="104795"/>
                      <a:pt x="9564" y="92124"/>
                      <a:pt x="4935" y="78614"/>
                    </a:cubicBezTo>
                    <a:cubicBezTo>
                      <a:pt x="-3274" y="54651"/>
                      <a:pt x="-2471" y="22924"/>
                      <a:pt x="16803" y="5056"/>
                    </a:cubicBezTo>
                    <a:cubicBezTo>
                      <a:pt x="16882" y="3878"/>
                      <a:pt x="17458" y="2742"/>
                      <a:pt x="18480" y="2000"/>
                    </a:cubicBezTo>
                    <a:cubicBezTo>
                      <a:pt x="19258" y="1432"/>
                      <a:pt x="20331" y="1083"/>
                      <a:pt x="21563" y="1205"/>
                    </a:cubicBezTo>
                    <a:cubicBezTo>
                      <a:pt x="22148" y="795"/>
                      <a:pt x="22751" y="393"/>
                      <a:pt x="23361" y="0"/>
                    </a:cubicBezTo>
                    <a:lnTo>
                      <a:pt x="24663" y="2044"/>
                    </a:lnTo>
                    <a:cubicBezTo>
                      <a:pt x="30714" y="681"/>
                      <a:pt x="37002" y="3205"/>
                      <a:pt x="41177" y="6331"/>
                    </a:cubicBezTo>
                    <a:cubicBezTo>
                      <a:pt x="56896" y="18086"/>
                      <a:pt x="57149" y="40163"/>
                      <a:pt x="55324" y="60205"/>
                    </a:cubicBezTo>
                    <a:lnTo>
                      <a:pt x="45552" y="167410"/>
                    </a:lnTo>
                    <a:close/>
                    <a:moveTo>
                      <a:pt x="21536" y="9598"/>
                    </a:moveTo>
                    <a:cubicBezTo>
                      <a:pt x="4114" y="25422"/>
                      <a:pt x="3582" y="54476"/>
                      <a:pt x="11118" y="76500"/>
                    </a:cubicBezTo>
                    <a:cubicBezTo>
                      <a:pt x="15563" y="89486"/>
                      <a:pt x="22348" y="101896"/>
                      <a:pt x="28916" y="113903"/>
                    </a:cubicBezTo>
                    <a:cubicBezTo>
                      <a:pt x="33291" y="121911"/>
                      <a:pt x="37771" y="130094"/>
                      <a:pt x="41631" y="138583"/>
                    </a:cubicBezTo>
                    <a:lnTo>
                      <a:pt x="48827" y="59620"/>
                    </a:lnTo>
                    <a:cubicBezTo>
                      <a:pt x="50486" y="41377"/>
                      <a:pt x="50416" y="21396"/>
                      <a:pt x="37273" y="11571"/>
                    </a:cubicBezTo>
                    <a:cubicBezTo>
                      <a:pt x="33972" y="9100"/>
                      <a:pt x="28933" y="7100"/>
                      <a:pt x="24724" y="8873"/>
                    </a:cubicBezTo>
                    <a:cubicBezTo>
                      <a:pt x="23528" y="9379"/>
                      <a:pt x="22463" y="9589"/>
                      <a:pt x="21536" y="95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8" name="Google Shape;1118;p5"/>
              <p:cNvSpPr/>
              <p:nvPr/>
            </p:nvSpPr>
            <p:spPr>
              <a:xfrm>
                <a:off x="5668672" y="2161867"/>
                <a:ext cx="589855" cy="214774"/>
              </a:xfrm>
              <a:custGeom>
                <a:rect b="b" l="l" r="r" t="t"/>
                <a:pathLst>
                  <a:path extrusionOk="0" h="58323" w="160178">
                    <a:moveTo>
                      <a:pt x="119606" y="58323"/>
                    </a:moveTo>
                    <a:cubicBezTo>
                      <a:pt x="107781" y="58323"/>
                      <a:pt x="94865" y="55852"/>
                      <a:pt x="81591" y="50839"/>
                    </a:cubicBezTo>
                    <a:cubicBezTo>
                      <a:pt x="72448" y="47389"/>
                      <a:pt x="63497" y="43137"/>
                      <a:pt x="54842" y="39024"/>
                    </a:cubicBezTo>
                    <a:cubicBezTo>
                      <a:pt x="40031" y="31993"/>
                      <a:pt x="24723" y="24728"/>
                      <a:pt x="8602" y="21636"/>
                    </a:cubicBezTo>
                    <a:lnTo>
                      <a:pt x="0" y="19986"/>
                    </a:lnTo>
                    <a:lnTo>
                      <a:pt x="7580" y="15593"/>
                    </a:lnTo>
                    <a:cubicBezTo>
                      <a:pt x="55472" y="-12151"/>
                      <a:pt x="122156" y="-1942"/>
                      <a:pt x="159393" y="38822"/>
                    </a:cubicBezTo>
                    <a:lnTo>
                      <a:pt x="157000" y="41006"/>
                    </a:lnTo>
                    <a:lnTo>
                      <a:pt x="160179" y="44586"/>
                    </a:lnTo>
                    <a:cubicBezTo>
                      <a:pt x="149909" y="53686"/>
                      <a:pt x="135770" y="58306"/>
                      <a:pt x="119614" y="58306"/>
                    </a:cubicBezTo>
                    <a:close/>
                    <a:moveTo>
                      <a:pt x="18470" y="17252"/>
                    </a:moveTo>
                    <a:cubicBezTo>
                      <a:pt x="32155" y="21025"/>
                      <a:pt x="45071" y="27164"/>
                      <a:pt x="57629" y="33129"/>
                    </a:cubicBezTo>
                    <a:cubicBezTo>
                      <a:pt x="66170" y="37181"/>
                      <a:pt x="74998" y="41373"/>
                      <a:pt x="83879" y="44726"/>
                    </a:cubicBezTo>
                    <a:cubicBezTo>
                      <a:pt x="111466" y="55136"/>
                      <a:pt x="137054" y="53992"/>
                      <a:pt x="153227" y="41835"/>
                    </a:cubicBezTo>
                    <a:cubicBezTo>
                      <a:pt x="119719" y="6502"/>
                      <a:pt x="62440" y="-3576"/>
                      <a:pt x="18461" y="172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19" name="Google Shape;1119;p5"/>
              <p:cNvSpPr/>
              <p:nvPr/>
            </p:nvSpPr>
            <p:spPr>
              <a:xfrm>
                <a:off x="6523248" y="1986536"/>
                <a:ext cx="202493" cy="635007"/>
              </a:xfrm>
              <a:custGeom>
                <a:rect b="b" l="l" r="r" t="t"/>
                <a:pathLst>
                  <a:path extrusionOk="0" h="172439" w="54988">
                    <a:moveTo>
                      <a:pt x="45563" y="172431"/>
                    </a:moveTo>
                    <a:lnTo>
                      <a:pt x="38839" y="156581"/>
                    </a:lnTo>
                    <a:cubicBezTo>
                      <a:pt x="34848" y="147176"/>
                      <a:pt x="30010" y="137744"/>
                      <a:pt x="24892" y="127762"/>
                    </a:cubicBezTo>
                    <a:cubicBezTo>
                      <a:pt x="3619" y="86299"/>
                      <a:pt x="-20493" y="39298"/>
                      <a:pt x="29538" y="0"/>
                    </a:cubicBezTo>
                    <a:lnTo>
                      <a:pt x="33573" y="5135"/>
                    </a:lnTo>
                    <a:cubicBezTo>
                      <a:pt x="33197" y="5432"/>
                      <a:pt x="32831" y="5720"/>
                      <a:pt x="32463" y="6017"/>
                    </a:cubicBezTo>
                    <a:cubicBezTo>
                      <a:pt x="37703" y="10549"/>
                      <a:pt x="54130" y="54659"/>
                      <a:pt x="54785" y="63934"/>
                    </a:cubicBezTo>
                    <a:cubicBezTo>
                      <a:pt x="55868" y="79242"/>
                      <a:pt x="52410" y="100664"/>
                      <a:pt x="49353" y="119571"/>
                    </a:cubicBezTo>
                    <a:cubicBezTo>
                      <a:pt x="47065" y="133753"/>
                      <a:pt x="44899" y="147141"/>
                      <a:pt x="45109" y="155227"/>
                    </a:cubicBezTo>
                    <a:lnTo>
                      <a:pt x="45554" y="172440"/>
                    </a:lnTo>
                    <a:close/>
                    <a:moveTo>
                      <a:pt x="27556" y="10244"/>
                    </a:moveTo>
                    <a:cubicBezTo>
                      <a:pt x="-10249" y="44931"/>
                      <a:pt x="9679" y="83775"/>
                      <a:pt x="30717" y="124776"/>
                    </a:cubicBezTo>
                    <a:cubicBezTo>
                      <a:pt x="33643" y="130478"/>
                      <a:pt x="36629" y="136303"/>
                      <a:pt x="39424" y="142102"/>
                    </a:cubicBezTo>
                    <a:cubicBezTo>
                      <a:pt x="40244" y="135054"/>
                      <a:pt x="41554" y="126924"/>
                      <a:pt x="42917" y="118531"/>
                    </a:cubicBezTo>
                    <a:cubicBezTo>
                      <a:pt x="45912" y="99983"/>
                      <a:pt x="49309" y="78946"/>
                      <a:pt x="48279" y="64405"/>
                    </a:cubicBezTo>
                    <a:cubicBezTo>
                      <a:pt x="47554" y="54170"/>
                      <a:pt x="34036" y="21893"/>
                      <a:pt x="29599" y="13056"/>
                    </a:cubicBezTo>
                    <a:lnTo>
                      <a:pt x="28455" y="13422"/>
                    </a:lnTo>
                    <a:cubicBezTo>
                      <a:pt x="28071" y="12226"/>
                      <a:pt x="27739" y="11178"/>
                      <a:pt x="27556" y="10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0" name="Google Shape;1120;p5"/>
              <p:cNvSpPr/>
              <p:nvPr/>
            </p:nvSpPr>
            <p:spPr>
              <a:xfrm>
                <a:off x="4897663" y="3893245"/>
                <a:ext cx="561555" cy="201215"/>
              </a:xfrm>
              <a:custGeom>
                <a:rect b="b" l="l" r="r" t="t"/>
                <a:pathLst>
                  <a:path extrusionOk="0" h="54641" w="152493">
                    <a:moveTo>
                      <a:pt x="110392" y="54642"/>
                    </a:moveTo>
                    <a:cubicBezTo>
                      <a:pt x="76587" y="54642"/>
                      <a:pt x="42206" y="40739"/>
                      <a:pt x="7187" y="24994"/>
                    </a:cubicBezTo>
                    <a:lnTo>
                      <a:pt x="0" y="21762"/>
                    </a:lnTo>
                    <a:lnTo>
                      <a:pt x="7362" y="18959"/>
                    </a:lnTo>
                    <a:cubicBezTo>
                      <a:pt x="30521" y="10139"/>
                      <a:pt x="56772" y="140"/>
                      <a:pt x="83670" y="0"/>
                    </a:cubicBezTo>
                    <a:cubicBezTo>
                      <a:pt x="83836" y="0"/>
                      <a:pt x="84001" y="0"/>
                      <a:pt x="84159" y="0"/>
                    </a:cubicBezTo>
                    <a:cubicBezTo>
                      <a:pt x="114086" y="0"/>
                      <a:pt x="140870" y="13859"/>
                      <a:pt x="152494" y="35403"/>
                    </a:cubicBezTo>
                    <a:lnTo>
                      <a:pt x="146738" y="38503"/>
                    </a:lnTo>
                    <a:cubicBezTo>
                      <a:pt x="136242" y="19047"/>
                      <a:pt x="111711" y="6532"/>
                      <a:pt x="84159" y="6532"/>
                    </a:cubicBezTo>
                    <a:cubicBezTo>
                      <a:pt x="84001" y="6532"/>
                      <a:pt x="83853" y="6532"/>
                      <a:pt x="83696" y="6532"/>
                    </a:cubicBezTo>
                    <a:cubicBezTo>
                      <a:pt x="60641" y="6646"/>
                      <a:pt x="38520" y="14173"/>
                      <a:pt x="17081" y="22251"/>
                    </a:cubicBezTo>
                    <a:cubicBezTo>
                      <a:pt x="59226" y="40879"/>
                      <a:pt x="100332" y="55497"/>
                      <a:pt x="139735" y="44023"/>
                    </a:cubicBezTo>
                    <a:lnTo>
                      <a:pt x="141560" y="50302"/>
                    </a:lnTo>
                    <a:cubicBezTo>
                      <a:pt x="131220" y="53314"/>
                      <a:pt x="120828" y="54642"/>
                      <a:pt x="110375" y="546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1" name="Google Shape;1121;p5"/>
              <p:cNvSpPr/>
              <p:nvPr/>
            </p:nvSpPr>
            <p:spPr>
              <a:xfrm>
                <a:off x="5115315" y="4271411"/>
                <a:ext cx="290019" cy="597051"/>
              </a:xfrm>
              <a:custGeom>
                <a:rect b="b" l="l" r="r" t="t"/>
                <a:pathLst>
                  <a:path extrusionOk="0" h="162132" w="78756">
                    <a:moveTo>
                      <a:pt x="75972" y="162132"/>
                    </a:moveTo>
                    <a:lnTo>
                      <a:pt x="70819" y="145129"/>
                    </a:lnTo>
                    <a:cubicBezTo>
                      <a:pt x="63807" y="122005"/>
                      <a:pt x="51746" y="100085"/>
                      <a:pt x="35932" y="81728"/>
                    </a:cubicBezTo>
                    <a:cubicBezTo>
                      <a:pt x="33312" y="78689"/>
                      <a:pt x="30569" y="75720"/>
                      <a:pt x="27836" y="72760"/>
                    </a:cubicBezTo>
                    <a:cubicBezTo>
                      <a:pt x="20649" y="64961"/>
                      <a:pt x="13217" y="56910"/>
                      <a:pt x="7837" y="47417"/>
                    </a:cubicBezTo>
                    <a:cubicBezTo>
                      <a:pt x="2353" y="37723"/>
                      <a:pt x="-1402" y="24327"/>
                      <a:pt x="1768" y="12040"/>
                    </a:cubicBezTo>
                    <a:cubicBezTo>
                      <a:pt x="1698" y="11961"/>
                      <a:pt x="1637" y="11892"/>
                      <a:pt x="1576" y="11813"/>
                    </a:cubicBezTo>
                    <a:cubicBezTo>
                      <a:pt x="-808" y="8983"/>
                      <a:pt x="-215" y="4914"/>
                      <a:pt x="1550" y="2521"/>
                    </a:cubicBezTo>
                    <a:cubicBezTo>
                      <a:pt x="3252" y="216"/>
                      <a:pt x="5960" y="-597"/>
                      <a:pt x="8440" y="451"/>
                    </a:cubicBezTo>
                    <a:lnTo>
                      <a:pt x="7208" y="3368"/>
                    </a:lnTo>
                    <a:lnTo>
                      <a:pt x="11392" y="6040"/>
                    </a:lnTo>
                    <a:cubicBezTo>
                      <a:pt x="10772" y="7010"/>
                      <a:pt x="10221" y="8014"/>
                      <a:pt x="9750" y="9027"/>
                    </a:cubicBezTo>
                    <a:cubicBezTo>
                      <a:pt x="10685" y="9202"/>
                      <a:pt x="11715" y="9307"/>
                      <a:pt x="12719" y="9411"/>
                    </a:cubicBezTo>
                    <a:lnTo>
                      <a:pt x="13287" y="9473"/>
                    </a:lnTo>
                    <a:cubicBezTo>
                      <a:pt x="42891" y="12616"/>
                      <a:pt x="64269" y="38806"/>
                      <a:pt x="72321" y="63372"/>
                    </a:cubicBezTo>
                    <a:cubicBezTo>
                      <a:pt x="80993" y="89841"/>
                      <a:pt x="78976" y="118826"/>
                      <a:pt x="77203" y="144396"/>
                    </a:cubicBezTo>
                    <a:lnTo>
                      <a:pt x="75972" y="162123"/>
                    </a:lnTo>
                    <a:close/>
                    <a:moveTo>
                      <a:pt x="7733" y="15280"/>
                    </a:moveTo>
                    <a:cubicBezTo>
                      <a:pt x="5750" y="25270"/>
                      <a:pt x="8981" y="36151"/>
                      <a:pt x="13531" y="44186"/>
                    </a:cubicBezTo>
                    <a:cubicBezTo>
                      <a:pt x="18535" y="53023"/>
                      <a:pt x="25391" y="60455"/>
                      <a:pt x="32647" y="68323"/>
                    </a:cubicBezTo>
                    <a:cubicBezTo>
                      <a:pt x="35433" y="71345"/>
                      <a:pt x="38219" y="74358"/>
                      <a:pt x="40883" y="77458"/>
                    </a:cubicBezTo>
                    <a:cubicBezTo>
                      <a:pt x="53781" y="92426"/>
                      <a:pt x="64278" y="109683"/>
                      <a:pt x="71710" y="128039"/>
                    </a:cubicBezTo>
                    <a:cubicBezTo>
                      <a:pt x="72802" y="107360"/>
                      <a:pt x="72679" y="85422"/>
                      <a:pt x="66121" y="65407"/>
                    </a:cubicBezTo>
                    <a:cubicBezTo>
                      <a:pt x="58724" y="42841"/>
                      <a:pt x="39310" y="18808"/>
                      <a:pt x="12614" y="15970"/>
                    </a:cubicBezTo>
                    <a:lnTo>
                      <a:pt x="12064" y="15917"/>
                    </a:lnTo>
                    <a:cubicBezTo>
                      <a:pt x="10702" y="15777"/>
                      <a:pt x="9208" y="15621"/>
                      <a:pt x="7733" y="152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2" name="Google Shape;1122;p5"/>
              <p:cNvSpPr/>
              <p:nvPr/>
            </p:nvSpPr>
            <p:spPr>
              <a:xfrm>
                <a:off x="6858118" y="1585839"/>
                <a:ext cx="278379" cy="785672"/>
              </a:xfrm>
              <a:custGeom>
                <a:rect b="b" l="l" r="r" t="t"/>
                <a:pathLst>
                  <a:path extrusionOk="0" h="213353" w="75595">
                    <a:moveTo>
                      <a:pt x="75596" y="213353"/>
                    </a:moveTo>
                    <a:lnTo>
                      <a:pt x="59221" y="186011"/>
                    </a:lnTo>
                    <a:cubicBezTo>
                      <a:pt x="52873" y="175400"/>
                      <a:pt x="44672" y="165584"/>
                      <a:pt x="36743" y="156083"/>
                    </a:cubicBezTo>
                    <a:cubicBezTo>
                      <a:pt x="26238" y="143499"/>
                      <a:pt x="15374" y="130487"/>
                      <a:pt x="8370" y="115231"/>
                    </a:cubicBezTo>
                    <a:cubicBezTo>
                      <a:pt x="-7612" y="80456"/>
                      <a:pt x="-214" y="36844"/>
                      <a:pt x="26351" y="9170"/>
                    </a:cubicBezTo>
                    <a:lnTo>
                      <a:pt x="31066" y="13693"/>
                    </a:lnTo>
                    <a:cubicBezTo>
                      <a:pt x="6318" y="39473"/>
                      <a:pt x="-572" y="80107"/>
                      <a:pt x="14308" y="112497"/>
                    </a:cubicBezTo>
                    <a:cubicBezTo>
                      <a:pt x="20954" y="126959"/>
                      <a:pt x="31538" y="139630"/>
                      <a:pt x="41764" y="151891"/>
                    </a:cubicBezTo>
                    <a:cubicBezTo>
                      <a:pt x="46052" y="157026"/>
                      <a:pt x="50419" y="162258"/>
                      <a:pt x="54550" y="167681"/>
                    </a:cubicBezTo>
                    <a:cubicBezTo>
                      <a:pt x="51633" y="149307"/>
                      <a:pt x="53065" y="130321"/>
                      <a:pt x="54462" y="111816"/>
                    </a:cubicBezTo>
                    <a:cubicBezTo>
                      <a:pt x="55047" y="104026"/>
                      <a:pt x="55658" y="95966"/>
                      <a:pt x="55920" y="88150"/>
                    </a:cubicBezTo>
                    <a:cubicBezTo>
                      <a:pt x="56550" y="69453"/>
                      <a:pt x="54585" y="23981"/>
                      <a:pt x="22936" y="5659"/>
                    </a:cubicBezTo>
                    <a:lnTo>
                      <a:pt x="26211" y="0"/>
                    </a:lnTo>
                    <a:cubicBezTo>
                      <a:pt x="59667" y="19370"/>
                      <a:pt x="63274" y="63680"/>
                      <a:pt x="62453" y="88368"/>
                    </a:cubicBezTo>
                    <a:cubicBezTo>
                      <a:pt x="62191" y="96324"/>
                      <a:pt x="61571" y="104454"/>
                      <a:pt x="60977" y="112305"/>
                    </a:cubicBezTo>
                    <a:cubicBezTo>
                      <a:pt x="59178" y="136181"/>
                      <a:pt x="57309" y="160869"/>
                      <a:pt x="65108" y="183260"/>
                    </a:cubicBezTo>
                    <a:lnTo>
                      <a:pt x="75587" y="2133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3" name="Google Shape;1123;p5"/>
              <p:cNvSpPr/>
              <p:nvPr/>
            </p:nvSpPr>
            <p:spPr>
              <a:xfrm>
                <a:off x="6276331" y="1319104"/>
                <a:ext cx="785448" cy="309882"/>
              </a:xfrm>
              <a:custGeom>
                <a:rect b="b" l="l" r="r" t="t"/>
                <a:pathLst>
                  <a:path extrusionOk="0" h="84150" w="213292">
                    <a:moveTo>
                      <a:pt x="1092" y="84150"/>
                    </a:moveTo>
                    <a:lnTo>
                      <a:pt x="0" y="77723"/>
                    </a:lnTo>
                    <a:cubicBezTo>
                      <a:pt x="12995" y="74631"/>
                      <a:pt x="22645" y="63785"/>
                      <a:pt x="31980" y="53305"/>
                    </a:cubicBezTo>
                    <a:cubicBezTo>
                      <a:pt x="34216" y="50799"/>
                      <a:pt x="36434" y="48310"/>
                      <a:pt x="38687" y="45917"/>
                    </a:cubicBezTo>
                    <a:cubicBezTo>
                      <a:pt x="84334" y="-2393"/>
                      <a:pt x="155289" y="-13955"/>
                      <a:pt x="211249" y="17789"/>
                    </a:cubicBezTo>
                    <a:lnTo>
                      <a:pt x="213293" y="18950"/>
                    </a:lnTo>
                    <a:lnTo>
                      <a:pt x="212847" y="21256"/>
                    </a:lnTo>
                    <a:cubicBezTo>
                      <a:pt x="209686" y="37473"/>
                      <a:pt x="196761" y="52074"/>
                      <a:pt x="178282" y="60318"/>
                    </a:cubicBezTo>
                    <a:cubicBezTo>
                      <a:pt x="162048" y="67558"/>
                      <a:pt x="144390" y="69383"/>
                      <a:pt x="127308" y="71138"/>
                    </a:cubicBezTo>
                    <a:lnTo>
                      <a:pt x="1101" y="84150"/>
                    </a:lnTo>
                    <a:close/>
                    <a:moveTo>
                      <a:pt x="143683" y="6532"/>
                    </a:moveTo>
                    <a:cubicBezTo>
                      <a:pt x="107109" y="6532"/>
                      <a:pt x="70597" y="21657"/>
                      <a:pt x="43438" y="50397"/>
                    </a:cubicBezTo>
                    <a:cubicBezTo>
                      <a:pt x="41228" y="52738"/>
                      <a:pt x="39045" y="55183"/>
                      <a:pt x="36862" y="57637"/>
                    </a:cubicBezTo>
                    <a:cubicBezTo>
                      <a:pt x="31116" y="64091"/>
                      <a:pt x="25255" y="70666"/>
                      <a:pt x="18479" y="75775"/>
                    </a:cubicBezTo>
                    <a:lnTo>
                      <a:pt x="126636" y="64623"/>
                    </a:lnTo>
                    <a:cubicBezTo>
                      <a:pt x="143202" y="62912"/>
                      <a:pt x="160337" y="61148"/>
                      <a:pt x="175619" y="54336"/>
                    </a:cubicBezTo>
                    <a:cubicBezTo>
                      <a:pt x="191268" y="47358"/>
                      <a:pt x="202420" y="35499"/>
                      <a:pt x="205913" y="22277"/>
                    </a:cubicBezTo>
                    <a:cubicBezTo>
                      <a:pt x="186387" y="11667"/>
                      <a:pt x="165026" y="6514"/>
                      <a:pt x="143691" y="65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124" name="Google Shape;1124;p5"/>
            <p:cNvGrpSpPr/>
            <p:nvPr/>
          </p:nvGrpSpPr>
          <p:grpSpPr>
            <a:xfrm>
              <a:off x="8528875" y="4294311"/>
              <a:ext cx="896909" cy="963991"/>
              <a:chOff x="4823479" y="725663"/>
              <a:chExt cx="4011221" cy="4311228"/>
            </a:xfrm>
          </p:grpSpPr>
          <p:grpSp>
            <p:nvGrpSpPr>
              <p:cNvPr id="1125" name="Google Shape;1125;p5"/>
              <p:cNvGrpSpPr/>
              <p:nvPr/>
            </p:nvGrpSpPr>
            <p:grpSpPr>
              <a:xfrm>
                <a:off x="5690709" y="2672116"/>
                <a:ext cx="2052922" cy="2364775"/>
                <a:chOff x="8636084" y="2672116"/>
                <a:chExt cx="2052922" cy="2364775"/>
              </a:xfrm>
            </p:grpSpPr>
            <p:sp>
              <p:nvSpPr>
                <p:cNvPr id="1126" name="Google Shape;1126;p5"/>
                <p:cNvSpPr/>
                <p:nvPr/>
              </p:nvSpPr>
              <p:spPr>
                <a:xfrm>
                  <a:off x="8657705" y="2693567"/>
                  <a:ext cx="2010063" cy="2321848"/>
                </a:xfrm>
                <a:custGeom>
                  <a:rect b="b" l="l" r="r" t="t"/>
                  <a:pathLst>
                    <a:path extrusionOk="0" h="449535" w="389170">
                      <a:moveTo>
                        <a:pt x="199596" y="448610"/>
                      </a:moveTo>
                      <a:cubicBezTo>
                        <a:pt x="290156" y="433467"/>
                        <a:pt x="396698" y="349885"/>
                        <a:pt x="388751" y="205609"/>
                      </a:cubicBezTo>
                      <a:cubicBezTo>
                        <a:pt x="380717" y="61323"/>
                        <a:pt x="259941" y="-7020"/>
                        <a:pt x="180035" y="569"/>
                      </a:cubicBezTo>
                      <a:cubicBezTo>
                        <a:pt x="100041" y="8166"/>
                        <a:pt x="-2571" y="85793"/>
                        <a:pt x="49" y="252853"/>
                      </a:cubicBezTo>
                      <a:cubicBezTo>
                        <a:pt x="2669" y="419914"/>
                        <a:pt x="154360" y="456155"/>
                        <a:pt x="199509" y="44861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7" name="Google Shape;1127;p5"/>
                <p:cNvSpPr/>
                <p:nvPr/>
              </p:nvSpPr>
              <p:spPr>
                <a:xfrm>
                  <a:off x="8636084" y="2672116"/>
                  <a:ext cx="2052922" cy="2364775"/>
                </a:xfrm>
                <a:custGeom>
                  <a:rect b="b" l="l" r="r" t="t"/>
                  <a:pathLst>
                    <a:path extrusionOk="0" h="457846" w="397468">
                      <a:moveTo>
                        <a:pt x="190858" y="457847"/>
                      </a:moveTo>
                      <a:cubicBezTo>
                        <a:pt x="159682" y="457847"/>
                        <a:pt x="109031" y="444834"/>
                        <a:pt x="68336" y="410881"/>
                      </a:cubicBezTo>
                      <a:cubicBezTo>
                        <a:pt x="24671" y="374517"/>
                        <a:pt x="1092" y="321325"/>
                        <a:pt x="44" y="257069"/>
                      </a:cubicBezTo>
                      <a:cubicBezTo>
                        <a:pt x="-1091" y="180848"/>
                        <a:pt x="19606" y="115596"/>
                        <a:pt x="60126" y="68368"/>
                      </a:cubicBezTo>
                      <a:cubicBezTo>
                        <a:pt x="93311" y="29612"/>
                        <a:pt x="138374" y="4915"/>
                        <a:pt x="183785" y="601"/>
                      </a:cubicBezTo>
                      <a:cubicBezTo>
                        <a:pt x="228410" y="-3678"/>
                        <a:pt x="281069" y="15132"/>
                        <a:pt x="321153" y="49592"/>
                      </a:cubicBezTo>
                      <a:cubicBezTo>
                        <a:pt x="353290" y="77232"/>
                        <a:pt x="392501" y="127411"/>
                        <a:pt x="397042" y="209527"/>
                      </a:cubicBezTo>
                      <a:cubicBezTo>
                        <a:pt x="401671" y="293755"/>
                        <a:pt x="367699" y="350056"/>
                        <a:pt x="338357" y="382464"/>
                      </a:cubicBezTo>
                      <a:cubicBezTo>
                        <a:pt x="303076" y="421395"/>
                        <a:pt x="254260" y="448511"/>
                        <a:pt x="204394" y="456842"/>
                      </a:cubicBezTo>
                      <a:lnTo>
                        <a:pt x="204394" y="456842"/>
                      </a:lnTo>
                      <a:cubicBezTo>
                        <a:pt x="200464" y="457497"/>
                        <a:pt x="195923" y="457838"/>
                        <a:pt x="190858" y="457838"/>
                      </a:cubicBezTo>
                      <a:close/>
                      <a:moveTo>
                        <a:pt x="196622" y="8286"/>
                      </a:moveTo>
                      <a:cubicBezTo>
                        <a:pt x="192518" y="8286"/>
                        <a:pt x="188500" y="8469"/>
                        <a:pt x="184570" y="8845"/>
                      </a:cubicBezTo>
                      <a:cubicBezTo>
                        <a:pt x="112262" y="15709"/>
                        <a:pt x="5721" y="87449"/>
                        <a:pt x="8341" y="256946"/>
                      </a:cubicBezTo>
                      <a:cubicBezTo>
                        <a:pt x="9302" y="319596"/>
                        <a:pt x="31308" y="369251"/>
                        <a:pt x="73662" y="404532"/>
                      </a:cubicBezTo>
                      <a:cubicBezTo>
                        <a:pt x="118987" y="442328"/>
                        <a:pt x="176624" y="453096"/>
                        <a:pt x="203084" y="448695"/>
                      </a:cubicBezTo>
                      <a:cubicBezTo>
                        <a:pt x="282292" y="435455"/>
                        <a:pt x="397129" y="360964"/>
                        <a:pt x="388746" y="209990"/>
                      </a:cubicBezTo>
                      <a:cubicBezTo>
                        <a:pt x="384380" y="130791"/>
                        <a:pt x="346653" y="82463"/>
                        <a:pt x="315739" y="55871"/>
                      </a:cubicBezTo>
                      <a:cubicBezTo>
                        <a:pt x="280895" y="25900"/>
                        <a:pt x="236269" y="8286"/>
                        <a:pt x="196622" y="82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8" name="Google Shape;1128;p5"/>
                <p:cNvSpPr/>
                <p:nvPr/>
              </p:nvSpPr>
              <p:spPr>
                <a:xfrm>
                  <a:off x="9639230" y="2828584"/>
                  <a:ext cx="931249" cy="2198885"/>
                </a:xfrm>
                <a:custGeom>
                  <a:rect b="b" l="l" r="r" t="t"/>
                  <a:pathLst>
                    <a:path extrusionOk="0" h="425728" w="180300">
                      <a:moveTo>
                        <a:pt x="7248" y="425729"/>
                      </a:moveTo>
                      <a:cubicBezTo>
                        <a:pt x="4453" y="425729"/>
                        <a:pt x="1834" y="424602"/>
                        <a:pt x="0" y="421214"/>
                      </a:cubicBezTo>
                      <a:lnTo>
                        <a:pt x="7248" y="417293"/>
                      </a:lnTo>
                      <a:cubicBezTo>
                        <a:pt x="7335" y="417450"/>
                        <a:pt x="7423" y="417511"/>
                        <a:pt x="7423" y="417511"/>
                      </a:cubicBezTo>
                      <a:cubicBezTo>
                        <a:pt x="8383" y="417729"/>
                        <a:pt x="11876" y="416061"/>
                        <a:pt x="13798" y="415162"/>
                      </a:cubicBezTo>
                      <a:cubicBezTo>
                        <a:pt x="15195" y="414515"/>
                        <a:pt x="16505" y="413878"/>
                        <a:pt x="17815" y="413380"/>
                      </a:cubicBezTo>
                      <a:cubicBezTo>
                        <a:pt x="94577" y="383680"/>
                        <a:pt x="161820" y="280282"/>
                        <a:pt x="170903" y="177985"/>
                      </a:cubicBezTo>
                      <a:cubicBezTo>
                        <a:pt x="177801" y="101293"/>
                        <a:pt x="151254" y="40590"/>
                        <a:pt x="96324" y="7065"/>
                      </a:cubicBezTo>
                      <a:lnTo>
                        <a:pt x="100603" y="0"/>
                      </a:lnTo>
                      <a:cubicBezTo>
                        <a:pt x="158414" y="35255"/>
                        <a:pt x="186360" y="98725"/>
                        <a:pt x="179199" y="178727"/>
                      </a:cubicBezTo>
                      <a:cubicBezTo>
                        <a:pt x="169767" y="283898"/>
                        <a:pt x="100167" y="390361"/>
                        <a:pt x="20784" y="421100"/>
                      </a:cubicBezTo>
                      <a:cubicBezTo>
                        <a:pt x="19649" y="421537"/>
                        <a:pt x="18514" y="422087"/>
                        <a:pt x="17291" y="422646"/>
                      </a:cubicBezTo>
                      <a:cubicBezTo>
                        <a:pt x="14584" y="423947"/>
                        <a:pt x="10741" y="425729"/>
                        <a:pt x="7248" y="4257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9" name="Google Shape;1129;p5"/>
                <p:cNvSpPr/>
                <p:nvPr/>
              </p:nvSpPr>
              <p:spPr>
                <a:xfrm>
                  <a:off x="9684320" y="2750931"/>
                  <a:ext cx="460444" cy="2258515"/>
                </a:xfrm>
                <a:custGeom>
                  <a:rect b="b" l="l" r="r" t="t"/>
                  <a:pathLst>
                    <a:path extrusionOk="0" h="437273" w="89147">
                      <a:moveTo>
                        <a:pt x="5589" y="437265"/>
                      </a:moveTo>
                      <a:lnTo>
                        <a:pt x="0" y="431196"/>
                      </a:lnTo>
                      <a:cubicBezTo>
                        <a:pt x="36503" y="397338"/>
                        <a:pt x="65933" y="318646"/>
                        <a:pt x="76588" y="225824"/>
                      </a:cubicBezTo>
                      <a:cubicBezTo>
                        <a:pt x="87154" y="133596"/>
                        <a:pt x="77286" y="48695"/>
                        <a:pt x="50651" y="4244"/>
                      </a:cubicBezTo>
                      <a:lnTo>
                        <a:pt x="57812" y="0"/>
                      </a:lnTo>
                      <a:cubicBezTo>
                        <a:pt x="117894" y="100638"/>
                        <a:pt x="86718" y="362188"/>
                        <a:pt x="5589" y="43727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0" name="Google Shape;1130;p5"/>
                <p:cNvSpPr/>
                <p:nvPr/>
              </p:nvSpPr>
              <p:spPr>
                <a:xfrm>
                  <a:off x="9565723" y="2695467"/>
                  <a:ext cx="143881" cy="2315392"/>
                </a:xfrm>
                <a:custGeom>
                  <a:rect b="b" l="l" r="r" t="t"/>
                  <a:pathLst>
                    <a:path extrusionOk="0" h="448285" w="27857">
                      <a:moveTo>
                        <a:pt x="19561" y="448286"/>
                      </a:moveTo>
                      <a:cubicBezTo>
                        <a:pt x="18601" y="341255"/>
                        <a:pt x="12488" y="231369"/>
                        <a:pt x="6637" y="125108"/>
                      </a:cubicBezTo>
                      <a:cubicBezTo>
                        <a:pt x="4366" y="84150"/>
                        <a:pt x="2008" y="41804"/>
                        <a:pt x="0" y="402"/>
                      </a:cubicBezTo>
                      <a:lnTo>
                        <a:pt x="8296" y="0"/>
                      </a:lnTo>
                      <a:cubicBezTo>
                        <a:pt x="10305" y="41376"/>
                        <a:pt x="12663" y="83705"/>
                        <a:pt x="14933" y="124645"/>
                      </a:cubicBezTo>
                      <a:cubicBezTo>
                        <a:pt x="20784" y="231003"/>
                        <a:pt x="26809" y="340976"/>
                        <a:pt x="27857" y="448207"/>
                      </a:cubicBezTo>
                      <a:lnTo>
                        <a:pt x="19561" y="44828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1" name="Google Shape;1131;p5"/>
                <p:cNvSpPr/>
                <p:nvPr/>
              </p:nvSpPr>
              <p:spPr>
                <a:xfrm>
                  <a:off x="8984238" y="2691635"/>
                  <a:ext cx="705658" cy="2340380"/>
                </a:xfrm>
                <a:custGeom>
                  <a:rect b="b" l="l" r="r" t="t"/>
                  <a:pathLst>
                    <a:path extrusionOk="0" h="453123" w="136623">
                      <a:moveTo>
                        <a:pt x="136012" y="453115"/>
                      </a:moveTo>
                      <a:cubicBezTo>
                        <a:pt x="62743" y="447177"/>
                        <a:pt x="13315" y="336933"/>
                        <a:pt x="2311" y="231108"/>
                      </a:cubicBezTo>
                      <a:cubicBezTo>
                        <a:pt x="-3278" y="177514"/>
                        <a:pt x="1351" y="126234"/>
                        <a:pt x="15323" y="86709"/>
                      </a:cubicBezTo>
                      <a:cubicBezTo>
                        <a:pt x="31392" y="41027"/>
                        <a:pt x="59599" y="11047"/>
                        <a:pt x="96889" y="0"/>
                      </a:cubicBezTo>
                      <a:lnTo>
                        <a:pt x="99246" y="7930"/>
                      </a:lnTo>
                      <a:cubicBezTo>
                        <a:pt x="19166" y="31639"/>
                        <a:pt x="1438" y="142512"/>
                        <a:pt x="10520" y="230252"/>
                      </a:cubicBezTo>
                      <a:cubicBezTo>
                        <a:pt x="21000" y="330182"/>
                        <a:pt x="68681" y="439352"/>
                        <a:pt x="136624" y="444871"/>
                      </a:cubicBezTo>
                      <a:lnTo>
                        <a:pt x="136012" y="4531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2" name="Google Shape;1132;p5"/>
                <p:cNvSpPr/>
                <p:nvPr/>
              </p:nvSpPr>
              <p:spPr>
                <a:xfrm>
                  <a:off x="8807150" y="3056633"/>
                  <a:ext cx="882786" cy="1975297"/>
                </a:xfrm>
                <a:custGeom>
                  <a:rect b="b" l="l" r="r" t="t"/>
                  <a:pathLst>
                    <a:path extrusionOk="0" h="382439" w="170917">
                      <a:moveTo>
                        <a:pt x="170306" y="382431"/>
                      </a:moveTo>
                      <a:cubicBezTo>
                        <a:pt x="117122" y="378414"/>
                        <a:pt x="74942" y="352556"/>
                        <a:pt x="44727" y="305582"/>
                      </a:cubicBezTo>
                      <a:cubicBezTo>
                        <a:pt x="-9680" y="220873"/>
                        <a:pt x="-10291" y="83687"/>
                        <a:pt x="20623" y="0"/>
                      </a:cubicBezTo>
                      <a:lnTo>
                        <a:pt x="28396" y="2864"/>
                      </a:lnTo>
                      <a:cubicBezTo>
                        <a:pt x="-1820" y="84657"/>
                        <a:pt x="-1296" y="218576"/>
                        <a:pt x="51713" y="301110"/>
                      </a:cubicBezTo>
                      <a:cubicBezTo>
                        <a:pt x="80357" y="345788"/>
                        <a:pt x="120528" y="370380"/>
                        <a:pt x="170917" y="374187"/>
                      </a:cubicBezTo>
                      <a:lnTo>
                        <a:pt x="170306" y="3824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3" name="Google Shape;1133;p5"/>
                <p:cNvSpPr/>
                <p:nvPr/>
              </p:nvSpPr>
              <p:spPr>
                <a:xfrm>
                  <a:off x="9274862" y="3345372"/>
                  <a:ext cx="176359" cy="175099"/>
                </a:xfrm>
                <a:custGeom>
                  <a:rect b="b" l="l" r="r" t="t"/>
                  <a:pathLst>
                    <a:path extrusionOk="0" h="33901" w="34145">
                      <a:moveTo>
                        <a:pt x="0" y="16951"/>
                      </a:moveTo>
                      <a:cubicBezTo>
                        <a:pt x="0" y="26312"/>
                        <a:pt x="7597" y="33901"/>
                        <a:pt x="17029" y="33901"/>
                      </a:cubicBezTo>
                      <a:cubicBezTo>
                        <a:pt x="26548" y="33901"/>
                        <a:pt x="34145" y="26312"/>
                        <a:pt x="34145" y="16951"/>
                      </a:cubicBezTo>
                      <a:cubicBezTo>
                        <a:pt x="34145" y="7589"/>
                        <a:pt x="26548" y="0"/>
                        <a:pt x="17029" y="0"/>
                      </a:cubicBezTo>
                      <a:cubicBezTo>
                        <a:pt x="7597"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4" name="Google Shape;1134;p5"/>
                <p:cNvSpPr/>
                <p:nvPr/>
              </p:nvSpPr>
              <p:spPr>
                <a:xfrm>
                  <a:off x="9245547" y="3316424"/>
                  <a:ext cx="234548" cy="233055"/>
                </a:xfrm>
                <a:custGeom>
                  <a:rect b="b" l="l" r="r" t="t"/>
                  <a:pathLst>
                    <a:path extrusionOk="0" h="45122" w="45411">
                      <a:moveTo>
                        <a:pt x="22706" y="45123"/>
                      </a:moveTo>
                      <a:cubicBezTo>
                        <a:pt x="10217" y="45123"/>
                        <a:pt x="0" y="35002"/>
                        <a:pt x="0" y="22557"/>
                      </a:cubicBezTo>
                      <a:cubicBezTo>
                        <a:pt x="0" y="10113"/>
                        <a:pt x="10217" y="0"/>
                        <a:pt x="22706" y="0"/>
                      </a:cubicBezTo>
                      <a:cubicBezTo>
                        <a:pt x="35280" y="0"/>
                        <a:pt x="45411" y="10122"/>
                        <a:pt x="45411" y="22557"/>
                      </a:cubicBezTo>
                      <a:cubicBezTo>
                        <a:pt x="45411" y="34993"/>
                        <a:pt x="35280" y="45123"/>
                        <a:pt x="22706" y="45123"/>
                      </a:cubicBezTo>
                      <a:close/>
                      <a:moveTo>
                        <a:pt x="22706" y="11230"/>
                      </a:moveTo>
                      <a:cubicBezTo>
                        <a:pt x="16418" y="11230"/>
                        <a:pt x="11265" y="16313"/>
                        <a:pt x="11265" y="22557"/>
                      </a:cubicBezTo>
                      <a:cubicBezTo>
                        <a:pt x="11265" y="28801"/>
                        <a:pt x="16418" y="33892"/>
                        <a:pt x="22706" y="33892"/>
                      </a:cubicBezTo>
                      <a:cubicBezTo>
                        <a:pt x="29080" y="33892"/>
                        <a:pt x="34232" y="28810"/>
                        <a:pt x="34232" y="22557"/>
                      </a:cubicBezTo>
                      <a:cubicBezTo>
                        <a:pt x="34232" y="16304"/>
                        <a:pt x="29080" y="11230"/>
                        <a:pt x="22706" y="112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5" name="Google Shape;1135;p5"/>
                <p:cNvSpPr/>
                <p:nvPr/>
              </p:nvSpPr>
              <p:spPr>
                <a:xfrm>
                  <a:off x="10204717" y="4178324"/>
                  <a:ext cx="176364" cy="175099"/>
                </a:xfrm>
                <a:custGeom>
                  <a:rect b="b" l="l" r="r" t="t"/>
                  <a:pathLst>
                    <a:path extrusionOk="0" h="33901" w="34146">
                      <a:moveTo>
                        <a:pt x="0" y="16951"/>
                      </a:moveTo>
                      <a:cubicBezTo>
                        <a:pt x="0" y="26312"/>
                        <a:pt x="7598" y="33901"/>
                        <a:pt x="17117" y="33901"/>
                      </a:cubicBezTo>
                      <a:cubicBezTo>
                        <a:pt x="26548" y="33901"/>
                        <a:pt x="34146" y="26312"/>
                        <a:pt x="34146" y="16951"/>
                      </a:cubicBezTo>
                      <a:cubicBezTo>
                        <a:pt x="34146" y="7589"/>
                        <a:pt x="26548" y="0"/>
                        <a:pt x="17117" y="0"/>
                      </a:cubicBezTo>
                      <a:cubicBezTo>
                        <a:pt x="7598"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6" name="Google Shape;1136;p5"/>
                <p:cNvSpPr/>
                <p:nvPr/>
              </p:nvSpPr>
              <p:spPr>
                <a:xfrm>
                  <a:off x="10175857" y="4149324"/>
                  <a:ext cx="234548" cy="233055"/>
                </a:xfrm>
                <a:custGeom>
                  <a:rect b="b" l="l" r="r" t="t"/>
                  <a:pathLst>
                    <a:path extrusionOk="0" h="45122" w="45411">
                      <a:moveTo>
                        <a:pt x="22706" y="45123"/>
                      </a:moveTo>
                      <a:cubicBezTo>
                        <a:pt x="10130" y="45123"/>
                        <a:pt x="0" y="35002"/>
                        <a:pt x="0" y="22557"/>
                      </a:cubicBezTo>
                      <a:cubicBezTo>
                        <a:pt x="0" y="10113"/>
                        <a:pt x="10130" y="0"/>
                        <a:pt x="22706" y="0"/>
                      </a:cubicBezTo>
                      <a:cubicBezTo>
                        <a:pt x="35193" y="0"/>
                        <a:pt x="45411" y="10122"/>
                        <a:pt x="45411" y="22557"/>
                      </a:cubicBezTo>
                      <a:cubicBezTo>
                        <a:pt x="45411" y="34993"/>
                        <a:pt x="35193" y="45123"/>
                        <a:pt x="22706" y="45123"/>
                      </a:cubicBezTo>
                      <a:close/>
                      <a:moveTo>
                        <a:pt x="22706" y="11231"/>
                      </a:moveTo>
                      <a:cubicBezTo>
                        <a:pt x="16331" y="11231"/>
                        <a:pt x="11178" y="16313"/>
                        <a:pt x="11178" y="22557"/>
                      </a:cubicBezTo>
                      <a:cubicBezTo>
                        <a:pt x="11178" y="28801"/>
                        <a:pt x="16331" y="33892"/>
                        <a:pt x="22706" y="33892"/>
                      </a:cubicBezTo>
                      <a:cubicBezTo>
                        <a:pt x="28993" y="33892"/>
                        <a:pt x="34145" y="28810"/>
                        <a:pt x="34145" y="22557"/>
                      </a:cubicBezTo>
                      <a:cubicBezTo>
                        <a:pt x="34145" y="16304"/>
                        <a:pt x="28993" y="11231"/>
                        <a:pt x="22706" y="11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7" name="Google Shape;1137;p5"/>
                <p:cNvSpPr/>
                <p:nvPr/>
              </p:nvSpPr>
              <p:spPr>
                <a:xfrm>
                  <a:off x="8810832" y="3949511"/>
                  <a:ext cx="176813" cy="175099"/>
                </a:xfrm>
                <a:custGeom>
                  <a:rect b="b" l="l" r="r" t="t"/>
                  <a:pathLst>
                    <a:path extrusionOk="0" h="33901" w="34233">
                      <a:moveTo>
                        <a:pt x="0" y="16951"/>
                      </a:moveTo>
                      <a:cubicBezTo>
                        <a:pt x="0" y="26312"/>
                        <a:pt x="7685" y="33901"/>
                        <a:pt x="17116" y="33901"/>
                      </a:cubicBezTo>
                      <a:cubicBezTo>
                        <a:pt x="26548" y="33901"/>
                        <a:pt x="34233" y="26312"/>
                        <a:pt x="34233" y="16951"/>
                      </a:cubicBezTo>
                      <a:cubicBezTo>
                        <a:pt x="34233" y="7589"/>
                        <a:pt x="26548" y="0"/>
                        <a:pt x="17116" y="0"/>
                      </a:cubicBezTo>
                      <a:cubicBezTo>
                        <a:pt x="7685"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8" name="Google Shape;1138;p5"/>
                <p:cNvSpPr/>
                <p:nvPr/>
              </p:nvSpPr>
              <p:spPr>
                <a:xfrm>
                  <a:off x="8781972" y="3920558"/>
                  <a:ext cx="234548" cy="233055"/>
                </a:xfrm>
                <a:custGeom>
                  <a:rect b="b" l="l" r="r" t="t"/>
                  <a:pathLst>
                    <a:path extrusionOk="0" h="45122" w="45411">
                      <a:moveTo>
                        <a:pt x="22706" y="45123"/>
                      </a:moveTo>
                      <a:cubicBezTo>
                        <a:pt x="10218" y="45123"/>
                        <a:pt x="0" y="35002"/>
                        <a:pt x="0" y="22557"/>
                      </a:cubicBezTo>
                      <a:cubicBezTo>
                        <a:pt x="0" y="10113"/>
                        <a:pt x="10218" y="0"/>
                        <a:pt x="22706" y="0"/>
                      </a:cubicBezTo>
                      <a:cubicBezTo>
                        <a:pt x="35281" y="0"/>
                        <a:pt x="45411" y="10122"/>
                        <a:pt x="45411" y="22557"/>
                      </a:cubicBezTo>
                      <a:cubicBezTo>
                        <a:pt x="45411" y="34993"/>
                        <a:pt x="35281" y="45123"/>
                        <a:pt x="22706" y="45123"/>
                      </a:cubicBezTo>
                      <a:close/>
                      <a:moveTo>
                        <a:pt x="22706" y="11231"/>
                      </a:moveTo>
                      <a:cubicBezTo>
                        <a:pt x="16419" y="11231"/>
                        <a:pt x="11266" y="16313"/>
                        <a:pt x="11266" y="22557"/>
                      </a:cubicBezTo>
                      <a:cubicBezTo>
                        <a:pt x="11266" y="28801"/>
                        <a:pt x="16419" y="33892"/>
                        <a:pt x="22706" y="33892"/>
                      </a:cubicBezTo>
                      <a:cubicBezTo>
                        <a:pt x="29081" y="33892"/>
                        <a:pt x="34146" y="28810"/>
                        <a:pt x="34146" y="22557"/>
                      </a:cubicBezTo>
                      <a:cubicBezTo>
                        <a:pt x="34146" y="16304"/>
                        <a:pt x="28993" y="11231"/>
                        <a:pt x="22706" y="11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9" name="Google Shape;1139;p5"/>
                <p:cNvSpPr/>
                <p:nvPr/>
              </p:nvSpPr>
              <p:spPr>
                <a:xfrm>
                  <a:off x="10116329" y="3690758"/>
                  <a:ext cx="176813" cy="175099"/>
                </a:xfrm>
                <a:custGeom>
                  <a:rect b="b" l="l" r="r" t="t"/>
                  <a:pathLst>
                    <a:path extrusionOk="0" h="33901" w="34233">
                      <a:moveTo>
                        <a:pt x="0" y="16950"/>
                      </a:moveTo>
                      <a:cubicBezTo>
                        <a:pt x="0" y="26312"/>
                        <a:pt x="7685" y="33901"/>
                        <a:pt x="17116" y="33901"/>
                      </a:cubicBezTo>
                      <a:cubicBezTo>
                        <a:pt x="26548" y="33901"/>
                        <a:pt x="34233" y="26312"/>
                        <a:pt x="34233" y="16950"/>
                      </a:cubicBezTo>
                      <a:cubicBezTo>
                        <a:pt x="34233" y="7589"/>
                        <a:pt x="26548" y="0"/>
                        <a:pt x="17116" y="0"/>
                      </a:cubicBezTo>
                      <a:cubicBezTo>
                        <a:pt x="7685" y="0"/>
                        <a:pt x="0" y="7589"/>
                        <a:pt x="0" y="1695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0" name="Google Shape;1140;p5"/>
                <p:cNvSpPr/>
                <p:nvPr/>
              </p:nvSpPr>
              <p:spPr>
                <a:xfrm>
                  <a:off x="10087468" y="3661758"/>
                  <a:ext cx="234548" cy="233055"/>
                </a:xfrm>
                <a:custGeom>
                  <a:rect b="b" l="l" r="r" t="t"/>
                  <a:pathLst>
                    <a:path extrusionOk="0" h="45122" w="45411">
                      <a:moveTo>
                        <a:pt x="22706" y="45123"/>
                      </a:moveTo>
                      <a:cubicBezTo>
                        <a:pt x="10218" y="45123"/>
                        <a:pt x="0" y="35001"/>
                        <a:pt x="0" y="22557"/>
                      </a:cubicBezTo>
                      <a:cubicBezTo>
                        <a:pt x="0" y="10113"/>
                        <a:pt x="10131" y="0"/>
                        <a:pt x="22706" y="0"/>
                      </a:cubicBezTo>
                      <a:cubicBezTo>
                        <a:pt x="35194" y="0"/>
                        <a:pt x="45411" y="10121"/>
                        <a:pt x="45411" y="22557"/>
                      </a:cubicBezTo>
                      <a:cubicBezTo>
                        <a:pt x="45411" y="34993"/>
                        <a:pt x="35194" y="45123"/>
                        <a:pt x="22706" y="45123"/>
                      </a:cubicBezTo>
                      <a:close/>
                      <a:moveTo>
                        <a:pt x="22706" y="11230"/>
                      </a:moveTo>
                      <a:cubicBezTo>
                        <a:pt x="16331" y="11230"/>
                        <a:pt x="11266" y="16313"/>
                        <a:pt x="11266" y="22557"/>
                      </a:cubicBezTo>
                      <a:cubicBezTo>
                        <a:pt x="11266" y="28801"/>
                        <a:pt x="16331" y="33892"/>
                        <a:pt x="22706" y="33892"/>
                      </a:cubicBezTo>
                      <a:cubicBezTo>
                        <a:pt x="28993" y="33892"/>
                        <a:pt x="34146" y="28810"/>
                        <a:pt x="34146" y="22557"/>
                      </a:cubicBezTo>
                      <a:cubicBezTo>
                        <a:pt x="34146" y="16304"/>
                        <a:pt x="28993" y="11230"/>
                        <a:pt x="22706" y="112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1" name="Google Shape;1141;p5"/>
                <p:cNvSpPr/>
                <p:nvPr/>
              </p:nvSpPr>
              <p:spPr>
                <a:xfrm>
                  <a:off x="9718787" y="2976450"/>
                  <a:ext cx="176364" cy="175099"/>
                </a:xfrm>
                <a:custGeom>
                  <a:rect b="b" l="l" r="r" t="t"/>
                  <a:pathLst>
                    <a:path extrusionOk="0" h="33901" w="34146">
                      <a:moveTo>
                        <a:pt x="0" y="16951"/>
                      </a:moveTo>
                      <a:cubicBezTo>
                        <a:pt x="0" y="26312"/>
                        <a:pt x="7598" y="33901"/>
                        <a:pt x="17117" y="33901"/>
                      </a:cubicBezTo>
                      <a:cubicBezTo>
                        <a:pt x="26548" y="33901"/>
                        <a:pt x="34146" y="26312"/>
                        <a:pt x="34146" y="16951"/>
                      </a:cubicBezTo>
                      <a:cubicBezTo>
                        <a:pt x="34146" y="7589"/>
                        <a:pt x="26548" y="0"/>
                        <a:pt x="17117" y="0"/>
                      </a:cubicBezTo>
                      <a:cubicBezTo>
                        <a:pt x="7598"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2" name="Google Shape;1142;p5"/>
                <p:cNvSpPr/>
                <p:nvPr/>
              </p:nvSpPr>
              <p:spPr>
                <a:xfrm>
                  <a:off x="9689927" y="2947455"/>
                  <a:ext cx="234548" cy="233102"/>
                </a:xfrm>
                <a:custGeom>
                  <a:rect b="b" l="l" r="r" t="t"/>
                  <a:pathLst>
                    <a:path extrusionOk="0" h="45131" w="45411">
                      <a:moveTo>
                        <a:pt x="22706" y="45132"/>
                      </a:moveTo>
                      <a:cubicBezTo>
                        <a:pt x="10130" y="45132"/>
                        <a:pt x="0" y="35010"/>
                        <a:pt x="0" y="22566"/>
                      </a:cubicBezTo>
                      <a:cubicBezTo>
                        <a:pt x="0" y="10122"/>
                        <a:pt x="10130" y="0"/>
                        <a:pt x="22706" y="0"/>
                      </a:cubicBezTo>
                      <a:cubicBezTo>
                        <a:pt x="35193" y="0"/>
                        <a:pt x="45411" y="10122"/>
                        <a:pt x="45411" y="22566"/>
                      </a:cubicBezTo>
                      <a:cubicBezTo>
                        <a:pt x="45411" y="35010"/>
                        <a:pt x="35193" y="45132"/>
                        <a:pt x="22706" y="45132"/>
                      </a:cubicBezTo>
                      <a:close/>
                      <a:moveTo>
                        <a:pt x="22706" y="11239"/>
                      </a:moveTo>
                      <a:cubicBezTo>
                        <a:pt x="16330" y="11239"/>
                        <a:pt x="11178" y="16322"/>
                        <a:pt x="11178" y="22575"/>
                      </a:cubicBezTo>
                      <a:cubicBezTo>
                        <a:pt x="11178" y="28827"/>
                        <a:pt x="16330" y="33910"/>
                        <a:pt x="22706" y="33910"/>
                      </a:cubicBezTo>
                      <a:cubicBezTo>
                        <a:pt x="28993" y="33910"/>
                        <a:pt x="34145" y="28827"/>
                        <a:pt x="34145" y="22575"/>
                      </a:cubicBezTo>
                      <a:cubicBezTo>
                        <a:pt x="34145" y="16322"/>
                        <a:pt x="28993" y="11239"/>
                        <a:pt x="22706" y="11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3" name="Google Shape;1143;p5"/>
                <p:cNvSpPr/>
                <p:nvPr/>
              </p:nvSpPr>
              <p:spPr>
                <a:xfrm>
                  <a:off x="9331679" y="4265809"/>
                  <a:ext cx="176359" cy="175093"/>
                </a:xfrm>
                <a:custGeom>
                  <a:rect b="b" l="l" r="r" t="t"/>
                  <a:pathLst>
                    <a:path extrusionOk="0" h="33900" w="34145">
                      <a:moveTo>
                        <a:pt x="0" y="16950"/>
                      </a:moveTo>
                      <a:cubicBezTo>
                        <a:pt x="0" y="26312"/>
                        <a:pt x="7598" y="33901"/>
                        <a:pt x="17029" y="33901"/>
                      </a:cubicBezTo>
                      <a:cubicBezTo>
                        <a:pt x="26461" y="33901"/>
                        <a:pt x="34145" y="26312"/>
                        <a:pt x="34145" y="16950"/>
                      </a:cubicBezTo>
                      <a:cubicBezTo>
                        <a:pt x="34145" y="7589"/>
                        <a:pt x="26461" y="0"/>
                        <a:pt x="17029" y="0"/>
                      </a:cubicBezTo>
                      <a:cubicBezTo>
                        <a:pt x="7598" y="0"/>
                        <a:pt x="0" y="7589"/>
                        <a:pt x="0" y="1695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4" name="Google Shape;1144;p5"/>
                <p:cNvSpPr/>
                <p:nvPr/>
              </p:nvSpPr>
              <p:spPr>
                <a:xfrm>
                  <a:off x="9302369" y="4236809"/>
                  <a:ext cx="234548" cy="233102"/>
                </a:xfrm>
                <a:custGeom>
                  <a:rect b="b" l="l" r="r" t="t"/>
                  <a:pathLst>
                    <a:path extrusionOk="0" h="45131" w="45411">
                      <a:moveTo>
                        <a:pt x="22706" y="45132"/>
                      </a:moveTo>
                      <a:cubicBezTo>
                        <a:pt x="10218" y="45132"/>
                        <a:pt x="0" y="35010"/>
                        <a:pt x="0" y="22566"/>
                      </a:cubicBezTo>
                      <a:cubicBezTo>
                        <a:pt x="0" y="10122"/>
                        <a:pt x="10218" y="0"/>
                        <a:pt x="22706" y="0"/>
                      </a:cubicBezTo>
                      <a:cubicBezTo>
                        <a:pt x="35281" y="0"/>
                        <a:pt x="45411" y="10122"/>
                        <a:pt x="45411" y="22566"/>
                      </a:cubicBezTo>
                      <a:cubicBezTo>
                        <a:pt x="45411" y="35010"/>
                        <a:pt x="35281" y="45132"/>
                        <a:pt x="22706" y="45132"/>
                      </a:cubicBezTo>
                      <a:close/>
                      <a:moveTo>
                        <a:pt x="22706" y="11239"/>
                      </a:moveTo>
                      <a:cubicBezTo>
                        <a:pt x="16418" y="11239"/>
                        <a:pt x="11266" y="16322"/>
                        <a:pt x="11266" y="22575"/>
                      </a:cubicBezTo>
                      <a:cubicBezTo>
                        <a:pt x="11266" y="28827"/>
                        <a:pt x="16418" y="33910"/>
                        <a:pt x="22706" y="33910"/>
                      </a:cubicBezTo>
                      <a:cubicBezTo>
                        <a:pt x="29080" y="33910"/>
                        <a:pt x="34233" y="28827"/>
                        <a:pt x="34233" y="22575"/>
                      </a:cubicBezTo>
                      <a:cubicBezTo>
                        <a:pt x="34233" y="16322"/>
                        <a:pt x="29080" y="11239"/>
                        <a:pt x="22706" y="11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5" name="Google Shape;1145;p5"/>
                <p:cNvSpPr/>
                <p:nvPr/>
              </p:nvSpPr>
              <p:spPr>
                <a:xfrm>
                  <a:off x="9822312" y="4178324"/>
                  <a:ext cx="176364" cy="175099"/>
                </a:xfrm>
                <a:custGeom>
                  <a:rect b="b" l="l" r="r" t="t"/>
                  <a:pathLst>
                    <a:path extrusionOk="0" h="33901" w="34146">
                      <a:moveTo>
                        <a:pt x="0" y="16951"/>
                      </a:moveTo>
                      <a:cubicBezTo>
                        <a:pt x="0" y="26312"/>
                        <a:pt x="7598" y="33901"/>
                        <a:pt x="17117" y="33901"/>
                      </a:cubicBezTo>
                      <a:cubicBezTo>
                        <a:pt x="26548" y="33901"/>
                        <a:pt x="34146" y="26312"/>
                        <a:pt x="34146" y="16951"/>
                      </a:cubicBezTo>
                      <a:cubicBezTo>
                        <a:pt x="34146" y="7589"/>
                        <a:pt x="26548" y="0"/>
                        <a:pt x="17117" y="0"/>
                      </a:cubicBezTo>
                      <a:cubicBezTo>
                        <a:pt x="7598" y="0"/>
                        <a:pt x="0" y="7589"/>
                        <a:pt x="0" y="1695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6" name="Google Shape;1146;p5"/>
                <p:cNvSpPr/>
                <p:nvPr/>
              </p:nvSpPr>
              <p:spPr>
                <a:xfrm>
                  <a:off x="9793452" y="4149324"/>
                  <a:ext cx="234548" cy="233055"/>
                </a:xfrm>
                <a:custGeom>
                  <a:rect b="b" l="l" r="r" t="t"/>
                  <a:pathLst>
                    <a:path extrusionOk="0" h="45122" w="45411">
                      <a:moveTo>
                        <a:pt x="22706" y="45123"/>
                      </a:moveTo>
                      <a:cubicBezTo>
                        <a:pt x="10130" y="45123"/>
                        <a:pt x="0" y="35002"/>
                        <a:pt x="0" y="22557"/>
                      </a:cubicBezTo>
                      <a:cubicBezTo>
                        <a:pt x="0" y="10113"/>
                        <a:pt x="10130" y="0"/>
                        <a:pt x="22706" y="0"/>
                      </a:cubicBezTo>
                      <a:cubicBezTo>
                        <a:pt x="35193" y="0"/>
                        <a:pt x="45411" y="10122"/>
                        <a:pt x="45411" y="22557"/>
                      </a:cubicBezTo>
                      <a:cubicBezTo>
                        <a:pt x="45411" y="34993"/>
                        <a:pt x="35193" y="45123"/>
                        <a:pt x="22706" y="45123"/>
                      </a:cubicBezTo>
                      <a:close/>
                      <a:moveTo>
                        <a:pt x="22706" y="11231"/>
                      </a:moveTo>
                      <a:cubicBezTo>
                        <a:pt x="16330" y="11231"/>
                        <a:pt x="11178" y="16313"/>
                        <a:pt x="11178" y="22557"/>
                      </a:cubicBezTo>
                      <a:cubicBezTo>
                        <a:pt x="11178" y="28801"/>
                        <a:pt x="16330" y="33892"/>
                        <a:pt x="22706" y="33892"/>
                      </a:cubicBezTo>
                      <a:cubicBezTo>
                        <a:pt x="28993" y="33892"/>
                        <a:pt x="34145" y="28810"/>
                        <a:pt x="34145" y="22557"/>
                      </a:cubicBezTo>
                      <a:cubicBezTo>
                        <a:pt x="34145" y="16304"/>
                        <a:pt x="28993" y="11231"/>
                        <a:pt x="22706" y="112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7" name="Google Shape;1147;p5"/>
                <p:cNvSpPr/>
                <p:nvPr/>
              </p:nvSpPr>
              <p:spPr>
                <a:xfrm>
                  <a:off x="8684458" y="2705521"/>
                  <a:ext cx="1878748" cy="2319725"/>
                </a:xfrm>
                <a:custGeom>
                  <a:rect b="b" l="l" r="r" t="t"/>
                  <a:pathLst>
                    <a:path extrusionOk="0" h="449124" w="363746">
                      <a:moveTo>
                        <a:pt x="360952" y="139351"/>
                      </a:moveTo>
                      <a:cubicBezTo>
                        <a:pt x="356585" y="111703"/>
                        <a:pt x="343661" y="85434"/>
                        <a:pt x="324361" y="65069"/>
                      </a:cubicBezTo>
                      <a:cubicBezTo>
                        <a:pt x="314929" y="55158"/>
                        <a:pt x="301219" y="46058"/>
                        <a:pt x="288294" y="50704"/>
                      </a:cubicBezTo>
                      <a:cubicBezTo>
                        <a:pt x="274409" y="55708"/>
                        <a:pt x="270479" y="72973"/>
                        <a:pt x="268558" y="87513"/>
                      </a:cubicBezTo>
                      <a:cubicBezTo>
                        <a:pt x="261048" y="145962"/>
                        <a:pt x="253450" y="204411"/>
                        <a:pt x="245939" y="262861"/>
                      </a:cubicBezTo>
                      <a:cubicBezTo>
                        <a:pt x="236333" y="217066"/>
                        <a:pt x="226727" y="171270"/>
                        <a:pt x="217121" y="125475"/>
                      </a:cubicBezTo>
                      <a:cubicBezTo>
                        <a:pt x="185246" y="230811"/>
                        <a:pt x="153196" y="342496"/>
                        <a:pt x="180355" y="449125"/>
                      </a:cubicBezTo>
                      <a:cubicBezTo>
                        <a:pt x="125163" y="438471"/>
                        <a:pt x="67526" y="418289"/>
                        <a:pt x="34516" y="373105"/>
                      </a:cubicBezTo>
                      <a:cubicBezTo>
                        <a:pt x="12946" y="343579"/>
                        <a:pt x="4388" y="306552"/>
                        <a:pt x="1331" y="270214"/>
                      </a:cubicBezTo>
                      <a:cubicBezTo>
                        <a:pt x="-5219" y="194622"/>
                        <a:pt x="11897" y="113720"/>
                        <a:pt x="63946" y="58066"/>
                      </a:cubicBezTo>
                      <a:cubicBezTo>
                        <a:pt x="115907" y="2411"/>
                        <a:pt x="207253" y="-19657"/>
                        <a:pt x="272051" y="20593"/>
                      </a:cubicBezTo>
                      <a:cubicBezTo>
                        <a:pt x="316589" y="48232"/>
                        <a:pt x="341303" y="97844"/>
                        <a:pt x="363746" y="1449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148" name="Google Shape;1148;p5"/>
              <p:cNvGrpSpPr/>
              <p:nvPr/>
            </p:nvGrpSpPr>
            <p:grpSpPr>
              <a:xfrm>
                <a:off x="4823479" y="725663"/>
                <a:ext cx="2071640" cy="2328620"/>
                <a:chOff x="4823479" y="725663"/>
                <a:chExt cx="2071640" cy="2328620"/>
              </a:xfrm>
            </p:grpSpPr>
            <p:sp>
              <p:nvSpPr>
                <p:cNvPr id="1149" name="Google Shape;1149;p5"/>
                <p:cNvSpPr/>
                <p:nvPr/>
              </p:nvSpPr>
              <p:spPr>
                <a:xfrm>
                  <a:off x="4844728" y="746742"/>
                  <a:ext cx="2028910" cy="2286313"/>
                </a:xfrm>
                <a:custGeom>
                  <a:rect b="b" l="l" r="r" t="t"/>
                  <a:pathLst>
                    <a:path extrusionOk="0" h="442655" w="392819">
                      <a:moveTo>
                        <a:pt x="280533" y="427264"/>
                      </a:moveTo>
                      <a:cubicBezTo>
                        <a:pt x="359915" y="381338"/>
                        <a:pt x="429778" y="265810"/>
                        <a:pt x="370918" y="133629"/>
                      </a:cubicBezTo>
                      <a:cubicBezTo>
                        <a:pt x="312058" y="1448"/>
                        <a:pt x="174690" y="-20140"/>
                        <a:pt x="102643" y="15001"/>
                      </a:cubicBezTo>
                      <a:cubicBezTo>
                        <a:pt x="30510" y="50134"/>
                        <a:pt x="-37781" y="158727"/>
                        <a:pt x="24222" y="314094"/>
                      </a:cubicBezTo>
                      <a:cubicBezTo>
                        <a:pt x="86139" y="469461"/>
                        <a:pt x="241060" y="450161"/>
                        <a:pt x="280533" y="4272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0" name="Google Shape;1150;p5"/>
                <p:cNvSpPr/>
                <p:nvPr/>
              </p:nvSpPr>
              <p:spPr>
                <a:xfrm>
                  <a:off x="4823479" y="725663"/>
                  <a:ext cx="2071640" cy="2328620"/>
                </a:xfrm>
                <a:custGeom>
                  <a:rect b="b" l="l" r="r" t="t"/>
                  <a:pathLst>
                    <a:path extrusionOk="0" h="450846" w="401092">
                      <a:moveTo>
                        <a:pt x="211117" y="450846"/>
                      </a:moveTo>
                      <a:cubicBezTo>
                        <a:pt x="189809" y="450846"/>
                        <a:pt x="166404" y="447720"/>
                        <a:pt x="143350" y="439756"/>
                      </a:cubicBezTo>
                      <a:cubicBezTo>
                        <a:pt x="89468" y="421085"/>
                        <a:pt x="48336" y="379577"/>
                        <a:pt x="24408" y="319705"/>
                      </a:cubicBezTo>
                      <a:cubicBezTo>
                        <a:pt x="-3799" y="248820"/>
                        <a:pt x="-7642" y="180502"/>
                        <a:pt x="13317" y="122140"/>
                      </a:cubicBezTo>
                      <a:cubicBezTo>
                        <a:pt x="30608" y="74240"/>
                        <a:pt x="63968" y="35318"/>
                        <a:pt x="104925" y="15363"/>
                      </a:cubicBezTo>
                      <a:cubicBezTo>
                        <a:pt x="145097" y="-4216"/>
                        <a:pt x="200899" y="-5142"/>
                        <a:pt x="250590" y="12935"/>
                      </a:cubicBezTo>
                      <a:cubicBezTo>
                        <a:pt x="290586" y="27493"/>
                        <a:pt x="345255" y="60678"/>
                        <a:pt x="378789" y="136034"/>
                      </a:cubicBezTo>
                      <a:cubicBezTo>
                        <a:pt x="413197" y="213198"/>
                        <a:pt x="401494" y="277787"/>
                        <a:pt x="385513" y="318386"/>
                      </a:cubicBezTo>
                      <a:cubicBezTo>
                        <a:pt x="366476" y="367177"/>
                        <a:pt x="330409" y="409653"/>
                        <a:pt x="286744" y="434926"/>
                      </a:cubicBezTo>
                      <a:lnTo>
                        <a:pt x="284648" y="431346"/>
                      </a:lnTo>
                      <a:lnTo>
                        <a:pt x="286744" y="434926"/>
                      </a:lnTo>
                      <a:cubicBezTo>
                        <a:pt x="271986" y="443493"/>
                        <a:pt x="243865" y="450846"/>
                        <a:pt x="211117" y="450846"/>
                      </a:cubicBezTo>
                      <a:close/>
                      <a:moveTo>
                        <a:pt x="177495" y="8246"/>
                      </a:moveTo>
                      <a:cubicBezTo>
                        <a:pt x="152432" y="8246"/>
                        <a:pt x="128416" y="13110"/>
                        <a:pt x="108505" y="22803"/>
                      </a:cubicBezTo>
                      <a:cubicBezTo>
                        <a:pt x="43358" y="54565"/>
                        <a:pt x="-30784" y="159028"/>
                        <a:pt x="32093" y="316648"/>
                      </a:cubicBezTo>
                      <a:cubicBezTo>
                        <a:pt x="55410" y="375036"/>
                        <a:pt x="93747" y="413828"/>
                        <a:pt x="146057" y="431940"/>
                      </a:cubicBezTo>
                      <a:cubicBezTo>
                        <a:pt x="201860" y="451266"/>
                        <a:pt x="259498" y="441135"/>
                        <a:pt x="282640" y="427774"/>
                      </a:cubicBezTo>
                      <a:lnTo>
                        <a:pt x="282640" y="427774"/>
                      </a:lnTo>
                      <a:cubicBezTo>
                        <a:pt x="351979" y="387620"/>
                        <a:pt x="432846" y="277691"/>
                        <a:pt x="371279" y="139405"/>
                      </a:cubicBezTo>
                      <a:cubicBezTo>
                        <a:pt x="338879" y="66695"/>
                        <a:pt x="286220" y="34733"/>
                        <a:pt x="247708" y="20716"/>
                      </a:cubicBezTo>
                      <a:cubicBezTo>
                        <a:pt x="224828" y="12394"/>
                        <a:pt x="200725" y="8254"/>
                        <a:pt x="177495" y="82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1" name="Google Shape;1151;p5"/>
                <p:cNvSpPr/>
                <p:nvPr/>
              </p:nvSpPr>
              <p:spPr>
                <a:xfrm>
                  <a:off x="5948367" y="747366"/>
                  <a:ext cx="777384" cy="2228971"/>
                </a:xfrm>
                <a:custGeom>
                  <a:rect b="b" l="l" r="r" t="t"/>
                  <a:pathLst>
                    <a:path extrusionOk="0" h="431553" w="150510">
                      <a:moveTo>
                        <a:pt x="62964" y="431554"/>
                      </a:moveTo>
                      <a:cubicBezTo>
                        <a:pt x="61217" y="431554"/>
                        <a:pt x="59384" y="430916"/>
                        <a:pt x="57550" y="429318"/>
                      </a:cubicBezTo>
                      <a:lnTo>
                        <a:pt x="62964" y="423074"/>
                      </a:lnTo>
                      <a:cubicBezTo>
                        <a:pt x="63139" y="423196"/>
                        <a:pt x="63139" y="423231"/>
                        <a:pt x="63139" y="423231"/>
                      </a:cubicBezTo>
                      <a:cubicBezTo>
                        <a:pt x="64100" y="423118"/>
                        <a:pt x="66807" y="420323"/>
                        <a:pt x="68291" y="418812"/>
                      </a:cubicBezTo>
                      <a:cubicBezTo>
                        <a:pt x="69340" y="417729"/>
                        <a:pt x="70387" y="416655"/>
                        <a:pt x="71435" y="415738"/>
                      </a:cubicBezTo>
                      <a:cubicBezTo>
                        <a:pt x="132216" y="361420"/>
                        <a:pt x="158415" y="241648"/>
                        <a:pt x="131080" y="143071"/>
                      </a:cubicBezTo>
                      <a:cubicBezTo>
                        <a:pt x="110384" y="68221"/>
                        <a:pt x="63837" y="20295"/>
                        <a:pt x="0" y="8130"/>
                      </a:cubicBezTo>
                      <a:lnTo>
                        <a:pt x="1572" y="0"/>
                      </a:lnTo>
                      <a:cubicBezTo>
                        <a:pt x="68640" y="12785"/>
                        <a:pt x="117457" y="62816"/>
                        <a:pt x="139115" y="140861"/>
                      </a:cubicBezTo>
                      <a:cubicBezTo>
                        <a:pt x="167672" y="243901"/>
                        <a:pt x="140949" y="364721"/>
                        <a:pt x="76937" y="421904"/>
                      </a:cubicBezTo>
                      <a:cubicBezTo>
                        <a:pt x="76063" y="422699"/>
                        <a:pt x="75103" y="423633"/>
                        <a:pt x="74230" y="424567"/>
                      </a:cubicBezTo>
                      <a:cubicBezTo>
                        <a:pt x="71523" y="427379"/>
                        <a:pt x="67505" y="431554"/>
                        <a:pt x="62964" y="4315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2" name="Google Shape;1152;p5"/>
                <p:cNvSpPr/>
                <p:nvPr/>
              </p:nvSpPr>
              <p:spPr>
                <a:xfrm>
                  <a:off x="5737322" y="736362"/>
                  <a:ext cx="667055" cy="2207278"/>
                </a:xfrm>
                <a:custGeom>
                  <a:rect b="b" l="l" r="r" t="t"/>
                  <a:pathLst>
                    <a:path extrusionOk="0" h="427353" w="129149">
                      <a:moveTo>
                        <a:pt x="112130" y="427353"/>
                      </a:moveTo>
                      <a:lnTo>
                        <a:pt x="104707" y="423659"/>
                      </a:lnTo>
                      <a:cubicBezTo>
                        <a:pt x="126889" y="379165"/>
                        <a:pt x="126277" y="295268"/>
                        <a:pt x="103223" y="204699"/>
                      </a:cubicBezTo>
                      <a:cubicBezTo>
                        <a:pt x="80255" y="114707"/>
                        <a:pt x="40695" y="38757"/>
                        <a:pt x="0" y="6489"/>
                      </a:cubicBezTo>
                      <a:lnTo>
                        <a:pt x="5152" y="0"/>
                      </a:lnTo>
                      <a:cubicBezTo>
                        <a:pt x="97284" y="73051"/>
                        <a:pt x="161297" y="328663"/>
                        <a:pt x="112130" y="42734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3" name="Google Shape;1153;p5"/>
                <p:cNvSpPr/>
                <p:nvPr/>
              </p:nvSpPr>
              <p:spPr>
                <a:xfrm>
                  <a:off x="5354917" y="815637"/>
                  <a:ext cx="958939" cy="2145706"/>
                </a:xfrm>
                <a:custGeom>
                  <a:rect b="b" l="l" r="r" t="t"/>
                  <a:pathLst>
                    <a:path extrusionOk="0" h="415432" w="185661">
                      <a:moveTo>
                        <a:pt x="177888" y="415433"/>
                      </a:moveTo>
                      <a:cubicBezTo>
                        <a:pt x="138853" y="315668"/>
                        <a:pt x="93966" y="215013"/>
                        <a:pt x="50651" y="117667"/>
                      </a:cubicBezTo>
                      <a:cubicBezTo>
                        <a:pt x="33970" y="80142"/>
                        <a:pt x="16679" y="41342"/>
                        <a:pt x="0" y="3310"/>
                      </a:cubicBezTo>
                      <a:lnTo>
                        <a:pt x="7597" y="0"/>
                      </a:lnTo>
                      <a:cubicBezTo>
                        <a:pt x="24189" y="38006"/>
                        <a:pt x="41481" y="76788"/>
                        <a:pt x="58161" y="114296"/>
                      </a:cubicBezTo>
                      <a:cubicBezTo>
                        <a:pt x="101563" y="211720"/>
                        <a:pt x="146450" y="312463"/>
                        <a:pt x="185661" y="412411"/>
                      </a:cubicBezTo>
                      <a:lnTo>
                        <a:pt x="177888" y="41542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4" name="Google Shape;1154;p5"/>
                <p:cNvSpPr/>
                <p:nvPr/>
              </p:nvSpPr>
              <p:spPr>
                <a:xfrm>
                  <a:off x="5040576" y="855595"/>
                  <a:ext cx="1259372" cy="2133259"/>
                </a:xfrm>
                <a:custGeom>
                  <a:rect b="b" l="l" r="r" t="t"/>
                  <a:pathLst>
                    <a:path extrusionOk="0" h="413022" w="243828">
                      <a:moveTo>
                        <a:pt x="222957" y="413022"/>
                      </a:moveTo>
                      <a:cubicBezTo>
                        <a:pt x="156761" y="413031"/>
                        <a:pt x="81047" y="332269"/>
                        <a:pt x="38692" y="247473"/>
                      </a:cubicBezTo>
                      <a:cubicBezTo>
                        <a:pt x="-3662" y="162475"/>
                        <a:pt x="-24097" y="52825"/>
                        <a:pt x="45766" y="0"/>
                      </a:cubicBezTo>
                      <a:lnTo>
                        <a:pt x="50744" y="6602"/>
                      </a:lnTo>
                      <a:cubicBezTo>
                        <a:pt x="-15102" y="56423"/>
                        <a:pt x="7079" y="165506"/>
                        <a:pt x="46115" y="243779"/>
                      </a:cubicBezTo>
                      <a:cubicBezTo>
                        <a:pt x="87160" y="326130"/>
                        <a:pt x="159905" y="404805"/>
                        <a:pt x="222520" y="404813"/>
                      </a:cubicBezTo>
                      <a:cubicBezTo>
                        <a:pt x="228983" y="404813"/>
                        <a:pt x="235357" y="403975"/>
                        <a:pt x="241557" y="402202"/>
                      </a:cubicBezTo>
                      <a:lnTo>
                        <a:pt x="243829" y="410158"/>
                      </a:lnTo>
                      <a:cubicBezTo>
                        <a:pt x="237016" y="412097"/>
                        <a:pt x="230030" y="413022"/>
                        <a:pt x="222957" y="4130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5" name="Google Shape;1155;p5"/>
                <p:cNvSpPr/>
                <p:nvPr/>
              </p:nvSpPr>
              <p:spPr>
                <a:xfrm>
                  <a:off x="4872851" y="1396869"/>
                  <a:ext cx="1427136" cy="1612472"/>
                </a:xfrm>
                <a:custGeom>
                  <a:rect b="b" l="l" r="r" t="t"/>
                  <a:pathLst>
                    <a:path extrusionOk="0" h="312192" w="276309">
                      <a:moveTo>
                        <a:pt x="229850" y="312184"/>
                      </a:moveTo>
                      <a:cubicBezTo>
                        <a:pt x="195530" y="312184"/>
                        <a:pt x="162607" y="300578"/>
                        <a:pt x="131430" y="277444"/>
                      </a:cubicBezTo>
                      <a:cubicBezTo>
                        <a:pt x="50389" y="217266"/>
                        <a:pt x="960" y="89172"/>
                        <a:pt x="0" y="87"/>
                      </a:cubicBezTo>
                      <a:lnTo>
                        <a:pt x="8296" y="0"/>
                      </a:lnTo>
                      <a:cubicBezTo>
                        <a:pt x="9170" y="87067"/>
                        <a:pt x="57375" y="212166"/>
                        <a:pt x="136320" y="270807"/>
                      </a:cubicBezTo>
                      <a:cubicBezTo>
                        <a:pt x="179111" y="302569"/>
                        <a:pt x="225396" y="311511"/>
                        <a:pt x="273951" y="297399"/>
                      </a:cubicBezTo>
                      <a:lnTo>
                        <a:pt x="276309" y="305346"/>
                      </a:lnTo>
                      <a:cubicBezTo>
                        <a:pt x="260590" y="309913"/>
                        <a:pt x="245133" y="312192"/>
                        <a:pt x="229850" y="31219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6" name="Google Shape;1156;p5"/>
                <p:cNvSpPr/>
                <p:nvPr/>
              </p:nvSpPr>
              <p:spPr>
                <a:xfrm>
                  <a:off x="5339085" y="1504147"/>
                  <a:ext cx="176669" cy="175093"/>
                </a:xfrm>
                <a:custGeom>
                  <a:rect b="b" l="l" r="r" t="t"/>
                  <a:pathLst>
                    <a:path extrusionOk="0" h="33900" w="34205">
                      <a:moveTo>
                        <a:pt x="1145" y="22941"/>
                      </a:moveTo>
                      <a:cubicBezTo>
                        <a:pt x="4464" y="31700"/>
                        <a:pt x="14332" y="36110"/>
                        <a:pt x="23152" y="32800"/>
                      </a:cubicBezTo>
                      <a:cubicBezTo>
                        <a:pt x="31972" y="29491"/>
                        <a:pt x="36426" y="19710"/>
                        <a:pt x="33107" y="10959"/>
                      </a:cubicBezTo>
                      <a:cubicBezTo>
                        <a:pt x="29702" y="2200"/>
                        <a:pt x="19921" y="-2210"/>
                        <a:pt x="11013" y="1100"/>
                      </a:cubicBezTo>
                      <a:cubicBezTo>
                        <a:pt x="2194" y="4410"/>
                        <a:pt x="-2261" y="14191"/>
                        <a:pt x="1145" y="2294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7" name="Google Shape;1157;p5"/>
                <p:cNvSpPr/>
                <p:nvPr/>
              </p:nvSpPr>
              <p:spPr>
                <a:xfrm>
                  <a:off x="5310064" y="1475152"/>
                  <a:ext cx="234579" cy="233102"/>
                </a:xfrm>
                <a:custGeom>
                  <a:rect b="b" l="l" r="r" t="t"/>
                  <a:pathLst>
                    <a:path extrusionOk="0" h="45131" w="45417">
                      <a:moveTo>
                        <a:pt x="22746" y="45131"/>
                      </a:moveTo>
                      <a:cubicBezTo>
                        <a:pt x="13576" y="45131"/>
                        <a:pt x="4930" y="39569"/>
                        <a:pt x="1525" y="30556"/>
                      </a:cubicBezTo>
                      <a:lnTo>
                        <a:pt x="1525" y="30556"/>
                      </a:lnTo>
                      <a:cubicBezTo>
                        <a:pt x="-658" y="24932"/>
                        <a:pt x="-484" y="18810"/>
                        <a:pt x="1961" y="13326"/>
                      </a:cubicBezTo>
                      <a:cubicBezTo>
                        <a:pt x="4494" y="7807"/>
                        <a:pt x="9035" y="3589"/>
                        <a:pt x="14711" y="1458"/>
                      </a:cubicBezTo>
                      <a:cubicBezTo>
                        <a:pt x="26414" y="-2943"/>
                        <a:pt x="39513" y="2960"/>
                        <a:pt x="43966" y="14584"/>
                      </a:cubicBezTo>
                      <a:cubicBezTo>
                        <a:pt x="46063" y="20208"/>
                        <a:pt x="45888" y="26330"/>
                        <a:pt x="43443" y="31814"/>
                      </a:cubicBezTo>
                      <a:cubicBezTo>
                        <a:pt x="40910" y="37333"/>
                        <a:pt x="36456" y="41551"/>
                        <a:pt x="30692" y="43682"/>
                      </a:cubicBezTo>
                      <a:cubicBezTo>
                        <a:pt x="28072" y="44669"/>
                        <a:pt x="25365" y="45131"/>
                        <a:pt x="22746" y="45131"/>
                      </a:cubicBezTo>
                      <a:close/>
                      <a:moveTo>
                        <a:pt x="12004" y="26556"/>
                      </a:moveTo>
                      <a:cubicBezTo>
                        <a:pt x="14188" y="32416"/>
                        <a:pt x="20824" y="35377"/>
                        <a:pt x="26762" y="33158"/>
                      </a:cubicBezTo>
                      <a:cubicBezTo>
                        <a:pt x="29645" y="32076"/>
                        <a:pt x="31915" y="29954"/>
                        <a:pt x="33225" y="27185"/>
                      </a:cubicBezTo>
                      <a:cubicBezTo>
                        <a:pt x="34448" y="24443"/>
                        <a:pt x="34535" y="21387"/>
                        <a:pt x="33400" y="18575"/>
                      </a:cubicBezTo>
                      <a:cubicBezTo>
                        <a:pt x="31217" y="12706"/>
                        <a:pt x="24579" y="9754"/>
                        <a:pt x="18641" y="11972"/>
                      </a:cubicBezTo>
                      <a:cubicBezTo>
                        <a:pt x="15759" y="13055"/>
                        <a:pt x="13489" y="15178"/>
                        <a:pt x="12266" y="17946"/>
                      </a:cubicBezTo>
                      <a:cubicBezTo>
                        <a:pt x="10956" y="20688"/>
                        <a:pt x="10869" y="23744"/>
                        <a:pt x="12004" y="26556"/>
                      </a:cubicBezTo>
                      <a:lnTo>
                        <a:pt x="12004" y="2655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8" name="Google Shape;1158;p5"/>
                <p:cNvSpPr/>
                <p:nvPr/>
              </p:nvSpPr>
              <p:spPr>
                <a:xfrm>
                  <a:off x="6505933" y="1957286"/>
                  <a:ext cx="176431" cy="175088"/>
                </a:xfrm>
                <a:custGeom>
                  <a:rect b="b" l="l" r="r" t="t"/>
                  <a:pathLst>
                    <a:path extrusionOk="0" h="33899" w="34159">
                      <a:moveTo>
                        <a:pt x="1099" y="22936"/>
                      </a:moveTo>
                      <a:cubicBezTo>
                        <a:pt x="4417" y="31695"/>
                        <a:pt x="14285" y="36106"/>
                        <a:pt x="23105" y="32804"/>
                      </a:cubicBezTo>
                      <a:cubicBezTo>
                        <a:pt x="31926" y="29495"/>
                        <a:pt x="36379" y="19714"/>
                        <a:pt x="33061" y="10964"/>
                      </a:cubicBezTo>
                      <a:cubicBezTo>
                        <a:pt x="29742" y="2204"/>
                        <a:pt x="19874" y="-2206"/>
                        <a:pt x="11054" y="1095"/>
                      </a:cubicBezTo>
                      <a:cubicBezTo>
                        <a:pt x="2234" y="4405"/>
                        <a:pt x="-2221" y="14186"/>
                        <a:pt x="1099"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9" name="Google Shape;1159;p5"/>
                <p:cNvSpPr/>
                <p:nvPr/>
              </p:nvSpPr>
              <p:spPr>
                <a:xfrm>
                  <a:off x="6476716" y="1928286"/>
                  <a:ext cx="234537" cy="233081"/>
                </a:xfrm>
                <a:custGeom>
                  <a:rect b="b" l="l" r="r" t="t"/>
                  <a:pathLst>
                    <a:path extrusionOk="0" h="45127" w="45409">
                      <a:moveTo>
                        <a:pt x="22737" y="45128"/>
                      </a:moveTo>
                      <a:cubicBezTo>
                        <a:pt x="13568" y="45128"/>
                        <a:pt x="4922" y="39565"/>
                        <a:pt x="1516" y="30552"/>
                      </a:cubicBezTo>
                      <a:cubicBezTo>
                        <a:pt x="-667" y="24929"/>
                        <a:pt x="-493" y="18815"/>
                        <a:pt x="2040" y="13322"/>
                      </a:cubicBezTo>
                      <a:cubicBezTo>
                        <a:pt x="4485" y="7803"/>
                        <a:pt x="9026" y="3585"/>
                        <a:pt x="14703" y="1455"/>
                      </a:cubicBezTo>
                      <a:cubicBezTo>
                        <a:pt x="26405" y="-2938"/>
                        <a:pt x="39505" y="2957"/>
                        <a:pt x="43958" y="14580"/>
                      </a:cubicBezTo>
                      <a:cubicBezTo>
                        <a:pt x="46054" y="20204"/>
                        <a:pt x="45879" y="26317"/>
                        <a:pt x="43434" y="31801"/>
                      </a:cubicBezTo>
                      <a:cubicBezTo>
                        <a:pt x="40901" y="37329"/>
                        <a:pt x="36448" y="41539"/>
                        <a:pt x="30684" y="43678"/>
                      </a:cubicBezTo>
                      <a:cubicBezTo>
                        <a:pt x="28064" y="44665"/>
                        <a:pt x="25444" y="45128"/>
                        <a:pt x="22737" y="45128"/>
                      </a:cubicBezTo>
                      <a:close/>
                      <a:moveTo>
                        <a:pt x="22737" y="11235"/>
                      </a:moveTo>
                      <a:cubicBezTo>
                        <a:pt x="21339" y="11235"/>
                        <a:pt x="20029" y="11471"/>
                        <a:pt x="18633" y="11969"/>
                      </a:cubicBezTo>
                      <a:cubicBezTo>
                        <a:pt x="15751" y="13052"/>
                        <a:pt x="13480" y="15174"/>
                        <a:pt x="12258" y="17951"/>
                      </a:cubicBezTo>
                      <a:cubicBezTo>
                        <a:pt x="11035" y="20693"/>
                        <a:pt x="10948" y="23749"/>
                        <a:pt x="11996" y="26553"/>
                      </a:cubicBezTo>
                      <a:lnTo>
                        <a:pt x="11996" y="26553"/>
                      </a:lnTo>
                      <a:cubicBezTo>
                        <a:pt x="14266" y="32413"/>
                        <a:pt x="20816" y="35373"/>
                        <a:pt x="26754" y="33155"/>
                      </a:cubicBezTo>
                      <a:cubicBezTo>
                        <a:pt x="29636" y="32072"/>
                        <a:pt x="31907" y="29950"/>
                        <a:pt x="33217" y="27173"/>
                      </a:cubicBezTo>
                      <a:cubicBezTo>
                        <a:pt x="34439" y="24431"/>
                        <a:pt x="34527" y="21374"/>
                        <a:pt x="33478" y="18562"/>
                      </a:cubicBezTo>
                      <a:cubicBezTo>
                        <a:pt x="31732" y="14021"/>
                        <a:pt x="27365" y="11218"/>
                        <a:pt x="22737" y="112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0" name="Google Shape;1160;p5"/>
                <p:cNvSpPr/>
                <p:nvPr/>
              </p:nvSpPr>
              <p:spPr>
                <a:xfrm>
                  <a:off x="5120615" y="2231825"/>
                  <a:ext cx="176426" cy="175114"/>
                </a:xfrm>
                <a:custGeom>
                  <a:rect b="b" l="l" r="r" t="t"/>
                  <a:pathLst>
                    <a:path extrusionOk="0" h="33904" w="34158">
                      <a:moveTo>
                        <a:pt x="1098" y="22945"/>
                      </a:moveTo>
                      <a:cubicBezTo>
                        <a:pt x="4417" y="31704"/>
                        <a:pt x="14285" y="36114"/>
                        <a:pt x="23105" y="32805"/>
                      </a:cubicBezTo>
                      <a:cubicBezTo>
                        <a:pt x="31925" y="29495"/>
                        <a:pt x="36379" y="19714"/>
                        <a:pt x="33060" y="10964"/>
                      </a:cubicBezTo>
                      <a:cubicBezTo>
                        <a:pt x="29742" y="2204"/>
                        <a:pt x="19874" y="-2206"/>
                        <a:pt x="11053" y="1095"/>
                      </a:cubicBezTo>
                      <a:cubicBezTo>
                        <a:pt x="2233" y="4405"/>
                        <a:pt x="-2220" y="14186"/>
                        <a:pt x="1098"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1" name="Google Shape;1161;p5"/>
                <p:cNvSpPr/>
                <p:nvPr/>
              </p:nvSpPr>
              <p:spPr>
                <a:xfrm>
                  <a:off x="5091558" y="2202825"/>
                  <a:ext cx="234713" cy="233081"/>
                </a:xfrm>
                <a:custGeom>
                  <a:rect b="b" l="l" r="r" t="t"/>
                  <a:pathLst>
                    <a:path extrusionOk="0" h="45127" w="45443">
                      <a:moveTo>
                        <a:pt x="22707" y="45128"/>
                      </a:moveTo>
                      <a:cubicBezTo>
                        <a:pt x="13537" y="45128"/>
                        <a:pt x="4892" y="39565"/>
                        <a:pt x="1486" y="30553"/>
                      </a:cubicBezTo>
                      <a:lnTo>
                        <a:pt x="1486" y="30553"/>
                      </a:lnTo>
                      <a:cubicBezTo>
                        <a:pt x="-697" y="24929"/>
                        <a:pt x="-435" y="18807"/>
                        <a:pt x="2010" y="13323"/>
                      </a:cubicBezTo>
                      <a:cubicBezTo>
                        <a:pt x="4543" y="7803"/>
                        <a:pt x="8996" y="3585"/>
                        <a:pt x="14673" y="1455"/>
                      </a:cubicBezTo>
                      <a:cubicBezTo>
                        <a:pt x="26375" y="-2938"/>
                        <a:pt x="39561" y="2957"/>
                        <a:pt x="43928" y="14580"/>
                      </a:cubicBezTo>
                      <a:cubicBezTo>
                        <a:pt x="46111" y="20204"/>
                        <a:pt x="45936" y="26317"/>
                        <a:pt x="43404" y="31801"/>
                      </a:cubicBezTo>
                      <a:cubicBezTo>
                        <a:pt x="40959" y="37329"/>
                        <a:pt x="36418" y="41539"/>
                        <a:pt x="30741" y="43678"/>
                      </a:cubicBezTo>
                      <a:cubicBezTo>
                        <a:pt x="28122" y="44665"/>
                        <a:pt x="25414" y="45128"/>
                        <a:pt x="22707" y="45128"/>
                      </a:cubicBezTo>
                      <a:close/>
                      <a:moveTo>
                        <a:pt x="11966" y="26562"/>
                      </a:moveTo>
                      <a:cubicBezTo>
                        <a:pt x="14236" y="32421"/>
                        <a:pt x="20873" y="35373"/>
                        <a:pt x="26812" y="33164"/>
                      </a:cubicBezTo>
                      <a:cubicBezTo>
                        <a:pt x="29693" y="32081"/>
                        <a:pt x="31964" y="29959"/>
                        <a:pt x="33187" y="27182"/>
                      </a:cubicBezTo>
                      <a:cubicBezTo>
                        <a:pt x="34409" y="24440"/>
                        <a:pt x="34496" y="21383"/>
                        <a:pt x="33448" y="18571"/>
                      </a:cubicBezTo>
                      <a:cubicBezTo>
                        <a:pt x="31178" y="12711"/>
                        <a:pt x="24628" y="9751"/>
                        <a:pt x="18690" y="11969"/>
                      </a:cubicBezTo>
                      <a:cubicBezTo>
                        <a:pt x="15808" y="13052"/>
                        <a:pt x="13537" y="15174"/>
                        <a:pt x="12228" y="17942"/>
                      </a:cubicBezTo>
                      <a:cubicBezTo>
                        <a:pt x="11005" y="20684"/>
                        <a:pt x="10918" y="23741"/>
                        <a:pt x="11966" y="26553"/>
                      </a:cubicBezTo>
                      <a:lnTo>
                        <a:pt x="11966" y="265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2" name="Google Shape;1162;p5"/>
                <p:cNvSpPr/>
                <p:nvPr/>
              </p:nvSpPr>
              <p:spPr>
                <a:xfrm>
                  <a:off x="6249339" y="1532135"/>
                  <a:ext cx="176881" cy="175088"/>
                </a:xfrm>
                <a:custGeom>
                  <a:rect b="b" l="l" r="r" t="t"/>
                  <a:pathLst>
                    <a:path extrusionOk="0" h="33899" w="34246">
                      <a:moveTo>
                        <a:pt x="1098" y="22936"/>
                      </a:moveTo>
                      <a:cubicBezTo>
                        <a:pt x="4504" y="31695"/>
                        <a:pt x="14372" y="36105"/>
                        <a:pt x="23192" y="32804"/>
                      </a:cubicBezTo>
                      <a:cubicBezTo>
                        <a:pt x="32013" y="29495"/>
                        <a:pt x="36467" y="19714"/>
                        <a:pt x="33148" y="10963"/>
                      </a:cubicBezTo>
                      <a:cubicBezTo>
                        <a:pt x="29742" y="2204"/>
                        <a:pt x="19874" y="-2206"/>
                        <a:pt x="11054" y="1095"/>
                      </a:cubicBezTo>
                      <a:cubicBezTo>
                        <a:pt x="2233" y="4405"/>
                        <a:pt x="-2220" y="14186"/>
                        <a:pt x="1098"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3" name="Google Shape;1163;p5"/>
                <p:cNvSpPr/>
                <p:nvPr/>
              </p:nvSpPr>
              <p:spPr>
                <a:xfrm>
                  <a:off x="6220463" y="1503130"/>
                  <a:ext cx="234651" cy="233127"/>
                </a:xfrm>
                <a:custGeom>
                  <a:rect b="b" l="l" r="r" t="t"/>
                  <a:pathLst>
                    <a:path extrusionOk="0" h="45136" w="45431">
                      <a:moveTo>
                        <a:pt x="22760" y="45128"/>
                      </a:moveTo>
                      <a:cubicBezTo>
                        <a:pt x="13590" y="45128"/>
                        <a:pt x="4944" y="39565"/>
                        <a:pt x="1451" y="30552"/>
                      </a:cubicBezTo>
                      <a:cubicBezTo>
                        <a:pt x="-645" y="24929"/>
                        <a:pt x="-470" y="18815"/>
                        <a:pt x="1975" y="13322"/>
                      </a:cubicBezTo>
                      <a:cubicBezTo>
                        <a:pt x="4508" y="7803"/>
                        <a:pt x="9049" y="3585"/>
                        <a:pt x="14725" y="1455"/>
                      </a:cubicBezTo>
                      <a:cubicBezTo>
                        <a:pt x="26427" y="-2938"/>
                        <a:pt x="39526" y="2957"/>
                        <a:pt x="43981" y="14580"/>
                      </a:cubicBezTo>
                      <a:cubicBezTo>
                        <a:pt x="46076" y="20204"/>
                        <a:pt x="45902" y="26326"/>
                        <a:pt x="43456" y="31810"/>
                      </a:cubicBezTo>
                      <a:cubicBezTo>
                        <a:pt x="40924" y="37329"/>
                        <a:pt x="36383" y="41547"/>
                        <a:pt x="30706" y="43687"/>
                      </a:cubicBezTo>
                      <a:cubicBezTo>
                        <a:pt x="28087" y="44674"/>
                        <a:pt x="25380" y="45137"/>
                        <a:pt x="22760" y="45137"/>
                      </a:cubicBezTo>
                      <a:close/>
                      <a:moveTo>
                        <a:pt x="22672" y="11235"/>
                      </a:moveTo>
                      <a:cubicBezTo>
                        <a:pt x="21362" y="11235"/>
                        <a:pt x="19965" y="11471"/>
                        <a:pt x="18655" y="11969"/>
                      </a:cubicBezTo>
                      <a:cubicBezTo>
                        <a:pt x="15774" y="13052"/>
                        <a:pt x="13502" y="15174"/>
                        <a:pt x="12280" y="17951"/>
                      </a:cubicBezTo>
                      <a:cubicBezTo>
                        <a:pt x="10970" y="20693"/>
                        <a:pt x="10883" y="23750"/>
                        <a:pt x="12018" y="26553"/>
                      </a:cubicBezTo>
                      <a:lnTo>
                        <a:pt x="12018" y="26553"/>
                      </a:lnTo>
                      <a:cubicBezTo>
                        <a:pt x="14201" y="32413"/>
                        <a:pt x="20838" y="35382"/>
                        <a:pt x="26777" y="33155"/>
                      </a:cubicBezTo>
                      <a:cubicBezTo>
                        <a:pt x="29658" y="32072"/>
                        <a:pt x="31929" y="29950"/>
                        <a:pt x="33151" y="27173"/>
                      </a:cubicBezTo>
                      <a:cubicBezTo>
                        <a:pt x="34461" y="24431"/>
                        <a:pt x="34549" y="21374"/>
                        <a:pt x="33501" y="18562"/>
                      </a:cubicBezTo>
                      <a:cubicBezTo>
                        <a:pt x="31755" y="14021"/>
                        <a:pt x="27388" y="11218"/>
                        <a:pt x="22672" y="112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4" name="Google Shape;1164;p5"/>
                <p:cNvSpPr/>
                <p:nvPr/>
              </p:nvSpPr>
              <p:spPr>
                <a:xfrm>
                  <a:off x="5719925" y="967091"/>
                  <a:ext cx="176431" cy="175088"/>
                </a:xfrm>
                <a:custGeom>
                  <a:rect b="b" l="l" r="r" t="t"/>
                  <a:pathLst>
                    <a:path extrusionOk="0" h="33899" w="34159">
                      <a:moveTo>
                        <a:pt x="1098" y="22936"/>
                      </a:moveTo>
                      <a:cubicBezTo>
                        <a:pt x="4417" y="31695"/>
                        <a:pt x="14285" y="36105"/>
                        <a:pt x="23105" y="32805"/>
                      </a:cubicBezTo>
                      <a:cubicBezTo>
                        <a:pt x="31926" y="29495"/>
                        <a:pt x="36379" y="19714"/>
                        <a:pt x="33061" y="10964"/>
                      </a:cubicBezTo>
                      <a:cubicBezTo>
                        <a:pt x="29743" y="2204"/>
                        <a:pt x="19874" y="-2206"/>
                        <a:pt x="11054" y="1095"/>
                      </a:cubicBezTo>
                      <a:cubicBezTo>
                        <a:pt x="2234" y="4405"/>
                        <a:pt x="-2220" y="14186"/>
                        <a:pt x="1098"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5" name="Google Shape;1165;p5"/>
                <p:cNvSpPr/>
                <p:nvPr/>
              </p:nvSpPr>
              <p:spPr>
                <a:xfrm>
                  <a:off x="5690709" y="938112"/>
                  <a:ext cx="234718" cy="233060"/>
                </a:xfrm>
                <a:custGeom>
                  <a:rect b="b" l="l" r="r" t="t"/>
                  <a:pathLst>
                    <a:path extrusionOk="0" h="45123" w="45444">
                      <a:moveTo>
                        <a:pt x="22738" y="45123"/>
                      </a:moveTo>
                      <a:cubicBezTo>
                        <a:pt x="13568" y="45123"/>
                        <a:pt x="4922" y="39560"/>
                        <a:pt x="1516" y="30548"/>
                      </a:cubicBezTo>
                      <a:cubicBezTo>
                        <a:pt x="-667" y="24933"/>
                        <a:pt x="-492" y="18811"/>
                        <a:pt x="2041" y="13327"/>
                      </a:cubicBezTo>
                      <a:cubicBezTo>
                        <a:pt x="4486" y="7799"/>
                        <a:pt x="9027" y="3590"/>
                        <a:pt x="14703" y="1450"/>
                      </a:cubicBezTo>
                      <a:cubicBezTo>
                        <a:pt x="26405" y="-2934"/>
                        <a:pt x="39504" y="2961"/>
                        <a:pt x="43958" y="14576"/>
                      </a:cubicBezTo>
                      <a:cubicBezTo>
                        <a:pt x="46142" y="20200"/>
                        <a:pt x="45880" y="26313"/>
                        <a:pt x="43434" y="31797"/>
                      </a:cubicBezTo>
                      <a:cubicBezTo>
                        <a:pt x="40902" y="37325"/>
                        <a:pt x="36448" y="41534"/>
                        <a:pt x="30771" y="43673"/>
                      </a:cubicBezTo>
                      <a:cubicBezTo>
                        <a:pt x="28064" y="44660"/>
                        <a:pt x="25445" y="45123"/>
                        <a:pt x="22738" y="45123"/>
                      </a:cubicBezTo>
                      <a:close/>
                      <a:moveTo>
                        <a:pt x="22738" y="11222"/>
                      </a:moveTo>
                      <a:cubicBezTo>
                        <a:pt x="21340" y="11222"/>
                        <a:pt x="20030" y="11458"/>
                        <a:pt x="18633" y="11956"/>
                      </a:cubicBezTo>
                      <a:cubicBezTo>
                        <a:pt x="15751" y="13039"/>
                        <a:pt x="13480" y="15161"/>
                        <a:pt x="12258" y="17938"/>
                      </a:cubicBezTo>
                      <a:cubicBezTo>
                        <a:pt x="11035" y="20680"/>
                        <a:pt x="10948" y="23736"/>
                        <a:pt x="11995" y="26540"/>
                      </a:cubicBezTo>
                      <a:lnTo>
                        <a:pt x="11995" y="26540"/>
                      </a:lnTo>
                      <a:cubicBezTo>
                        <a:pt x="14267" y="32399"/>
                        <a:pt x="20903" y="35360"/>
                        <a:pt x="26754" y="33142"/>
                      </a:cubicBezTo>
                      <a:cubicBezTo>
                        <a:pt x="29636" y="32059"/>
                        <a:pt x="31994" y="29937"/>
                        <a:pt x="33217" y="27160"/>
                      </a:cubicBezTo>
                      <a:cubicBezTo>
                        <a:pt x="34439" y="24418"/>
                        <a:pt x="34527" y="21361"/>
                        <a:pt x="33479" y="18549"/>
                      </a:cubicBezTo>
                      <a:cubicBezTo>
                        <a:pt x="31732" y="14008"/>
                        <a:pt x="27366" y="11205"/>
                        <a:pt x="22738" y="1120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6" name="Google Shape;1166;p5"/>
                <p:cNvSpPr/>
                <p:nvPr/>
              </p:nvSpPr>
              <p:spPr>
                <a:xfrm>
                  <a:off x="5720137" y="2345284"/>
                  <a:ext cx="176669" cy="175088"/>
                </a:xfrm>
                <a:custGeom>
                  <a:rect b="b" l="l" r="r" t="t"/>
                  <a:pathLst>
                    <a:path extrusionOk="0" h="33899" w="34205">
                      <a:moveTo>
                        <a:pt x="1145" y="22936"/>
                      </a:moveTo>
                      <a:cubicBezTo>
                        <a:pt x="4464" y="31695"/>
                        <a:pt x="14332" y="36106"/>
                        <a:pt x="23152" y="32805"/>
                      </a:cubicBezTo>
                      <a:cubicBezTo>
                        <a:pt x="31972" y="29495"/>
                        <a:pt x="36426" y="19714"/>
                        <a:pt x="33107" y="10964"/>
                      </a:cubicBezTo>
                      <a:cubicBezTo>
                        <a:pt x="29789" y="2204"/>
                        <a:pt x="19921" y="-2206"/>
                        <a:pt x="11013" y="1095"/>
                      </a:cubicBezTo>
                      <a:cubicBezTo>
                        <a:pt x="2194" y="4405"/>
                        <a:pt x="-2261" y="14186"/>
                        <a:pt x="1145" y="2293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7" name="Google Shape;1167;p5"/>
                <p:cNvSpPr/>
                <p:nvPr/>
              </p:nvSpPr>
              <p:spPr>
                <a:xfrm>
                  <a:off x="5691163" y="2316284"/>
                  <a:ext cx="234532" cy="233081"/>
                </a:xfrm>
                <a:custGeom>
                  <a:rect b="b" l="l" r="r" t="t"/>
                  <a:pathLst>
                    <a:path extrusionOk="0" h="45127" w="45408">
                      <a:moveTo>
                        <a:pt x="22737" y="45128"/>
                      </a:moveTo>
                      <a:cubicBezTo>
                        <a:pt x="13567" y="45128"/>
                        <a:pt x="4921" y="39565"/>
                        <a:pt x="1516" y="30553"/>
                      </a:cubicBezTo>
                      <a:lnTo>
                        <a:pt x="1516" y="30553"/>
                      </a:lnTo>
                      <a:cubicBezTo>
                        <a:pt x="-667" y="24929"/>
                        <a:pt x="-492" y="18807"/>
                        <a:pt x="2040" y="13323"/>
                      </a:cubicBezTo>
                      <a:cubicBezTo>
                        <a:pt x="4485" y="7803"/>
                        <a:pt x="9026" y="3586"/>
                        <a:pt x="14702" y="1455"/>
                      </a:cubicBezTo>
                      <a:cubicBezTo>
                        <a:pt x="26405" y="-2938"/>
                        <a:pt x="39504" y="2957"/>
                        <a:pt x="43958" y="14580"/>
                      </a:cubicBezTo>
                      <a:cubicBezTo>
                        <a:pt x="46054" y="20204"/>
                        <a:pt x="45879" y="26326"/>
                        <a:pt x="43434" y="31810"/>
                      </a:cubicBezTo>
                      <a:cubicBezTo>
                        <a:pt x="40901" y="37329"/>
                        <a:pt x="36448" y="41547"/>
                        <a:pt x="30683" y="43678"/>
                      </a:cubicBezTo>
                      <a:cubicBezTo>
                        <a:pt x="28064" y="44665"/>
                        <a:pt x="25357" y="45128"/>
                        <a:pt x="22737" y="45128"/>
                      </a:cubicBezTo>
                      <a:close/>
                      <a:moveTo>
                        <a:pt x="11996" y="26562"/>
                      </a:moveTo>
                      <a:cubicBezTo>
                        <a:pt x="14179" y="32422"/>
                        <a:pt x="20815" y="35382"/>
                        <a:pt x="26754" y="33164"/>
                      </a:cubicBezTo>
                      <a:cubicBezTo>
                        <a:pt x="29636" y="32081"/>
                        <a:pt x="31906" y="29959"/>
                        <a:pt x="33216" y="27190"/>
                      </a:cubicBezTo>
                      <a:cubicBezTo>
                        <a:pt x="34439" y="24448"/>
                        <a:pt x="34526" y="21392"/>
                        <a:pt x="33478" y="18580"/>
                      </a:cubicBezTo>
                      <a:cubicBezTo>
                        <a:pt x="31208" y="12720"/>
                        <a:pt x="24570" y="9760"/>
                        <a:pt x="18632" y="11978"/>
                      </a:cubicBezTo>
                      <a:cubicBezTo>
                        <a:pt x="15751" y="13061"/>
                        <a:pt x="13480" y="15183"/>
                        <a:pt x="12257" y="17951"/>
                      </a:cubicBezTo>
                      <a:cubicBezTo>
                        <a:pt x="10947" y="20693"/>
                        <a:pt x="10860" y="23750"/>
                        <a:pt x="11996" y="26562"/>
                      </a:cubicBezTo>
                      <a:lnTo>
                        <a:pt x="11996" y="2656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8" name="Google Shape;1168;p5"/>
                <p:cNvSpPr/>
                <p:nvPr/>
              </p:nvSpPr>
              <p:spPr>
                <a:xfrm>
                  <a:off x="6148092" y="2091374"/>
                  <a:ext cx="176669" cy="175068"/>
                </a:xfrm>
                <a:custGeom>
                  <a:rect b="b" l="l" r="r" t="t"/>
                  <a:pathLst>
                    <a:path extrusionOk="0" h="33895" w="34205">
                      <a:moveTo>
                        <a:pt x="1144" y="22932"/>
                      </a:moveTo>
                      <a:cubicBezTo>
                        <a:pt x="4463" y="31691"/>
                        <a:pt x="14331" y="36101"/>
                        <a:pt x="23151" y="32800"/>
                      </a:cubicBezTo>
                      <a:cubicBezTo>
                        <a:pt x="31972" y="29491"/>
                        <a:pt x="36425" y="19710"/>
                        <a:pt x="33107" y="10959"/>
                      </a:cubicBezTo>
                      <a:cubicBezTo>
                        <a:pt x="29701" y="2200"/>
                        <a:pt x="19920" y="-2210"/>
                        <a:pt x="11100" y="1100"/>
                      </a:cubicBezTo>
                      <a:cubicBezTo>
                        <a:pt x="2192" y="4410"/>
                        <a:pt x="-2261" y="14191"/>
                        <a:pt x="1144" y="2294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9" name="Google Shape;1169;p5"/>
                <p:cNvSpPr/>
                <p:nvPr/>
              </p:nvSpPr>
              <p:spPr>
                <a:xfrm>
                  <a:off x="6119041" y="2062354"/>
                  <a:ext cx="234605" cy="233081"/>
                </a:xfrm>
                <a:custGeom>
                  <a:rect b="b" l="l" r="r" t="t"/>
                  <a:pathLst>
                    <a:path extrusionOk="0" h="45127" w="45422">
                      <a:moveTo>
                        <a:pt x="22751" y="45128"/>
                      </a:moveTo>
                      <a:cubicBezTo>
                        <a:pt x="13582" y="45128"/>
                        <a:pt x="4936" y="39565"/>
                        <a:pt x="1443" y="30552"/>
                      </a:cubicBezTo>
                      <a:lnTo>
                        <a:pt x="1443" y="30552"/>
                      </a:lnTo>
                      <a:cubicBezTo>
                        <a:pt x="-654" y="24929"/>
                        <a:pt x="-479" y="18807"/>
                        <a:pt x="2054" y="13322"/>
                      </a:cubicBezTo>
                      <a:cubicBezTo>
                        <a:pt x="4499" y="7803"/>
                        <a:pt x="9041" y="3585"/>
                        <a:pt x="14717" y="1455"/>
                      </a:cubicBezTo>
                      <a:cubicBezTo>
                        <a:pt x="26418" y="-2938"/>
                        <a:pt x="39518" y="2957"/>
                        <a:pt x="43972" y="14580"/>
                      </a:cubicBezTo>
                      <a:cubicBezTo>
                        <a:pt x="46067" y="20204"/>
                        <a:pt x="45894" y="26326"/>
                        <a:pt x="43448" y="31810"/>
                      </a:cubicBezTo>
                      <a:cubicBezTo>
                        <a:pt x="40916" y="37329"/>
                        <a:pt x="36461" y="41547"/>
                        <a:pt x="30698" y="43678"/>
                      </a:cubicBezTo>
                      <a:cubicBezTo>
                        <a:pt x="28078" y="44665"/>
                        <a:pt x="25371" y="45128"/>
                        <a:pt x="22751" y="45128"/>
                      </a:cubicBezTo>
                      <a:close/>
                      <a:moveTo>
                        <a:pt x="12009" y="26553"/>
                      </a:moveTo>
                      <a:cubicBezTo>
                        <a:pt x="14192" y="32413"/>
                        <a:pt x="20830" y="35373"/>
                        <a:pt x="26768" y="33155"/>
                      </a:cubicBezTo>
                      <a:cubicBezTo>
                        <a:pt x="29650" y="32072"/>
                        <a:pt x="31921" y="29950"/>
                        <a:pt x="33231" y="27182"/>
                      </a:cubicBezTo>
                      <a:cubicBezTo>
                        <a:pt x="34453" y="24439"/>
                        <a:pt x="34541" y="21383"/>
                        <a:pt x="33493" y="18571"/>
                      </a:cubicBezTo>
                      <a:cubicBezTo>
                        <a:pt x="31222" y="12711"/>
                        <a:pt x="24585" y="9742"/>
                        <a:pt x="18647" y="11969"/>
                      </a:cubicBezTo>
                      <a:cubicBezTo>
                        <a:pt x="15765" y="13052"/>
                        <a:pt x="13494" y="15174"/>
                        <a:pt x="12272" y="17942"/>
                      </a:cubicBezTo>
                      <a:cubicBezTo>
                        <a:pt x="11049" y="20684"/>
                        <a:pt x="10874" y="23741"/>
                        <a:pt x="12009" y="26553"/>
                      </a:cubicBezTo>
                      <a:lnTo>
                        <a:pt x="12009" y="265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0" name="Google Shape;1170;p5"/>
                <p:cNvSpPr/>
                <p:nvPr/>
              </p:nvSpPr>
              <p:spPr>
                <a:xfrm>
                  <a:off x="4866504" y="742982"/>
                  <a:ext cx="1691036" cy="2280115"/>
                </a:xfrm>
                <a:custGeom>
                  <a:rect b="b" l="l" r="r" t="t"/>
                  <a:pathLst>
                    <a:path extrusionOk="0" h="441455" w="327403">
                      <a:moveTo>
                        <a:pt x="322775" y="82466"/>
                      </a:moveTo>
                      <a:cubicBezTo>
                        <a:pt x="308889" y="58119"/>
                        <a:pt x="287407" y="38086"/>
                        <a:pt x="262081" y="25807"/>
                      </a:cubicBezTo>
                      <a:cubicBezTo>
                        <a:pt x="249767" y="19834"/>
                        <a:pt x="233699" y="16131"/>
                        <a:pt x="223220" y="25004"/>
                      </a:cubicBezTo>
                      <a:cubicBezTo>
                        <a:pt x="212042" y="34558"/>
                        <a:pt x="214487" y="52093"/>
                        <a:pt x="217892" y="66354"/>
                      </a:cubicBezTo>
                      <a:cubicBezTo>
                        <a:pt x="231691" y="123677"/>
                        <a:pt x="245401" y="181008"/>
                        <a:pt x="259200" y="238331"/>
                      </a:cubicBezTo>
                      <a:cubicBezTo>
                        <a:pt x="233874" y="198859"/>
                        <a:pt x="208636" y="159377"/>
                        <a:pt x="183310" y="119904"/>
                      </a:cubicBezTo>
                      <a:cubicBezTo>
                        <a:pt x="190995" y="229616"/>
                        <a:pt x="200776" y="345344"/>
                        <a:pt x="264265" y="435564"/>
                      </a:cubicBezTo>
                      <a:cubicBezTo>
                        <a:pt x="208811" y="444952"/>
                        <a:pt x="147767" y="446262"/>
                        <a:pt x="100784" y="415574"/>
                      </a:cubicBezTo>
                      <a:cubicBezTo>
                        <a:pt x="70044" y="395515"/>
                        <a:pt x="48824" y="363875"/>
                        <a:pt x="33018" y="330979"/>
                      </a:cubicBezTo>
                      <a:cubicBezTo>
                        <a:pt x="6" y="262539"/>
                        <a:pt x="-12830" y="180860"/>
                        <a:pt x="15988" y="110578"/>
                      </a:cubicBezTo>
                      <a:cubicBezTo>
                        <a:pt x="44719" y="40295"/>
                        <a:pt x="122355" y="-12382"/>
                        <a:pt x="197370" y="2543"/>
                      </a:cubicBezTo>
                      <a:cubicBezTo>
                        <a:pt x="248807" y="12795"/>
                        <a:pt x="289590" y="50548"/>
                        <a:pt x="327403" y="8671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171" name="Google Shape;1171;p5"/>
              <p:cNvGrpSpPr/>
              <p:nvPr/>
            </p:nvGrpSpPr>
            <p:grpSpPr>
              <a:xfrm rot="1005313">
                <a:off x="6982132" y="1446380"/>
                <a:ext cx="1629026" cy="1790762"/>
                <a:chOff x="6953284" y="1585069"/>
                <a:chExt cx="1628933" cy="1790659"/>
              </a:xfrm>
            </p:grpSpPr>
            <p:sp>
              <p:nvSpPr>
                <p:cNvPr id="1172" name="Google Shape;1172;p5"/>
                <p:cNvSpPr/>
                <p:nvPr/>
              </p:nvSpPr>
              <p:spPr>
                <a:xfrm>
                  <a:off x="6969400" y="1601061"/>
                  <a:ext cx="1596073" cy="1757830"/>
                </a:xfrm>
                <a:custGeom>
                  <a:rect b="b" l="l" r="r" t="t"/>
                  <a:pathLst>
                    <a:path extrusionOk="0" h="340335" w="309017">
                      <a:moveTo>
                        <a:pt x="116044" y="339735"/>
                      </a:moveTo>
                      <a:cubicBezTo>
                        <a:pt x="186605" y="345961"/>
                        <a:pt x="282580" y="304174"/>
                        <a:pt x="305024" y="194917"/>
                      </a:cubicBezTo>
                      <a:cubicBezTo>
                        <a:pt x="327468" y="85660"/>
                        <a:pt x="250705" y="11264"/>
                        <a:pt x="189575" y="1466"/>
                      </a:cubicBezTo>
                      <a:cubicBezTo>
                        <a:pt x="128358" y="-8341"/>
                        <a:pt x="36487" y="29761"/>
                        <a:pt x="5572" y="154990"/>
                      </a:cubicBezTo>
                      <a:cubicBezTo>
                        <a:pt x="-25342" y="280220"/>
                        <a:pt x="80850" y="336626"/>
                        <a:pt x="116044" y="33973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3" name="Google Shape;1173;p5"/>
                <p:cNvSpPr/>
                <p:nvPr/>
              </p:nvSpPr>
              <p:spPr>
                <a:xfrm>
                  <a:off x="6953284" y="1585069"/>
                  <a:ext cx="1628933" cy="1790659"/>
                </a:xfrm>
                <a:custGeom>
                  <a:rect b="b" l="l" r="r" t="t"/>
                  <a:pathLst>
                    <a:path extrusionOk="0" h="346691" w="315379">
                      <a:moveTo>
                        <a:pt x="133924" y="346674"/>
                      </a:moveTo>
                      <a:cubicBezTo>
                        <a:pt x="128859" y="346674"/>
                        <a:pt x="123881" y="346456"/>
                        <a:pt x="118904" y="346020"/>
                      </a:cubicBezTo>
                      <a:lnTo>
                        <a:pt x="118904" y="346020"/>
                      </a:lnTo>
                      <a:cubicBezTo>
                        <a:pt x="97071" y="344098"/>
                        <a:pt x="53930" y="324013"/>
                        <a:pt x="26335" y="285396"/>
                      </a:cubicBezTo>
                      <a:cubicBezTo>
                        <a:pt x="835" y="249792"/>
                        <a:pt x="-6327" y="205507"/>
                        <a:pt x="5638" y="157336"/>
                      </a:cubicBezTo>
                      <a:cubicBezTo>
                        <a:pt x="37949" y="26081"/>
                        <a:pt x="135496" y="-7829"/>
                        <a:pt x="193133" y="1428"/>
                      </a:cubicBezTo>
                      <a:cubicBezTo>
                        <a:pt x="227366" y="6895"/>
                        <a:pt x="262909" y="31085"/>
                        <a:pt x="286052" y="64549"/>
                      </a:cubicBezTo>
                      <a:cubicBezTo>
                        <a:pt x="304565" y="91412"/>
                        <a:pt x="324040" y="136474"/>
                        <a:pt x="311289" y="198678"/>
                      </a:cubicBezTo>
                      <a:cubicBezTo>
                        <a:pt x="290942" y="297962"/>
                        <a:pt x="209289" y="346692"/>
                        <a:pt x="133924" y="346692"/>
                      </a:cubicBezTo>
                      <a:close/>
                      <a:moveTo>
                        <a:pt x="119427" y="339653"/>
                      </a:moveTo>
                      <a:cubicBezTo>
                        <a:pt x="181169" y="345085"/>
                        <a:pt x="281597" y="311699"/>
                        <a:pt x="305001" y="197377"/>
                      </a:cubicBezTo>
                      <a:cubicBezTo>
                        <a:pt x="317315" y="137382"/>
                        <a:pt x="298626" y="93997"/>
                        <a:pt x="280812" y="68165"/>
                      </a:cubicBezTo>
                      <a:cubicBezTo>
                        <a:pt x="258630" y="36089"/>
                        <a:pt x="224659" y="12920"/>
                        <a:pt x="192173" y="7716"/>
                      </a:cubicBezTo>
                      <a:cubicBezTo>
                        <a:pt x="136806" y="-1139"/>
                        <a:pt x="43189" y="31784"/>
                        <a:pt x="11751" y="158847"/>
                      </a:cubicBezTo>
                      <a:cubicBezTo>
                        <a:pt x="223" y="205822"/>
                        <a:pt x="6861" y="247146"/>
                        <a:pt x="31488" y="281667"/>
                      </a:cubicBezTo>
                      <a:cubicBezTo>
                        <a:pt x="57948" y="318642"/>
                        <a:pt x="98818" y="337828"/>
                        <a:pt x="119427" y="339644"/>
                      </a:cubicBezTo>
                      <a:lnTo>
                        <a:pt x="119427" y="33964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4" name="Google Shape;1174;p5"/>
                <p:cNvSpPr/>
                <p:nvPr/>
              </p:nvSpPr>
              <p:spPr>
                <a:xfrm>
                  <a:off x="7533452" y="1817827"/>
                  <a:ext cx="995895" cy="1549908"/>
                </a:xfrm>
                <a:custGeom>
                  <a:rect b="b" l="l" r="r" t="t"/>
                  <a:pathLst>
                    <a:path extrusionOk="0" h="300079" w="192816">
                      <a:moveTo>
                        <a:pt x="7161" y="300080"/>
                      </a:moveTo>
                      <a:cubicBezTo>
                        <a:pt x="4017" y="300080"/>
                        <a:pt x="960" y="299058"/>
                        <a:pt x="0" y="294989"/>
                      </a:cubicBezTo>
                      <a:lnTo>
                        <a:pt x="6200" y="293487"/>
                      </a:lnTo>
                      <a:cubicBezTo>
                        <a:pt x="6200" y="293617"/>
                        <a:pt x="6200" y="293670"/>
                        <a:pt x="6200" y="293670"/>
                      </a:cubicBezTo>
                      <a:cubicBezTo>
                        <a:pt x="6899" y="294002"/>
                        <a:pt x="9868" y="293443"/>
                        <a:pt x="11440" y="293137"/>
                      </a:cubicBezTo>
                      <a:cubicBezTo>
                        <a:pt x="12576" y="292919"/>
                        <a:pt x="13711" y="292709"/>
                        <a:pt x="14759" y="292587"/>
                      </a:cubicBezTo>
                      <a:cubicBezTo>
                        <a:pt x="78159" y="285234"/>
                        <a:pt x="148809" y="220785"/>
                        <a:pt x="175618" y="145874"/>
                      </a:cubicBezTo>
                      <a:cubicBezTo>
                        <a:pt x="195530" y="90193"/>
                        <a:pt x="187583" y="39962"/>
                        <a:pt x="153349" y="4436"/>
                      </a:cubicBezTo>
                      <a:lnTo>
                        <a:pt x="157891" y="0"/>
                      </a:lnTo>
                      <a:cubicBezTo>
                        <a:pt x="194045" y="37359"/>
                        <a:pt x="202428" y="89931"/>
                        <a:pt x="181644" y="148023"/>
                      </a:cubicBezTo>
                      <a:cubicBezTo>
                        <a:pt x="154136" y="225029"/>
                        <a:pt x="81129" y="291312"/>
                        <a:pt x="15544" y="298927"/>
                      </a:cubicBezTo>
                      <a:cubicBezTo>
                        <a:pt x="14584" y="299032"/>
                        <a:pt x="13623" y="299224"/>
                        <a:pt x="12663" y="299408"/>
                      </a:cubicBezTo>
                      <a:cubicBezTo>
                        <a:pt x="11091" y="299704"/>
                        <a:pt x="9083" y="300071"/>
                        <a:pt x="7161" y="3000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5" name="Google Shape;1175;p5"/>
                <p:cNvSpPr/>
                <p:nvPr/>
              </p:nvSpPr>
              <p:spPr>
                <a:xfrm>
                  <a:off x="7571783" y="1725834"/>
                  <a:ext cx="686454" cy="1633850"/>
                </a:xfrm>
                <a:custGeom>
                  <a:rect b="b" l="l" r="r" t="t"/>
                  <a:pathLst>
                    <a:path extrusionOk="0" h="316331" w="132905">
                      <a:moveTo>
                        <a:pt x="3057" y="316332"/>
                      </a:moveTo>
                      <a:lnTo>
                        <a:pt x="0" y="310708"/>
                      </a:lnTo>
                      <a:cubicBezTo>
                        <a:pt x="33971" y="292508"/>
                        <a:pt x="71348" y="239430"/>
                        <a:pt x="97634" y="172204"/>
                      </a:cubicBezTo>
                      <a:cubicBezTo>
                        <a:pt x="123658" y="105406"/>
                        <a:pt x="132915" y="40101"/>
                        <a:pt x="121824" y="1782"/>
                      </a:cubicBezTo>
                      <a:lnTo>
                        <a:pt x="127937" y="0"/>
                      </a:lnTo>
                      <a:cubicBezTo>
                        <a:pt x="153088" y="86770"/>
                        <a:pt x="78334" y="275977"/>
                        <a:pt x="3057" y="3163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6" name="Google Shape;1176;p5"/>
                <p:cNvSpPr/>
                <p:nvPr/>
              </p:nvSpPr>
              <p:spPr>
                <a:xfrm>
                  <a:off x="7552393" y="1605208"/>
                  <a:ext cx="411811" cy="1754643"/>
                </a:xfrm>
                <a:custGeom>
                  <a:rect b="b" l="l" r="r" t="t"/>
                  <a:pathLst>
                    <a:path extrusionOk="0" h="339718" w="79731">
                      <a:moveTo>
                        <a:pt x="6200" y="339718"/>
                      </a:moveTo>
                      <a:lnTo>
                        <a:pt x="0" y="338147"/>
                      </a:lnTo>
                      <a:cubicBezTo>
                        <a:pt x="20347" y="258057"/>
                        <a:pt x="37377" y="174868"/>
                        <a:pt x="53882" y="94411"/>
                      </a:cubicBezTo>
                      <a:cubicBezTo>
                        <a:pt x="60257" y="63392"/>
                        <a:pt x="66894" y="31307"/>
                        <a:pt x="73531" y="0"/>
                      </a:cubicBezTo>
                      <a:lnTo>
                        <a:pt x="79731" y="1327"/>
                      </a:lnTo>
                      <a:cubicBezTo>
                        <a:pt x="73095" y="32617"/>
                        <a:pt x="66545" y="64684"/>
                        <a:pt x="60169" y="95695"/>
                      </a:cubicBezTo>
                      <a:cubicBezTo>
                        <a:pt x="43664" y="176221"/>
                        <a:pt x="26548" y="259489"/>
                        <a:pt x="6200" y="3397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7" name="Google Shape;1177;p5"/>
                <p:cNvSpPr/>
                <p:nvPr/>
              </p:nvSpPr>
              <p:spPr>
                <a:xfrm>
                  <a:off x="7251963" y="1585141"/>
                  <a:ext cx="621649" cy="1786305"/>
                </a:xfrm>
                <a:custGeom>
                  <a:rect b="b" l="l" r="r" t="t"/>
                  <a:pathLst>
                    <a:path extrusionOk="0" h="345848" w="120358">
                      <a:moveTo>
                        <a:pt x="60276" y="345840"/>
                      </a:moveTo>
                      <a:cubicBezTo>
                        <a:pt x="7180" y="327388"/>
                        <a:pt x="-8278" y="236164"/>
                        <a:pt x="3948" y="155594"/>
                      </a:cubicBezTo>
                      <a:cubicBezTo>
                        <a:pt x="14516" y="85294"/>
                        <a:pt x="51369" y="2367"/>
                        <a:pt x="120096" y="0"/>
                      </a:cubicBezTo>
                      <a:lnTo>
                        <a:pt x="120359" y="6384"/>
                      </a:lnTo>
                      <a:cubicBezTo>
                        <a:pt x="55472" y="8619"/>
                        <a:pt x="20454" y="88674"/>
                        <a:pt x="10236" y="156546"/>
                      </a:cubicBezTo>
                      <a:cubicBezTo>
                        <a:pt x="-1291" y="232601"/>
                        <a:pt x="13118" y="322681"/>
                        <a:pt x="62372" y="339814"/>
                      </a:cubicBezTo>
                      <a:lnTo>
                        <a:pt x="60276" y="34584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8" name="Google Shape;1178;p5"/>
                <p:cNvSpPr/>
                <p:nvPr/>
              </p:nvSpPr>
              <p:spPr>
                <a:xfrm>
                  <a:off x="7109902" y="1747073"/>
                  <a:ext cx="464246" cy="1624289"/>
                </a:xfrm>
                <a:custGeom>
                  <a:rect b="b" l="l" r="r" t="t"/>
                  <a:pathLst>
                    <a:path extrusionOk="0" h="314480" w="89883">
                      <a:moveTo>
                        <a:pt x="87787" y="314480"/>
                      </a:moveTo>
                      <a:cubicBezTo>
                        <a:pt x="49014" y="301224"/>
                        <a:pt x="22553" y="273829"/>
                        <a:pt x="9191" y="233046"/>
                      </a:cubicBezTo>
                      <a:cubicBezTo>
                        <a:pt x="-14911" y="159253"/>
                        <a:pt x="11637" y="56607"/>
                        <a:pt x="51197" y="0"/>
                      </a:cubicBezTo>
                      <a:lnTo>
                        <a:pt x="56437" y="3659"/>
                      </a:lnTo>
                      <a:cubicBezTo>
                        <a:pt x="17750" y="58982"/>
                        <a:pt x="-8187" y="159166"/>
                        <a:pt x="15304" y="231073"/>
                      </a:cubicBezTo>
                      <a:cubicBezTo>
                        <a:pt x="27967" y="269838"/>
                        <a:pt x="53031" y="295871"/>
                        <a:pt x="89884" y="308437"/>
                      </a:cubicBezTo>
                      <a:lnTo>
                        <a:pt x="87787" y="3144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9" name="Google Shape;1179;p5"/>
                <p:cNvSpPr/>
                <p:nvPr/>
              </p:nvSpPr>
              <p:spPr>
                <a:xfrm>
                  <a:off x="7567760" y="2047498"/>
                  <a:ext cx="136155" cy="135085"/>
                </a:xfrm>
                <a:custGeom>
                  <a:rect b="b" l="l" r="r" t="t"/>
                  <a:pathLst>
                    <a:path extrusionOk="0" h="26154" w="26361">
                      <a:moveTo>
                        <a:pt x="430" y="9772"/>
                      </a:moveTo>
                      <a:cubicBezTo>
                        <a:pt x="-1403" y="16758"/>
                        <a:pt x="2788" y="23902"/>
                        <a:pt x="9862" y="25727"/>
                      </a:cubicBezTo>
                      <a:cubicBezTo>
                        <a:pt x="16936" y="27552"/>
                        <a:pt x="24097" y="23369"/>
                        <a:pt x="25931" y="16383"/>
                      </a:cubicBezTo>
                      <a:cubicBezTo>
                        <a:pt x="27765" y="9396"/>
                        <a:pt x="23572" y="2253"/>
                        <a:pt x="16499" y="428"/>
                      </a:cubicBezTo>
                      <a:cubicBezTo>
                        <a:pt x="9513" y="-1397"/>
                        <a:pt x="2265" y="2786"/>
                        <a:pt x="430"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0" name="Google Shape;1180;p5"/>
                <p:cNvSpPr/>
                <p:nvPr/>
              </p:nvSpPr>
              <p:spPr>
                <a:xfrm>
                  <a:off x="7545478" y="2025118"/>
                  <a:ext cx="181038" cy="179892"/>
                </a:xfrm>
                <a:custGeom>
                  <a:rect b="b" l="l" r="r" t="t"/>
                  <a:pathLst>
                    <a:path extrusionOk="0" h="34829" w="35051">
                      <a:moveTo>
                        <a:pt x="17495" y="34829"/>
                      </a:moveTo>
                      <a:cubicBezTo>
                        <a:pt x="16011" y="34829"/>
                        <a:pt x="14526" y="34646"/>
                        <a:pt x="13129" y="34262"/>
                      </a:cubicBezTo>
                      <a:cubicBezTo>
                        <a:pt x="8588" y="33083"/>
                        <a:pt x="4745" y="30210"/>
                        <a:pt x="2388" y="26175"/>
                      </a:cubicBezTo>
                      <a:cubicBezTo>
                        <a:pt x="30" y="22167"/>
                        <a:pt x="-582" y="17495"/>
                        <a:pt x="553" y="13006"/>
                      </a:cubicBezTo>
                      <a:lnTo>
                        <a:pt x="553" y="13006"/>
                      </a:lnTo>
                      <a:cubicBezTo>
                        <a:pt x="2998" y="3723"/>
                        <a:pt x="12605" y="-1849"/>
                        <a:pt x="21949" y="562"/>
                      </a:cubicBezTo>
                      <a:cubicBezTo>
                        <a:pt x="26490" y="1740"/>
                        <a:pt x="30333" y="4614"/>
                        <a:pt x="32690" y="8648"/>
                      </a:cubicBezTo>
                      <a:cubicBezTo>
                        <a:pt x="35048" y="12656"/>
                        <a:pt x="35660" y="17329"/>
                        <a:pt x="34437" y="21817"/>
                      </a:cubicBezTo>
                      <a:cubicBezTo>
                        <a:pt x="32428" y="29625"/>
                        <a:pt x="25267" y="34821"/>
                        <a:pt x="17495" y="34821"/>
                      </a:cubicBezTo>
                      <a:close/>
                      <a:moveTo>
                        <a:pt x="17495" y="8666"/>
                      </a:moveTo>
                      <a:cubicBezTo>
                        <a:pt x="13566" y="8666"/>
                        <a:pt x="9985" y="11277"/>
                        <a:pt x="8937" y="15207"/>
                      </a:cubicBezTo>
                      <a:lnTo>
                        <a:pt x="8937" y="15207"/>
                      </a:lnTo>
                      <a:cubicBezTo>
                        <a:pt x="8326" y="17451"/>
                        <a:pt x="8675" y="19783"/>
                        <a:pt x="9898" y="21791"/>
                      </a:cubicBezTo>
                      <a:cubicBezTo>
                        <a:pt x="11033" y="23826"/>
                        <a:pt x="12954" y="25276"/>
                        <a:pt x="15312" y="25869"/>
                      </a:cubicBezTo>
                      <a:cubicBezTo>
                        <a:pt x="20027" y="27101"/>
                        <a:pt x="24831" y="24289"/>
                        <a:pt x="26054" y="19617"/>
                      </a:cubicBezTo>
                      <a:cubicBezTo>
                        <a:pt x="26665" y="17372"/>
                        <a:pt x="26315" y="15041"/>
                        <a:pt x="25180" y="13032"/>
                      </a:cubicBezTo>
                      <a:cubicBezTo>
                        <a:pt x="23957" y="10997"/>
                        <a:pt x="22037" y="9548"/>
                        <a:pt x="19766" y="8954"/>
                      </a:cubicBezTo>
                      <a:cubicBezTo>
                        <a:pt x="18980" y="8762"/>
                        <a:pt x="18281" y="8666"/>
                        <a:pt x="17495" y="86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1" name="Google Shape;1181;p5"/>
                <p:cNvSpPr/>
                <p:nvPr/>
              </p:nvSpPr>
              <p:spPr>
                <a:xfrm>
                  <a:off x="8098103" y="2849240"/>
                  <a:ext cx="136547" cy="135085"/>
                </a:xfrm>
                <a:custGeom>
                  <a:rect b="b" l="l" r="r" t="t"/>
                  <a:pathLst>
                    <a:path extrusionOk="0" h="26154" w="26437">
                      <a:moveTo>
                        <a:pt x="425" y="9772"/>
                      </a:moveTo>
                      <a:cubicBezTo>
                        <a:pt x="-1409" y="16758"/>
                        <a:pt x="2870" y="23902"/>
                        <a:pt x="9856" y="25727"/>
                      </a:cubicBezTo>
                      <a:cubicBezTo>
                        <a:pt x="16930" y="27552"/>
                        <a:pt x="24091" y="23369"/>
                        <a:pt x="26012" y="16383"/>
                      </a:cubicBezTo>
                      <a:cubicBezTo>
                        <a:pt x="27846" y="9396"/>
                        <a:pt x="23567" y="2253"/>
                        <a:pt x="16581" y="428"/>
                      </a:cubicBezTo>
                      <a:cubicBezTo>
                        <a:pt x="9507" y="-1397"/>
                        <a:pt x="2259" y="2786"/>
                        <a:pt x="425"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2" name="Google Shape;1182;p5"/>
                <p:cNvSpPr/>
                <p:nvPr/>
              </p:nvSpPr>
              <p:spPr>
                <a:xfrm>
                  <a:off x="8075930" y="2826844"/>
                  <a:ext cx="181038" cy="179861"/>
                </a:xfrm>
                <a:custGeom>
                  <a:rect b="b" l="l" r="r" t="t"/>
                  <a:pathLst>
                    <a:path extrusionOk="0" h="34823" w="35051">
                      <a:moveTo>
                        <a:pt x="17469" y="34824"/>
                      </a:moveTo>
                      <a:cubicBezTo>
                        <a:pt x="16072" y="34824"/>
                        <a:pt x="14587" y="34640"/>
                        <a:pt x="13103" y="34256"/>
                      </a:cubicBezTo>
                      <a:cubicBezTo>
                        <a:pt x="8561" y="33077"/>
                        <a:pt x="4719" y="30204"/>
                        <a:pt x="2361" y="26169"/>
                      </a:cubicBezTo>
                      <a:cubicBezTo>
                        <a:pt x="3" y="22161"/>
                        <a:pt x="-608" y="17489"/>
                        <a:pt x="615" y="13000"/>
                      </a:cubicBezTo>
                      <a:cubicBezTo>
                        <a:pt x="3060" y="3726"/>
                        <a:pt x="12579" y="-1855"/>
                        <a:pt x="21923" y="565"/>
                      </a:cubicBezTo>
                      <a:cubicBezTo>
                        <a:pt x="26464" y="1743"/>
                        <a:pt x="30307" y="4616"/>
                        <a:pt x="32665" y="8651"/>
                      </a:cubicBezTo>
                      <a:cubicBezTo>
                        <a:pt x="35023" y="12659"/>
                        <a:pt x="35633" y="17332"/>
                        <a:pt x="34498" y="21820"/>
                      </a:cubicBezTo>
                      <a:cubicBezTo>
                        <a:pt x="32403" y="29636"/>
                        <a:pt x="25242" y="34824"/>
                        <a:pt x="17469" y="34824"/>
                      </a:cubicBezTo>
                      <a:close/>
                      <a:moveTo>
                        <a:pt x="17469" y="8668"/>
                      </a:moveTo>
                      <a:cubicBezTo>
                        <a:pt x="13539" y="8668"/>
                        <a:pt x="9959" y="11271"/>
                        <a:pt x="8911" y="15209"/>
                      </a:cubicBezTo>
                      <a:cubicBezTo>
                        <a:pt x="8387" y="17454"/>
                        <a:pt x="8649" y="19786"/>
                        <a:pt x="9871" y="21794"/>
                      </a:cubicBezTo>
                      <a:cubicBezTo>
                        <a:pt x="11007" y="23829"/>
                        <a:pt x="13016" y="25278"/>
                        <a:pt x="15286" y="25872"/>
                      </a:cubicBezTo>
                      <a:cubicBezTo>
                        <a:pt x="20002" y="27104"/>
                        <a:pt x="24892" y="24292"/>
                        <a:pt x="26115" y="19620"/>
                      </a:cubicBezTo>
                      <a:cubicBezTo>
                        <a:pt x="26639" y="17384"/>
                        <a:pt x="26377" y="15044"/>
                        <a:pt x="25154" y="13044"/>
                      </a:cubicBezTo>
                      <a:cubicBezTo>
                        <a:pt x="24019" y="11009"/>
                        <a:pt x="22010" y="9559"/>
                        <a:pt x="19740" y="8965"/>
                      </a:cubicBezTo>
                      <a:cubicBezTo>
                        <a:pt x="19041" y="8773"/>
                        <a:pt x="18255" y="8677"/>
                        <a:pt x="17469" y="86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3" name="Google Shape;1183;p5"/>
                <p:cNvSpPr/>
                <p:nvPr/>
              </p:nvSpPr>
              <p:spPr>
                <a:xfrm>
                  <a:off x="7102832" y="2408798"/>
                  <a:ext cx="136149" cy="135085"/>
                </a:xfrm>
                <a:custGeom>
                  <a:rect b="b" l="l" r="r" t="t"/>
                  <a:pathLst>
                    <a:path extrusionOk="0" h="26154" w="26360">
                      <a:moveTo>
                        <a:pt x="430" y="9772"/>
                      </a:moveTo>
                      <a:cubicBezTo>
                        <a:pt x="-1403" y="16758"/>
                        <a:pt x="2788" y="23902"/>
                        <a:pt x="9862" y="25727"/>
                      </a:cubicBezTo>
                      <a:cubicBezTo>
                        <a:pt x="16936" y="27552"/>
                        <a:pt x="24096" y="23369"/>
                        <a:pt x="25931" y="16383"/>
                      </a:cubicBezTo>
                      <a:cubicBezTo>
                        <a:pt x="27764" y="9397"/>
                        <a:pt x="23572" y="2253"/>
                        <a:pt x="16499" y="428"/>
                      </a:cubicBezTo>
                      <a:cubicBezTo>
                        <a:pt x="9425" y="-1397"/>
                        <a:pt x="2264" y="2786"/>
                        <a:pt x="430"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4" name="Google Shape;1184;p5"/>
                <p:cNvSpPr/>
                <p:nvPr/>
              </p:nvSpPr>
              <p:spPr>
                <a:xfrm>
                  <a:off x="7080349" y="2386357"/>
                  <a:ext cx="181142" cy="179902"/>
                </a:xfrm>
                <a:custGeom>
                  <a:rect b="b" l="l" r="r" t="t"/>
                  <a:pathLst>
                    <a:path extrusionOk="0" h="34831" w="35071">
                      <a:moveTo>
                        <a:pt x="17534" y="34832"/>
                      </a:moveTo>
                      <a:cubicBezTo>
                        <a:pt x="16050" y="34832"/>
                        <a:pt x="14565" y="34648"/>
                        <a:pt x="13080" y="34264"/>
                      </a:cubicBezTo>
                      <a:cubicBezTo>
                        <a:pt x="8539" y="33085"/>
                        <a:pt x="4784" y="30212"/>
                        <a:pt x="2426" y="26178"/>
                      </a:cubicBezTo>
                      <a:cubicBezTo>
                        <a:pt x="68" y="22169"/>
                        <a:pt x="-630" y="17497"/>
                        <a:pt x="593" y="13008"/>
                      </a:cubicBezTo>
                      <a:cubicBezTo>
                        <a:pt x="3038" y="3734"/>
                        <a:pt x="12644" y="-1855"/>
                        <a:pt x="21988" y="564"/>
                      </a:cubicBezTo>
                      <a:cubicBezTo>
                        <a:pt x="26529" y="1752"/>
                        <a:pt x="30284" y="4625"/>
                        <a:pt x="32729" y="8659"/>
                      </a:cubicBezTo>
                      <a:cubicBezTo>
                        <a:pt x="35000" y="12668"/>
                        <a:pt x="35699" y="17340"/>
                        <a:pt x="34476" y="21829"/>
                      </a:cubicBezTo>
                      <a:cubicBezTo>
                        <a:pt x="32468" y="29645"/>
                        <a:pt x="25306" y="34832"/>
                        <a:pt x="17534" y="34832"/>
                      </a:cubicBezTo>
                      <a:close/>
                      <a:moveTo>
                        <a:pt x="17534" y="8677"/>
                      </a:moveTo>
                      <a:cubicBezTo>
                        <a:pt x="13604" y="8677"/>
                        <a:pt x="10024" y="11288"/>
                        <a:pt x="8976" y="15218"/>
                      </a:cubicBezTo>
                      <a:cubicBezTo>
                        <a:pt x="8364" y="17462"/>
                        <a:pt x="8714" y="19794"/>
                        <a:pt x="9849" y="21802"/>
                      </a:cubicBezTo>
                      <a:cubicBezTo>
                        <a:pt x="11072" y="23837"/>
                        <a:pt x="12993" y="25287"/>
                        <a:pt x="15264" y="25881"/>
                      </a:cubicBezTo>
                      <a:cubicBezTo>
                        <a:pt x="19980" y="27112"/>
                        <a:pt x="24870" y="24300"/>
                        <a:pt x="26093" y="19628"/>
                      </a:cubicBezTo>
                      <a:cubicBezTo>
                        <a:pt x="26703" y="17383"/>
                        <a:pt x="26355" y="15052"/>
                        <a:pt x="25219" y="13043"/>
                      </a:cubicBezTo>
                      <a:cubicBezTo>
                        <a:pt x="23997" y="11008"/>
                        <a:pt x="22075" y="9559"/>
                        <a:pt x="19805" y="8965"/>
                      </a:cubicBezTo>
                      <a:cubicBezTo>
                        <a:pt x="19019" y="8773"/>
                        <a:pt x="18320" y="8677"/>
                        <a:pt x="17534" y="867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5" name="Google Shape;1185;p5"/>
                <p:cNvSpPr/>
                <p:nvPr/>
              </p:nvSpPr>
              <p:spPr>
                <a:xfrm>
                  <a:off x="8128291" y="2468187"/>
                  <a:ext cx="136149" cy="135085"/>
                </a:xfrm>
                <a:custGeom>
                  <a:rect b="b" l="l" r="r" t="t"/>
                  <a:pathLst>
                    <a:path extrusionOk="0" h="26154" w="26360">
                      <a:moveTo>
                        <a:pt x="431" y="9772"/>
                      </a:moveTo>
                      <a:cubicBezTo>
                        <a:pt x="-1404" y="16758"/>
                        <a:pt x="2788" y="23902"/>
                        <a:pt x="9862" y="25727"/>
                      </a:cubicBezTo>
                      <a:cubicBezTo>
                        <a:pt x="16935" y="27552"/>
                        <a:pt x="24096" y="23369"/>
                        <a:pt x="25930" y="16383"/>
                      </a:cubicBezTo>
                      <a:cubicBezTo>
                        <a:pt x="27764" y="9396"/>
                        <a:pt x="23573" y="2253"/>
                        <a:pt x="16499" y="428"/>
                      </a:cubicBezTo>
                      <a:cubicBezTo>
                        <a:pt x="9512" y="-1397"/>
                        <a:pt x="2264" y="2786"/>
                        <a:pt x="431"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6" name="Google Shape;1186;p5"/>
                <p:cNvSpPr/>
                <p:nvPr/>
              </p:nvSpPr>
              <p:spPr>
                <a:xfrm>
                  <a:off x="8105808" y="2445813"/>
                  <a:ext cx="181126" cy="179845"/>
                </a:xfrm>
                <a:custGeom>
                  <a:rect b="b" l="l" r="r" t="t"/>
                  <a:pathLst>
                    <a:path extrusionOk="0" h="34820" w="35068">
                      <a:moveTo>
                        <a:pt x="17534" y="34820"/>
                      </a:moveTo>
                      <a:cubicBezTo>
                        <a:pt x="16049" y="34820"/>
                        <a:pt x="14565" y="34637"/>
                        <a:pt x="13081" y="34252"/>
                      </a:cubicBezTo>
                      <a:cubicBezTo>
                        <a:pt x="8539" y="33074"/>
                        <a:pt x="4784" y="30200"/>
                        <a:pt x="2426" y="26166"/>
                      </a:cubicBezTo>
                      <a:cubicBezTo>
                        <a:pt x="68" y="22157"/>
                        <a:pt x="-630" y="17485"/>
                        <a:pt x="592" y="13005"/>
                      </a:cubicBezTo>
                      <a:lnTo>
                        <a:pt x="592" y="13005"/>
                      </a:lnTo>
                      <a:cubicBezTo>
                        <a:pt x="3038" y="3731"/>
                        <a:pt x="12644" y="-1849"/>
                        <a:pt x="21988" y="561"/>
                      </a:cubicBezTo>
                      <a:cubicBezTo>
                        <a:pt x="26529" y="1740"/>
                        <a:pt x="30284" y="4613"/>
                        <a:pt x="32642" y="8648"/>
                      </a:cubicBezTo>
                      <a:cubicBezTo>
                        <a:pt x="35000" y="12656"/>
                        <a:pt x="35698" y="17328"/>
                        <a:pt x="34476" y="21817"/>
                      </a:cubicBezTo>
                      <a:cubicBezTo>
                        <a:pt x="32380" y="29633"/>
                        <a:pt x="25307" y="34820"/>
                        <a:pt x="17534" y="34820"/>
                      </a:cubicBezTo>
                      <a:close/>
                      <a:moveTo>
                        <a:pt x="17534" y="8665"/>
                      </a:moveTo>
                      <a:cubicBezTo>
                        <a:pt x="13604" y="8665"/>
                        <a:pt x="10024" y="11276"/>
                        <a:pt x="8976" y="15206"/>
                      </a:cubicBezTo>
                      <a:lnTo>
                        <a:pt x="8976" y="15206"/>
                      </a:lnTo>
                      <a:cubicBezTo>
                        <a:pt x="8365" y="17450"/>
                        <a:pt x="8714" y="19782"/>
                        <a:pt x="9849" y="21782"/>
                      </a:cubicBezTo>
                      <a:cubicBezTo>
                        <a:pt x="11071" y="23817"/>
                        <a:pt x="12993" y="25266"/>
                        <a:pt x="15264" y="25860"/>
                      </a:cubicBezTo>
                      <a:cubicBezTo>
                        <a:pt x="19979" y="27100"/>
                        <a:pt x="24870" y="24288"/>
                        <a:pt x="26092" y="19607"/>
                      </a:cubicBezTo>
                      <a:cubicBezTo>
                        <a:pt x="26704" y="17363"/>
                        <a:pt x="26354" y="15031"/>
                        <a:pt x="25219" y="13023"/>
                      </a:cubicBezTo>
                      <a:cubicBezTo>
                        <a:pt x="23997" y="10988"/>
                        <a:pt x="22075" y="9538"/>
                        <a:pt x="19804" y="8944"/>
                      </a:cubicBezTo>
                      <a:cubicBezTo>
                        <a:pt x="19019" y="8752"/>
                        <a:pt x="18233" y="8656"/>
                        <a:pt x="17534" y="86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7" name="Google Shape;1187;p5"/>
                <p:cNvSpPr/>
                <p:nvPr/>
              </p:nvSpPr>
              <p:spPr>
                <a:xfrm>
                  <a:off x="8048949" y="1878032"/>
                  <a:ext cx="136547" cy="135085"/>
                </a:xfrm>
                <a:custGeom>
                  <a:rect b="b" l="l" r="r" t="t"/>
                  <a:pathLst>
                    <a:path extrusionOk="0" h="26154" w="26437">
                      <a:moveTo>
                        <a:pt x="425" y="9772"/>
                      </a:moveTo>
                      <a:cubicBezTo>
                        <a:pt x="-1409" y="16758"/>
                        <a:pt x="2870" y="23902"/>
                        <a:pt x="9856" y="25727"/>
                      </a:cubicBezTo>
                      <a:cubicBezTo>
                        <a:pt x="16930" y="27552"/>
                        <a:pt x="24178" y="23369"/>
                        <a:pt x="26012" y="16383"/>
                      </a:cubicBezTo>
                      <a:cubicBezTo>
                        <a:pt x="27846" y="9397"/>
                        <a:pt x="23567" y="2253"/>
                        <a:pt x="16581" y="428"/>
                      </a:cubicBezTo>
                      <a:cubicBezTo>
                        <a:pt x="9507" y="-1397"/>
                        <a:pt x="2346" y="2786"/>
                        <a:pt x="425"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8" name="Google Shape;1188;p5"/>
                <p:cNvSpPr/>
                <p:nvPr/>
              </p:nvSpPr>
              <p:spPr>
                <a:xfrm>
                  <a:off x="8026776" y="1855647"/>
                  <a:ext cx="181038" cy="179892"/>
                </a:xfrm>
                <a:custGeom>
                  <a:rect b="b" l="l" r="r" t="t"/>
                  <a:pathLst>
                    <a:path extrusionOk="0" h="34829" w="35051">
                      <a:moveTo>
                        <a:pt x="17556" y="34829"/>
                      </a:moveTo>
                      <a:cubicBezTo>
                        <a:pt x="16072" y="34829"/>
                        <a:pt x="14587" y="34646"/>
                        <a:pt x="13103" y="34262"/>
                      </a:cubicBezTo>
                      <a:cubicBezTo>
                        <a:pt x="8562" y="33083"/>
                        <a:pt x="4719" y="30210"/>
                        <a:pt x="2361" y="26175"/>
                      </a:cubicBezTo>
                      <a:cubicBezTo>
                        <a:pt x="4" y="22167"/>
                        <a:pt x="-608" y="17495"/>
                        <a:pt x="614" y="13006"/>
                      </a:cubicBezTo>
                      <a:lnTo>
                        <a:pt x="614" y="13006"/>
                      </a:lnTo>
                      <a:cubicBezTo>
                        <a:pt x="3060" y="3723"/>
                        <a:pt x="12578" y="-1849"/>
                        <a:pt x="21923" y="562"/>
                      </a:cubicBezTo>
                      <a:cubicBezTo>
                        <a:pt x="26464" y="1741"/>
                        <a:pt x="30306" y="4614"/>
                        <a:pt x="32664" y="8648"/>
                      </a:cubicBezTo>
                      <a:cubicBezTo>
                        <a:pt x="35022" y="12657"/>
                        <a:pt x="35634" y="17329"/>
                        <a:pt x="34499" y="21817"/>
                      </a:cubicBezTo>
                      <a:cubicBezTo>
                        <a:pt x="32402" y="29625"/>
                        <a:pt x="25329" y="34821"/>
                        <a:pt x="17556" y="34821"/>
                      </a:cubicBezTo>
                      <a:close/>
                      <a:moveTo>
                        <a:pt x="17556" y="8666"/>
                      </a:moveTo>
                      <a:cubicBezTo>
                        <a:pt x="13627" y="8666"/>
                        <a:pt x="9959" y="11277"/>
                        <a:pt x="8998" y="15207"/>
                      </a:cubicBezTo>
                      <a:lnTo>
                        <a:pt x="8998" y="15207"/>
                      </a:lnTo>
                      <a:cubicBezTo>
                        <a:pt x="8387" y="17451"/>
                        <a:pt x="8649" y="19783"/>
                        <a:pt x="9872" y="21791"/>
                      </a:cubicBezTo>
                      <a:cubicBezTo>
                        <a:pt x="11007" y="23826"/>
                        <a:pt x="13015" y="25276"/>
                        <a:pt x="15286" y="25869"/>
                      </a:cubicBezTo>
                      <a:cubicBezTo>
                        <a:pt x="20001" y="27101"/>
                        <a:pt x="24892" y="24289"/>
                        <a:pt x="26114" y="19617"/>
                      </a:cubicBezTo>
                      <a:cubicBezTo>
                        <a:pt x="26726" y="17372"/>
                        <a:pt x="26376" y="15041"/>
                        <a:pt x="25154" y="13032"/>
                      </a:cubicBezTo>
                      <a:cubicBezTo>
                        <a:pt x="24019" y="10997"/>
                        <a:pt x="22098" y="9548"/>
                        <a:pt x="19740" y="8954"/>
                      </a:cubicBezTo>
                      <a:cubicBezTo>
                        <a:pt x="19041" y="8762"/>
                        <a:pt x="18255" y="8666"/>
                        <a:pt x="17556" y="86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9" name="Google Shape;1189;p5"/>
                <p:cNvSpPr/>
                <p:nvPr/>
              </p:nvSpPr>
              <p:spPr>
                <a:xfrm>
                  <a:off x="7429164" y="2745612"/>
                  <a:ext cx="136273" cy="135085"/>
                </a:xfrm>
                <a:custGeom>
                  <a:rect b="b" l="l" r="r" t="t"/>
                  <a:pathLst>
                    <a:path extrusionOk="0" h="26154" w="26384">
                      <a:moveTo>
                        <a:pt x="460" y="9772"/>
                      </a:moveTo>
                      <a:cubicBezTo>
                        <a:pt x="-1461" y="16758"/>
                        <a:pt x="2817" y="23902"/>
                        <a:pt x="9891" y="25727"/>
                      </a:cubicBezTo>
                      <a:cubicBezTo>
                        <a:pt x="16878" y="27552"/>
                        <a:pt x="24126" y="23369"/>
                        <a:pt x="25960" y="16383"/>
                      </a:cubicBezTo>
                      <a:cubicBezTo>
                        <a:pt x="27794" y="9396"/>
                        <a:pt x="23514" y="2253"/>
                        <a:pt x="16528" y="428"/>
                      </a:cubicBezTo>
                      <a:cubicBezTo>
                        <a:pt x="9455" y="-1397"/>
                        <a:pt x="2294" y="2786"/>
                        <a:pt x="460"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0" name="Google Shape;1190;p5"/>
                <p:cNvSpPr/>
                <p:nvPr/>
              </p:nvSpPr>
              <p:spPr>
                <a:xfrm>
                  <a:off x="7406820" y="2723233"/>
                  <a:ext cx="180940" cy="179892"/>
                </a:xfrm>
                <a:custGeom>
                  <a:rect b="b" l="l" r="r" t="t"/>
                  <a:pathLst>
                    <a:path extrusionOk="0" h="34829" w="35032">
                      <a:moveTo>
                        <a:pt x="17537" y="34830"/>
                      </a:moveTo>
                      <a:cubicBezTo>
                        <a:pt x="16052" y="34830"/>
                        <a:pt x="14568" y="34646"/>
                        <a:pt x="13084" y="34262"/>
                      </a:cubicBezTo>
                      <a:cubicBezTo>
                        <a:pt x="8542" y="33083"/>
                        <a:pt x="4700" y="30210"/>
                        <a:pt x="2342" y="26175"/>
                      </a:cubicBezTo>
                      <a:cubicBezTo>
                        <a:pt x="71" y="22167"/>
                        <a:pt x="-627" y="17495"/>
                        <a:pt x="595" y="13006"/>
                      </a:cubicBezTo>
                      <a:lnTo>
                        <a:pt x="595" y="13006"/>
                      </a:lnTo>
                      <a:cubicBezTo>
                        <a:pt x="3041" y="3723"/>
                        <a:pt x="12559" y="-1849"/>
                        <a:pt x="21904" y="561"/>
                      </a:cubicBezTo>
                      <a:cubicBezTo>
                        <a:pt x="26445" y="1740"/>
                        <a:pt x="30287" y="4614"/>
                        <a:pt x="32645" y="8648"/>
                      </a:cubicBezTo>
                      <a:cubicBezTo>
                        <a:pt x="35003" y="12657"/>
                        <a:pt x="35614" y="17329"/>
                        <a:pt x="34479" y="21817"/>
                      </a:cubicBezTo>
                      <a:cubicBezTo>
                        <a:pt x="32383" y="29625"/>
                        <a:pt x="25310" y="34821"/>
                        <a:pt x="17537" y="34821"/>
                      </a:cubicBezTo>
                      <a:close/>
                      <a:moveTo>
                        <a:pt x="17537" y="8666"/>
                      </a:moveTo>
                      <a:cubicBezTo>
                        <a:pt x="13607" y="8666"/>
                        <a:pt x="9939" y="11277"/>
                        <a:pt x="8979" y="15207"/>
                      </a:cubicBezTo>
                      <a:lnTo>
                        <a:pt x="8979" y="15207"/>
                      </a:lnTo>
                      <a:cubicBezTo>
                        <a:pt x="8368" y="17451"/>
                        <a:pt x="8629" y="19783"/>
                        <a:pt x="9852" y="21791"/>
                      </a:cubicBezTo>
                      <a:cubicBezTo>
                        <a:pt x="11074" y="23826"/>
                        <a:pt x="12996" y="25276"/>
                        <a:pt x="15267" y="25870"/>
                      </a:cubicBezTo>
                      <a:cubicBezTo>
                        <a:pt x="19982" y="27101"/>
                        <a:pt x="24873" y="24289"/>
                        <a:pt x="26095" y="19617"/>
                      </a:cubicBezTo>
                      <a:cubicBezTo>
                        <a:pt x="26707" y="17372"/>
                        <a:pt x="26357" y="15041"/>
                        <a:pt x="25135" y="13032"/>
                      </a:cubicBezTo>
                      <a:cubicBezTo>
                        <a:pt x="24000" y="10997"/>
                        <a:pt x="22078" y="9548"/>
                        <a:pt x="19720" y="8954"/>
                      </a:cubicBezTo>
                      <a:cubicBezTo>
                        <a:pt x="19022" y="8762"/>
                        <a:pt x="18236" y="8666"/>
                        <a:pt x="17537" y="86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1" name="Google Shape;1191;p5"/>
                <p:cNvSpPr/>
                <p:nvPr/>
              </p:nvSpPr>
              <p:spPr>
                <a:xfrm>
                  <a:off x="7812654" y="2775237"/>
                  <a:ext cx="136547" cy="135085"/>
                </a:xfrm>
                <a:custGeom>
                  <a:rect b="b" l="l" r="r" t="t"/>
                  <a:pathLst>
                    <a:path extrusionOk="0" h="26154" w="26437">
                      <a:moveTo>
                        <a:pt x="425" y="9772"/>
                      </a:moveTo>
                      <a:cubicBezTo>
                        <a:pt x="-1409" y="16758"/>
                        <a:pt x="2870" y="23902"/>
                        <a:pt x="9856" y="25727"/>
                      </a:cubicBezTo>
                      <a:cubicBezTo>
                        <a:pt x="16930" y="27552"/>
                        <a:pt x="24091" y="23369"/>
                        <a:pt x="26012" y="16383"/>
                      </a:cubicBezTo>
                      <a:cubicBezTo>
                        <a:pt x="27846" y="9397"/>
                        <a:pt x="23567" y="2253"/>
                        <a:pt x="16581" y="428"/>
                      </a:cubicBezTo>
                      <a:cubicBezTo>
                        <a:pt x="9507" y="-1397"/>
                        <a:pt x="2259" y="2786"/>
                        <a:pt x="425" y="977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2" name="Google Shape;1192;p5"/>
                <p:cNvSpPr/>
                <p:nvPr/>
              </p:nvSpPr>
              <p:spPr>
                <a:xfrm>
                  <a:off x="7790480" y="2752888"/>
                  <a:ext cx="181038" cy="179861"/>
                </a:xfrm>
                <a:custGeom>
                  <a:rect b="b" l="l" r="r" t="t"/>
                  <a:pathLst>
                    <a:path extrusionOk="0" h="34823" w="35051">
                      <a:moveTo>
                        <a:pt x="17469" y="34824"/>
                      </a:moveTo>
                      <a:cubicBezTo>
                        <a:pt x="16072" y="34824"/>
                        <a:pt x="14587" y="34640"/>
                        <a:pt x="13103" y="34256"/>
                      </a:cubicBezTo>
                      <a:cubicBezTo>
                        <a:pt x="8561" y="33077"/>
                        <a:pt x="4719" y="30204"/>
                        <a:pt x="2361" y="26169"/>
                      </a:cubicBezTo>
                      <a:cubicBezTo>
                        <a:pt x="3" y="22161"/>
                        <a:pt x="-608" y="17480"/>
                        <a:pt x="615" y="13000"/>
                      </a:cubicBezTo>
                      <a:cubicBezTo>
                        <a:pt x="3060" y="3726"/>
                        <a:pt x="12579" y="-1855"/>
                        <a:pt x="21923" y="565"/>
                      </a:cubicBezTo>
                      <a:cubicBezTo>
                        <a:pt x="26464" y="1744"/>
                        <a:pt x="30307" y="4617"/>
                        <a:pt x="32665" y="8651"/>
                      </a:cubicBezTo>
                      <a:cubicBezTo>
                        <a:pt x="35022" y="12660"/>
                        <a:pt x="35633" y="17332"/>
                        <a:pt x="34498" y="21820"/>
                      </a:cubicBezTo>
                      <a:cubicBezTo>
                        <a:pt x="32402" y="29636"/>
                        <a:pt x="25329" y="34824"/>
                        <a:pt x="17469" y="34824"/>
                      </a:cubicBezTo>
                      <a:close/>
                      <a:moveTo>
                        <a:pt x="17469" y="8669"/>
                      </a:moveTo>
                      <a:cubicBezTo>
                        <a:pt x="13539" y="8669"/>
                        <a:pt x="9959" y="11271"/>
                        <a:pt x="8911" y="15210"/>
                      </a:cubicBezTo>
                      <a:cubicBezTo>
                        <a:pt x="8387" y="17454"/>
                        <a:pt x="8649" y="19794"/>
                        <a:pt x="9871" y="21794"/>
                      </a:cubicBezTo>
                      <a:cubicBezTo>
                        <a:pt x="11006" y="23829"/>
                        <a:pt x="12928" y="25279"/>
                        <a:pt x="15286" y="25872"/>
                      </a:cubicBezTo>
                      <a:cubicBezTo>
                        <a:pt x="20002" y="27104"/>
                        <a:pt x="24892" y="24300"/>
                        <a:pt x="26115" y="19620"/>
                      </a:cubicBezTo>
                      <a:cubicBezTo>
                        <a:pt x="26639" y="17375"/>
                        <a:pt x="26377" y="15044"/>
                        <a:pt x="25154" y="13035"/>
                      </a:cubicBezTo>
                      <a:cubicBezTo>
                        <a:pt x="24019" y="11000"/>
                        <a:pt x="22010" y="9551"/>
                        <a:pt x="19739" y="8957"/>
                      </a:cubicBezTo>
                      <a:cubicBezTo>
                        <a:pt x="19041" y="8765"/>
                        <a:pt x="18255" y="8669"/>
                        <a:pt x="17469" y="86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3" name="Google Shape;1193;p5"/>
                <p:cNvSpPr/>
                <p:nvPr/>
              </p:nvSpPr>
              <p:spPr>
                <a:xfrm>
                  <a:off x="6985191" y="1615597"/>
                  <a:ext cx="1542966" cy="1737119"/>
                </a:xfrm>
                <a:custGeom>
                  <a:rect b="b" l="l" r="r" t="t"/>
                  <a:pathLst>
                    <a:path extrusionOk="0" h="336325" w="298735">
                      <a:moveTo>
                        <a:pt x="297687" y="140001"/>
                      </a:moveTo>
                      <a:cubicBezTo>
                        <a:pt x="299870" y="118527"/>
                        <a:pt x="295417" y="96416"/>
                        <a:pt x="284937" y="77465"/>
                      </a:cubicBezTo>
                      <a:cubicBezTo>
                        <a:pt x="279873" y="68243"/>
                        <a:pt x="271488" y="58803"/>
                        <a:pt x="260922" y="59772"/>
                      </a:cubicBezTo>
                      <a:cubicBezTo>
                        <a:pt x="249569" y="60820"/>
                        <a:pt x="243194" y="72941"/>
                        <a:pt x="238915" y="83438"/>
                      </a:cubicBezTo>
                      <a:cubicBezTo>
                        <a:pt x="221799" y="125610"/>
                        <a:pt x="204682" y="167781"/>
                        <a:pt x="187566" y="209961"/>
                      </a:cubicBezTo>
                      <a:cubicBezTo>
                        <a:pt x="189399" y="173920"/>
                        <a:pt x="191234" y="137871"/>
                        <a:pt x="193067" y="101830"/>
                      </a:cubicBezTo>
                      <a:cubicBezTo>
                        <a:pt x="148529" y="174304"/>
                        <a:pt x="102595" y="251468"/>
                        <a:pt x="101983" y="336326"/>
                      </a:cubicBezTo>
                      <a:cubicBezTo>
                        <a:pt x="62772" y="317681"/>
                        <a:pt x="23824" y="291482"/>
                        <a:pt x="8017" y="251363"/>
                      </a:cubicBezTo>
                      <a:cubicBezTo>
                        <a:pt x="-2288" y="225147"/>
                        <a:pt x="-1327" y="195848"/>
                        <a:pt x="3476" y="168121"/>
                      </a:cubicBezTo>
                      <a:cubicBezTo>
                        <a:pt x="13519" y="110432"/>
                        <a:pt x="42163" y="53345"/>
                        <a:pt x="91940" y="21863"/>
                      </a:cubicBezTo>
                      <a:cubicBezTo>
                        <a:pt x="141718" y="-9628"/>
                        <a:pt x="214201" y="-8432"/>
                        <a:pt x="254721" y="34168"/>
                      </a:cubicBezTo>
                      <a:cubicBezTo>
                        <a:pt x="282492" y="63414"/>
                        <a:pt x="291137" y="105227"/>
                        <a:pt x="298735" y="14472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4" name="Shape 1194"/>
        <p:cNvGrpSpPr/>
        <p:nvPr/>
      </p:nvGrpSpPr>
      <p:grpSpPr>
        <a:xfrm>
          <a:off x="0" y="0"/>
          <a:ext cx="0" cy="0"/>
          <a:chOff x="0" y="0"/>
          <a:chExt cx="0" cy="0"/>
        </a:xfrm>
      </p:grpSpPr>
      <p:sp>
        <p:nvSpPr>
          <p:cNvPr id="1195" name="Google Shape;1195;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1196" name="Google Shape;1196;p6"/>
          <p:cNvGrpSpPr/>
          <p:nvPr/>
        </p:nvGrpSpPr>
        <p:grpSpPr>
          <a:xfrm>
            <a:off x="8430773" y="-23166"/>
            <a:ext cx="1083046" cy="1040896"/>
            <a:chOff x="3476560" y="3692219"/>
            <a:chExt cx="2557974" cy="2458423"/>
          </a:xfrm>
        </p:grpSpPr>
        <p:sp>
          <p:nvSpPr>
            <p:cNvPr id="1197" name="Google Shape;1197;p6"/>
            <p:cNvSpPr/>
            <p:nvPr/>
          </p:nvSpPr>
          <p:spPr>
            <a:xfrm>
              <a:off x="3916848" y="3741222"/>
              <a:ext cx="2117686" cy="2409420"/>
            </a:xfrm>
            <a:custGeom>
              <a:rect b="b" l="l" r="r" t="t"/>
              <a:pathLst>
                <a:path extrusionOk="0" h="718158" w="631203">
                  <a:moveTo>
                    <a:pt x="39942" y="718150"/>
                  </a:moveTo>
                  <a:cubicBezTo>
                    <a:pt x="-15328" y="676084"/>
                    <a:pt x="-8080" y="589995"/>
                    <a:pt x="30327" y="534348"/>
                  </a:cubicBezTo>
                  <a:cubicBezTo>
                    <a:pt x="61137" y="489723"/>
                    <a:pt x="109090" y="456407"/>
                    <a:pt x="161897" y="442941"/>
                  </a:cubicBezTo>
                  <a:cubicBezTo>
                    <a:pt x="179852" y="438365"/>
                    <a:pt x="198444" y="435964"/>
                    <a:pt x="216434" y="433641"/>
                  </a:cubicBezTo>
                  <a:cubicBezTo>
                    <a:pt x="235035" y="431239"/>
                    <a:pt x="254274" y="428759"/>
                    <a:pt x="272526" y="423860"/>
                  </a:cubicBezTo>
                  <a:cubicBezTo>
                    <a:pt x="314016" y="412725"/>
                    <a:pt x="343690" y="388273"/>
                    <a:pt x="351908" y="358433"/>
                  </a:cubicBezTo>
                  <a:cubicBezTo>
                    <a:pt x="358938" y="332889"/>
                    <a:pt x="350694" y="307154"/>
                    <a:pt x="341970" y="279898"/>
                  </a:cubicBezTo>
                  <a:cubicBezTo>
                    <a:pt x="333883" y="254642"/>
                    <a:pt x="325526" y="228540"/>
                    <a:pt x="330241" y="202271"/>
                  </a:cubicBezTo>
                  <a:cubicBezTo>
                    <a:pt x="338983" y="153542"/>
                    <a:pt x="386508" y="125151"/>
                    <a:pt x="430355" y="102358"/>
                  </a:cubicBezTo>
                  <a:lnTo>
                    <a:pt x="627370" y="0"/>
                  </a:lnTo>
                  <a:lnTo>
                    <a:pt x="631203" y="7379"/>
                  </a:lnTo>
                  <a:lnTo>
                    <a:pt x="434189" y="109738"/>
                  </a:lnTo>
                  <a:cubicBezTo>
                    <a:pt x="392088" y="131613"/>
                    <a:pt x="346493" y="158720"/>
                    <a:pt x="338424" y="203738"/>
                  </a:cubicBezTo>
                  <a:cubicBezTo>
                    <a:pt x="334075" y="227972"/>
                    <a:pt x="342118" y="253079"/>
                    <a:pt x="349890" y="277357"/>
                  </a:cubicBezTo>
                  <a:cubicBezTo>
                    <a:pt x="358606" y="304568"/>
                    <a:pt x="367609" y="332706"/>
                    <a:pt x="359925" y="360634"/>
                  </a:cubicBezTo>
                  <a:cubicBezTo>
                    <a:pt x="350921" y="393347"/>
                    <a:pt x="319054" y="419982"/>
                    <a:pt x="274683" y="431894"/>
                  </a:cubicBezTo>
                  <a:cubicBezTo>
                    <a:pt x="255889" y="436933"/>
                    <a:pt x="236380" y="439457"/>
                    <a:pt x="217500" y="441885"/>
                  </a:cubicBezTo>
                  <a:cubicBezTo>
                    <a:pt x="199763" y="444173"/>
                    <a:pt x="181424" y="446539"/>
                    <a:pt x="163958" y="451002"/>
                  </a:cubicBezTo>
                  <a:cubicBezTo>
                    <a:pt x="113071" y="463979"/>
                    <a:pt x="66857" y="496081"/>
                    <a:pt x="37183" y="539082"/>
                  </a:cubicBezTo>
                  <a:cubicBezTo>
                    <a:pt x="793" y="591802"/>
                    <a:pt x="-4753" y="673682"/>
                    <a:pt x="44990" y="711539"/>
                  </a:cubicBezTo>
                  <a:lnTo>
                    <a:pt x="39951" y="7181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8" name="Google Shape;1198;p6"/>
            <p:cNvSpPr/>
            <p:nvPr/>
          </p:nvSpPr>
          <p:spPr>
            <a:xfrm>
              <a:off x="4908578" y="5060576"/>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1" y="101385"/>
                  </a:cubicBezTo>
                  <a:cubicBezTo>
                    <a:pt x="89627" y="125470"/>
                    <a:pt x="118724" y="142124"/>
                    <a:pt x="149945" y="147556"/>
                  </a:cubicBezTo>
                  <a:cubicBezTo>
                    <a:pt x="164520" y="150088"/>
                    <a:pt x="183435" y="147730"/>
                    <a:pt x="188142" y="133819"/>
                  </a:cubicBezTo>
                  <a:cubicBezTo>
                    <a:pt x="195661" y="111584"/>
                    <a:pt x="158730" y="98363"/>
                    <a:pt x="154765" y="75238"/>
                  </a:cubicBezTo>
                  <a:cubicBezTo>
                    <a:pt x="151840" y="58192"/>
                    <a:pt x="168109" y="42944"/>
                    <a:pt x="167690" y="25653"/>
                  </a:cubicBezTo>
                  <a:cubicBezTo>
                    <a:pt x="167271" y="8327"/>
                    <a:pt x="146303" y="-5017"/>
                    <a:pt x="130243" y="1830"/>
                  </a:cubicBezTo>
                  <a:cubicBezTo>
                    <a:pt x="110699" y="10161"/>
                    <a:pt x="103459" y="39756"/>
                    <a:pt x="82230" y="41049"/>
                  </a:cubicBezTo>
                  <a:cubicBezTo>
                    <a:pt x="73471" y="41582"/>
                    <a:pt x="65463" y="36709"/>
                    <a:pt x="57288" y="33556"/>
                  </a:cubicBezTo>
                  <a:cubicBezTo>
                    <a:pt x="49115" y="30403"/>
                    <a:pt x="38495" y="29469"/>
                    <a:pt x="32784" y="36080"/>
                  </a:cubicBezTo>
                  <a:cubicBezTo>
                    <a:pt x="24138" y="46088"/>
                    <a:pt x="34863" y="60750"/>
                    <a:pt x="44905" y="69387"/>
                  </a:cubicBezTo>
                  <a:cubicBezTo>
                    <a:pt x="43263"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9" name="Google Shape;1199;p6"/>
            <p:cNvSpPr/>
            <p:nvPr/>
          </p:nvSpPr>
          <p:spPr>
            <a:xfrm>
              <a:off x="4895887" y="5047925"/>
              <a:ext cx="659922" cy="523222"/>
            </a:xfrm>
            <a:custGeom>
              <a:rect b="b" l="l" r="r" t="t"/>
              <a:pathLst>
                <a:path extrusionOk="0" h="155953" w="196698">
                  <a:moveTo>
                    <a:pt x="163944" y="155954"/>
                  </a:moveTo>
                  <a:cubicBezTo>
                    <a:pt x="160320" y="155954"/>
                    <a:pt x="156643" y="155622"/>
                    <a:pt x="153081" y="155002"/>
                  </a:cubicBezTo>
                  <a:cubicBezTo>
                    <a:pt x="122751" y="149727"/>
                    <a:pt x="93941" y="133825"/>
                    <a:pt x="73297" y="111110"/>
                  </a:cubicBezTo>
                  <a:cubicBezTo>
                    <a:pt x="64363" y="122385"/>
                    <a:pt x="51657" y="130917"/>
                    <a:pt x="37780" y="134812"/>
                  </a:cubicBezTo>
                  <a:cubicBezTo>
                    <a:pt x="26977" y="137833"/>
                    <a:pt x="12629" y="137641"/>
                    <a:pt x="4778" y="127991"/>
                  </a:cubicBezTo>
                  <a:cubicBezTo>
                    <a:pt x="-2872" y="118595"/>
                    <a:pt x="-313" y="105338"/>
                    <a:pt x="5302" y="96998"/>
                  </a:cubicBezTo>
                  <a:cubicBezTo>
                    <a:pt x="11145" y="88326"/>
                    <a:pt x="20192" y="82693"/>
                    <a:pt x="28174" y="77733"/>
                  </a:cubicBezTo>
                  <a:cubicBezTo>
                    <a:pt x="33125" y="74659"/>
                    <a:pt x="37771" y="72721"/>
                    <a:pt x="41937" y="71926"/>
                  </a:cubicBezTo>
                  <a:cubicBezTo>
                    <a:pt x="37003" y="66861"/>
                    <a:pt x="30348" y="58486"/>
                    <a:pt x="29693" y="49701"/>
                  </a:cubicBezTo>
                  <a:cubicBezTo>
                    <a:pt x="29344" y="45029"/>
                    <a:pt x="30706" y="40889"/>
                    <a:pt x="33719" y="37387"/>
                  </a:cubicBezTo>
                  <a:cubicBezTo>
                    <a:pt x="40706" y="29292"/>
                    <a:pt x="53124" y="30235"/>
                    <a:pt x="62407" y="33816"/>
                  </a:cubicBezTo>
                  <a:cubicBezTo>
                    <a:pt x="64398" y="34584"/>
                    <a:pt x="66389" y="35457"/>
                    <a:pt x="68380" y="36322"/>
                  </a:cubicBezTo>
                  <a:cubicBezTo>
                    <a:pt x="74362" y="38942"/>
                    <a:pt x="80021" y="41430"/>
                    <a:pt x="85776" y="41064"/>
                  </a:cubicBezTo>
                  <a:cubicBezTo>
                    <a:pt x="95898" y="40453"/>
                    <a:pt x="102744" y="31789"/>
                    <a:pt x="110001" y="22620"/>
                  </a:cubicBezTo>
                  <a:cubicBezTo>
                    <a:pt x="116385" y="14551"/>
                    <a:pt x="122987" y="6211"/>
                    <a:pt x="132549" y="2132"/>
                  </a:cubicBezTo>
                  <a:cubicBezTo>
                    <a:pt x="141291" y="-1597"/>
                    <a:pt x="151832" y="-383"/>
                    <a:pt x="160765" y="5364"/>
                  </a:cubicBezTo>
                  <a:cubicBezTo>
                    <a:pt x="169577" y="11040"/>
                    <a:pt x="174982" y="19991"/>
                    <a:pt x="175210" y="29309"/>
                  </a:cubicBezTo>
                  <a:cubicBezTo>
                    <a:pt x="175428" y="38261"/>
                    <a:pt x="171742" y="46399"/>
                    <a:pt x="168180" y="54277"/>
                  </a:cubicBezTo>
                  <a:cubicBezTo>
                    <a:pt x="164424" y="62573"/>
                    <a:pt x="160879" y="70415"/>
                    <a:pt x="162241" y="78353"/>
                  </a:cubicBezTo>
                  <a:cubicBezTo>
                    <a:pt x="163804" y="87470"/>
                    <a:pt x="171656" y="95356"/>
                    <a:pt x="179253" y="102989"/>
                  </a:cubicBezTo>
                  <a:cubicBezTo>
                    <a:pt x="189645" y="113433"/>
                    <a:pt x="200387" y="124219"/>
                    <a:pt x="195470" y="138759"/>
                  </a:cubicBezTo>
                  <a:cubicBezTo>
                    <a:pt x="191331" y="150993"/>
                    <a:pt x="177960" y="155936"/>
                    <a:pt x="163944" y="155936"/>
                  </a:cubicBezTo>
                  <a:close/>
                  <a:moveTo>
                    <a:pt x="72720" y="98946"/>
                  </a:moveTo>
                  <a:lnTo>
                    <a:pt x="75908" y="102718"/>
                  </a:lnTo>
                  <a:cubicBezTo>
                    <a:pt x="95592" y="126000"/>
                    <a:pt x="124192" y="142365"/>
                    <a:pt x="154364" y="147614"/>
                  </a:cubicBezTo>
                  <a:cubicBezTo>
                    <a:pt x="164948" y="149457"/>
                    <a:pt x="184038" y="149168"/>
                    <a:pt x="188370" y="136366"/>
                  </a:cubicBezTo>
                  <a:cubicBezTo>
                    <a:pt x="191802" y="126227"/>
                    <a:pt x="183523" y="117913"/>
                    <a:pt x="173935" y="108281"/>
                  </a:cubicBezTo>
                  <a:cubicBezTo>
                    <a:pt x="165516" y="99819"/>
                    <a:pt x="156810" y="91077"/>
                    <a:pt x="154845" y="79619"/>
                  </a:cubicBezTo>
                  <a:cubicBezTo>
                    <a:pt x="153098" y="69420"/>
                    <a:pt x="157290" y="60154"/>
                    <a:pt x="161350" y="51194"/>
                  </a:cubicBezTo>
                  <a:cubicBezTo>
                    <a:pt x="164713" y="43754"/>
                    <a:pt x="167892" y="36732"/>
                    <a:pt x="167717" y="29493"/>
                  </a:cubicBezTo>
                  <a:cubicBezTo>
                    <a:pt x="167551" y="22655"/>
                    <a:pt x="163438" y="15992"/>
                    <a:pt x="156713" y="11669"/>
                  </a:cubicBezTo>
                  <a:cubicBezTo>
                    <a:pt x="149875" y="7268"/>
                    <a:pt x="141937" y="6281"/>
                    <a:pt x="135492" y="9031"/>
                  </a:cubicBezTo>
                  <a:cubicBezTo>
                    <a:pt x="127685" y="12368"/>
                    <a:pt x="121686" y="19947"/>
                    <a:pt x="115887" y="27274"/>
                  </a:cubicBezTo>
                  <a:cubicBezTo>
                    <a:pt x="107931" y="37326"/>
                    <a:pt x="99705" y="47727"/>
                    <a:pt x="86239" y="48548"/>
                  </a:cubicBezTo>
                  <a:cubicBezTo>
                    <a:pt x="78659" y="49019"/>
                    <a:pt x="71908" y="46050"/>
                    <a:pt x="65384" y="43195"/>
                  </a:cubicBezTo>
                  <a:cubicBezTo>
                    <a:pt x="63498" y="42365"/>
                    <a:pt x="61612" y="41544"/>
                    <a:pt x="59726" y="40810"/>
                  </a:cubicBezTo>
                  <a:cubicBezTo>
                    <a:pt x="52818" y="38147"/>
                    <a:pt x="43858" y="37143"/>
                    <a:pt x="39404" y="42286"/>
                  </a:cubicBezTo>
                  <a:cubicBezTo>
                    <a:pt x="37710" y="44251"/>
                    <a:pt x="36977" y="46496"/>
                    <a:pt x="37177" y="49151"/>
                  </a:cubicBezTo>
                  <a:cubicBezTo>
                    <a:pt x="37710" y="56355"/>
                    <a:pt x="44731" y="64808"/>
                    <a:pt x="51133" y="70310"/>
                  </a:cubicBezTo>
                  <a:lnTo>
                    <a:pt x="54181" y="72930"/>
                  </a:lnTo>
                  <a:lnTo>
                    <a:pt x="53665" y="73454"/>
                  </a:lnTo>
                  <a:cubicBezTo>
                    <a:pt x="54835" y="74144"/>
                    <a:pt x="55892" y="75009"/>
                    <a:pt x="56835" y="76074"/>
                  </a:cubicBezTo>
                  <a:lnTo>
                    <a:pt x="51246" y="81061"/>
                  </a:lnTo>
                  <a:cubicBezTo>
                    <a:pt x="50355" y="80065"/>
                    <a:pt x="49238" y="79480"/>
                    <a:pt x="47980" y="79200"/>
                  </a:cubicBezTo>
                  <a:lnTo>
                    <a:pt x="46417" y="80781"/>
                  </a:lnTo>
                  <a:lnTo>
                    <a:pt x="44696" y="79078"/>
                  </a:lnTo>
                  <a:cubicBezTo>
                    <a:pt x="39823" y="79602"/>
                    <a:pt x="34304" y="82763"/>
                    <a:pt x="32138" y="84100"/>
                  </a:cubicBezTo>
                  <a:cubicBezTo>
                    <a:pt x="24794" y="88667"/>
                    <a:pt x="16472" y="93837"/>
                    <a:pt x="11529" y="101181"/>
                  </a:cubicBezTo>
                  <a:cubicBezTo>
                    <a:pt x="7276" y="107495"/>
                    <a:pt x="5599" y="117110"/>
                    <a:pt x="10603" y="123258"/>
                  </a:cubicBezTo>
                  <a:cubicBezTo>
                    <a:pt x="16166" y="130096"/>
                    <a:pt x="27257" y="129982"/>
                    <a:pt x="35772" y="127589"/>
                  </a:cubicBezTo>
                  <a:cubicBezTo>
                    <a:pt x="49517" y="123730"/>
                    <a:pt x="61979" y="114778"/>
                    <a:pt x="69952" y="103024"/>
                  </a:cubicBezTo>
                  <a:lnTo>
                    <a:pt x="72729" y="989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0" name="Google Shape;1200;p6"/>
            <p:cNvSpPr/>
            <p:nvPr/>
          </p:nvSpPr>
          <p:spPr>
            <a:xfrm>
              <a:off x="3606956" y="5288126"/>
              <a:ext cx="620618" cy="208597"/>
            </a:xfrm>
            <a:custGeom>
              <a:rect b="b" l="l" r="r" t="t"/>
              <a:pathLst>
                <a:path extrusionOk="0" h="62175" w="184983">
                  <a:moveTo>
                    <a:pt x="158926" y="60918"/>
                  </a:moveTo>
                  <a:cubicBezTo>
                    <a:pt x="109498" y="63468"/>
                    <a:pt x="59711"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3"/>
                    <a:pt x="175544" y="21323"/>
                    <a:pt x="182260" y="32527"/>
                  </a:cubicBezTo>
                  <a:cubicBezTo>
                    <a:pt x="188976" y="43741"/>
                    <a:pt x="182714" y="62350"/>
                    <a:pt x="169571" y="62071"/>
                  </a:cubicBezTo>
                  <a:cubicBezTo>
                    <a:pt x="160847" y="61879"/>
                    <a:pt x="158926" y="60927"/>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1" name="Google Shape;1201;p6"/>
            <p:cNvSpPr/>
            <p:nvPr/>
          </p:nvSpPr>
          <p:spPr>
            <a:xfrm>
              <a:off x="3594375" y="5275509"/>
              <a:ext cx="645676" cy="233693"/>
            </a:xfrm>
            <a:custGeom>
              <a:rect b="b" l="l" r="r" t="t"/>
              <a:pathLst>
                <a:path extrusionOk="0" h="69655" w="192452">
                  <a:moveTo>
                    <a:pt x="149227" y="69655"/>
                  </a:moveTo>
                  <a:lnTo>
                    <a:pt x="149166" y="68948"/>
                  </a:lnTo>
                  <a:cubicBezTo>
                    <a:pt x="103886" y="70127"/>
                    <a:pt x="58597" y="65682"/>
                    <a:pt x="14373" y="55656"/>
                  </a:cubicBezTo>
                  <a:cubicBezTo>
                    <a:pt x="11291" y="54958"/>
                    <a:pt x="1929" y="52827"/>
                    <a:pt x="244" y="45081"/>
                  </a:cubicBezTo>
                  <a:cubicBezTo>
                    <a:pt x="-909" y="39806"/>
                    <a:pt x="2269" y="35239"/>
                    <a:pt x="4758" y="32261"/>
                  </a:cubicBezTo>
                  <a:cubicBezTo>
                    <a:pt x="20600" y="13275"/>
                    <a:pt x="46738" y="1573"/>
                    <a:pt x="76473" y="159"/>
                  </a:cubicBezTo>
                  <a:cubicBezTo>
                    <a:pt x="103309" y="-1116"/>
                    <a:pt x="129691" y="5495"/>
                    <a:pt x="154204" y="12821"/>
                  </a:cubicBezTo>
                  <a:cubicBezTo>
                    <a:pt x="167243" y="16725"/>
                    <a:pt x="181783" y="21930"/>
                    <a:pt x="189223" y="34348"/>
                  </a:cubicBezTo>
                  <a:cubicBezTo>
                    <a:pt x="193616" y="41692"/>
                    <a:pt x="193520" y="52277"/>
                    <a:pt x="188979" y="60093"/>
                  </a:cubicBezTo>
                  <a:cubicBezTo>
                    <a:pt x="185399" y="66249"/>
                    <a:pt x="179661" y="69708"/>
                    <a:pt x="173242" y="69559"/>
                  </a:cubicBezTo>
                  <a:cubicBezTo>
                    <a:pt x="170675" y="69507"/>
                    <a:pt x="168684" y="69384"/>
                    <a:pt x="166806" y="69271"/>
                  </a:cubicBezTo>
                  <a:cubicBezTo>
                    <a:pt x="162309" y="69000"/>
                    <a:pt x="158763" y="68791"/>
                    <a:pt x="149227" y="69647"/>
                  </a:cubicBezTo>
                  <a:close/>
                  <a:moveTo>
                    <a:pt x="162510" y="61569"/>
                  </a:moveTo>
                  <a:cubicBezTo>
                    <a:pt x="164195" y="61612"/>
                    <a:pt x="165688" y="61700"/>
                    <a:pt x="167251" y="61795"/>
                  </a:cubicBezTo>
                  <a:cubicBezTo>
                    <a:pt x="169042" y="61900"/>
                    <a:pt x="170937" y="62023"/>
                    <a:pt x="173391" y="62066"/>
                  </a:cubicBezTo>
                  <a:cubicBezTo>
                    <a:pt x="178272" y="62128"/>
                    <a:pt x="181215" y="58512"/>
                    <a:pt x="182490" y="56320"/>
                  </a:cubicBezTo>
                  <a:cubicBezTo>
                    <a:pt x="185678" y="50844"/>
                    <a:pt x="185800" y="43221"/>
                    <a:pt x="182787" y="38199"/>
                  </a:cubicBezTo>
                  <a:cubicBezTo>
                    <a:pt x="176718" y="28078"/>
                    <a:pt x="163741" y="23493"/>
                    <a:pt x="152048" y="20000"/>
                  </a:cubicBezTo>
                  <a:cubicBezTo>
                    <a:pt x="128172" y="12856"/>
                    <a:pt x="102541" y="6412"/>
                    <a:pt x="76822" y="7643"/>
                  </a:cubicBezTo>
                  <a:cubicBezTo>
                    <a:pt x="49174" y="8961"/>
                    <a:pt x="25010" y="19677"/>
                    <a:pt x="10505" y="37064"/>
                  </a:cubicBezTo>
                  <a:cubicBezTo>
                    <a:pt x="8182" y="39841"/>
                    <a:pt x="7221" y="41937"/>
                    <a:pt x="7562" y="43483"/>
                  </a:cubicBezTo>
                  <a:cubicBezTo>
                    <a:pt x="8007" y="45535"/>
                    <a:pt x="10854" y="47168"/>
                    <a:pt x="16033" y="48347"/>
                  </a:cubicBezTo>
                  <a:cubicBezTo>
                    <a:pt x="64037" y="59237"/>
                    <a:pt x="113300" y="63464"/>
                    <a:pt x="162483" y="60931"/>
                  </a:cubicBezTo>
                  <a:lnTo>
                    <a:pt x="162518" y="615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2" name="Google Shape;1202;p6"/>
            <p:cNvSpPr/>
            <p:nvPr/>
          </p:nvSpPr>
          <p:spPr>
            <a:xfrm>
              <a:off x="4213512" y="5079502"/>
              <a:ext cx="620618" cy="208597"/>
            </a:xfrm>
            <a:custGeom>
              <a:rect b="b" l="l" r="r" t="t"/>
              <a:pathLst>
                <a:path extrusionOk="0" h="62175" w="184983">
                  <a:moveTo>
                    <a:pt x="158926" y="60918"/>
                  </a:moveTo>
                  <a:cubicBezTo>
                    <a:pt x="109498" y="63468"/>
                    <a:pt x="59712"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2"/>
                    <a:pt x="175544" y="21323"/>
                    <a:pt x="182260" y="32527"/>
                  </a:cubicBezTo>
                  <a:cubicBezTo>
                    <a:pt x="188976" y="43740"/>
                    <a:pt x="182714" y="62350"/>
                    <a:pt x="169571" y="62071"/>
                  </a:cubicBezTo>
                  <a:cubicBezTo>
                    <a:pt x="160847" y="61878"/>
                    <a:pt x="163345" y="61119"/>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3" name="Google Shape;1203;p6"/>
            <p:cNvSpPr/>
            <p:nvPr/>
          </p:nvSpPr>
          <p:spPr>
            <a:xfrm>
              <a:off x="4200928" y="5066865"/>
              <a:ext cx="645676" cy="233713"/>
            </a:xfrm>
            <a:custGeom>
              <a:rect b="b" l="l" r="r" t="t"/>
              <a:pathLst>
                <a:path extrusionOk="0" h="69661" w="192452">
                  <a:moveTo>
                    <a:pt x="149104" y="69662"/>
                  </a:moveTo>
                  <a:lnTo>
                    <a:pt x="149061" y="68954"/>
                  </a:lnTo>
                  <a:cubicBezTo>
                    <a:pt x="103789" y="70133"/>
                    <a:pt x="58562" y="65680"/>
                    <a:pt x="14373" y="55654"/>
                  </a:cubicBezTo>
                  <a:cubicBezTo>
                    <a:pt x="11291" y="54956"/>
                    <a:pt x="1929" y="52825"/>
                    <a:pt x="244" y="45079"/>
                  </a:cubicBezTo>
                  <a:cubicBezTo>
                    <a:pt x="-909" y="39804"/>
                    <a:pt x="2269" y="35237"/>
                    <a:pt x="4758" y="32259"/>
                  </a:cubicBezTo>
                  <a:cubicBezTo>
                    <a:pt x="20600" y="13274"/>
                    <a:pt x="46737" y="1572"/>
                    <a:pt x="76473" y="157"/>
                  </a:cubicBezTo>
                  <a:cubicBezTo>
                    <a:pt x="103300" y="-1110"/>
                    <a:pt x="129691" y="5492"/>
                    <a:pt x="154204" y="12820"/>
                  </a:cubicBezTo>
                  <a:cubicBezTo>
                    <a:pt x="167243" y="16723"/>
                    <a:pt x="181783" y="21928"/>
                    <a:pt x="189223" y="34346"/>
                  </a:cubicBezTo>
                  <a:cubicBezTo>
                    <a:pt x="193616" y="41691"/>
                    <a:pt x="193520" y="52275"/>
                    <a:pt x="188979" y="60091"/>
                  </a:cubicBezTo>
                  <a:cubicBezTo>
                    <a:pt x="185398" y="66248"/>
                    <a:pt x="179617" y="69802"/>
                    <a:pt x="173242" y="69557"/>
                  </a:cubicBezTo>
                  <a:cubicBezTo>
                    <a:pt x="170613" y="69496"/>
                    <a:pt x="168980" y="69391"/>
                    <a:pt x="167505" y="69295"/>
                  </a:cubicBezTo>
                  <a:cubicBezTo>
                    <a:pt x="164169" y="69077"/>
                    <a:pt x="161750" y="68919"/>
                    <a:pt x="149113" y="69653"/>
                  </a:cubicBezTo>
                  <a:close/>
                  <a:moveTo>
                    <a:pt x="162640" y="61636"/>
                  </a:moveTo>
                  <a:cubicBezTo>
                    <a:pt x="164929" y="61636"/>
                    <a:pt x="166352" y="61724"/>
                    <a:pt x="167985" y="61837"/>
                  </a:cubicBezTo>
                  <a:cubicBezTo>
                    <a:pt x="169373" y="61925"/>
                    <a:pt x="170919" y="62029"/>
                    <a:pt x="173399" y="62082"/>
                  </a:cubicBezTo>
                  <a:cubicBezTo>
                    <a:pt x="178307" y="62108"/>
                    <a:pt x="181224" y="58527"/>
                    <a:pt x="182499" y="56336"/>
                  </a:cubicBezTo>
                  <a:cubicBezTo>
                    <a:pt x="185678" y="50860"/>
                    <a:pt x="185809" y="43236"/>
                    <a:pt x="182796" y="38215"/>
                  </a:cubicBezTo>
                  <a:cubicBezTo>
                    <a:pt x="176735" y="28093"/>
                    <a:pt x="163750" y="23508"/>
                    <a:pt x="152056" y="20015"/>
                  </a:cubicBezTo>
                  <a:cubicBezTo>
                    <a:pt x="128180" y="12872"/>
                    <a:pt x="102549" y="6436"/>
                    <a:pt x="76831" y="7658"/>
                  </a:cubicBezTo>
                  <a:cubicBezTo>
                    <a:pt x="49183" y="8977"/>
                    <a:pt x="25019" y="19692"/>
                    <a:pt x="10513" y="37079"/>
                  </a:cubicBezTo>
                  <a:cubicBezTo>
                    <a:pt x="8191" y="39857"/>
                    <a:pt x="7230" y="41961"/>
                    <a:pt x="7571" y="43507"/>
                  </a:cubicBezTo>
                  <a:cubicBezTo>
                    <a:pt x="8016" y="45559"/>
                    <a:pt x="10863" y="47192"/>
                    <a:pt x="16041" y="48362"/>
                  </a:cubicBezTo>
                  <a:cubicBezTo>
                    <a:pt x="64046" y="59252"/>
                    <a:pt x="113317" y="63479"/>
                    <a:pt x="162492" y="60946"/>
                  </a:cubicBezTo>
                  <a:lnTo>
                    <a:pt x="162527" y="61645"/>
                  </a:lnTo>
                  <a:lnTo>
                    <a:pt x="162649" y="6164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4" name="Google Shape;1204;p6"/>
            <p:cNvSpPr/>
            <p:nvPr/>
          </p:nvSpPr>
          <p:spPr>
            <a:xfrm>
              <a:off x="4683739" y="4281148"/>
              <a:ext cx="620618" cy="208597"/>
            </a:xfrm>
            <a:custGeom>
              <a:rect b="b" l="l" r="r" t="t"/>
              <a:pathLst>
                <a:path extrusionOk="0" h="62175" w="184983">
                  <a:moveTo>
                    <a:pt x="158926" y="60918"/>
                  </a:moveTo>
                  <a:cubicBezTo>
                    <a:pt x="109498" y="63468"/>
                    <a:pt x="59712" y="59189"/>
                    <a:pt x="11453" y="48247"/>
                  </a:cubicBezTo>
                  <a:cubicBezTo>
                    <a:pt x="6729" y="47172"/>
                    <a:pt x="1175" y="45225"/>
                    <a:pt x="153" y="40536"/>
                  </a:cubicBezTo>
                  <a:cubicBezTo>
                    <a:pt x="-607" y="37051"/>
                    <a:pt x="1594" y="33654"/>
                    <a:pt x="3882" y="30912"/>
                  </a:cubicBezTo>
                  <a:cubicBezTo>
                    <a:pt x="20440" y="11071"/>
                    <a:pt x="46961" y="1386"/>
                    <a:pt x="72898" y="155"/>
                  </a:cubicBezTo>
                  <a:cubicBezTo>
                    <a:pt x="98835" y="-1077"/>
                    <a:pt x="124518" y="5228"/>
                    <a:pt x="149381" y="12669"/>
                  </a:cubicBezTo>
                  <a:cubicBezTo>
                    <a:pt x="161974" y="16433"/>
                    <a:pt x="175544" y="21323"/>
                    <a:pt x="182260" y="32527"/>
                  </a:cubicBezTo>
                  <a:cubicBezTo>
                    <a:pt x="188976" y="43741"/>
                    <a:pt x="182715" y="62350"/>
                    <a:pt x="169571" y="62071"/>
                  </a:cubicBezTo>
                  <a:cubicBezTo>
                    <a:pt x="160847" y="61879"/>
                    <a:pt x="163345" y="61119"/>
                    <a:pt x="145146"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5" name="Google Shape;1205;p6"/>
            <p:cNvSpPr/>
            <p:nvPr/>
          </p:nvSpPr>
          <p:spPr>
            <a:xfrm>
              <a:off x="4671166" y="4268527"/>
              <a:ext cx="645666" cy="233726"/>
            </a:xfrm>
            <a:custGeom>
              <a:rect b="b" l="l" r="r" t="t"/>
              <a:pathLst>
                <a:path extrusionOk="0" h="69665" w="192449">
                  <a:moveTo>
                    <a:pt x="149102" y="69666"/>
                  </a:moveTo>
                  <a:lnTo>
                    <a:pt x="149058" y="68958"/>
                  </a:lnTo>
                  <a:cubicBezTo>
                    <a:pt x="103778" y="70155"/>
                    <a:pt x="58550" y="65683"/>
                    <a:pt x="14371" y="55658"/>
                  </a:cubicBezTo>
                  <a:cubicBezTo>
                    <a:pt x="11288" y="54959"/>
                    <a:pt x="1926" y="52829"/>
                    <a:pt x="241" y="45082"/>
                  </a:cubicBezTo>
                  <a:cubicBezTo>
                    <a:pt x="-903" y="39816"/>
                    <a:pt x="2267" y="35241"/>
                    <a:pt x="4756" y="32262"/>
                  </a:cubicBezTo>
                  <a:cubicBezTo>
                    <a:pt x="20597" y="13277"/>
                    <a:pt x="46735" y="1575"/>
                    <a:pt x="76470" y="161"/>
                  </a:cubicBezTo>
                  <a:cubicBezTo>
                    <a:pt x="103324" y="-1123"/>
                    <a:pt x="129697" y="5496"/>
                    <a:pt x="154202" y="12823"/>
                  </a:cubicBezTo>
                  <a:cubicBezTo>
                    <a:pt x="167240" y="16718"/>
                    <a:pt x="181772" y="21923"/>
                    <a:pt x="189221" y="34350"/>
                  </a:cubicBezTo>
                  <a:cubicBezTo>
                    <a:pt x="193614" y="41694"/>
                    <a:pt x="193517" y="52278"/>
                    <a:pt x="188976" y="60094"/>
                  </a:cubicBezTo>
                  <a:cubicBezTo>
                    <a:pt x="185396" y="66251"/>
                    <a:pt x="179658" y="69683"/>
                    <a:pt x="173240" y="69570"/>
                  </a:cubicBezTo>
                  <a:cubicBezTo>
                    <a:pt x="170620" y="69508"/>
                    <a:pt x="168978" y="69404"/>
                    <a:pt x="167511" y="69307"/>
                  </a:cubicBezTo>
                  <a:cubicBezTo>
                    <a:pt x="164175" y="69080"/>
                    <a:pt x="161764" y="68932"/>
                    <a:pt x="149111" y="69666"/>
                  </a:cubicBezTo>
                  <a:close/>
                  <a:moveTo>
                    <a:pt x="162655" y="61631"/>
                  </a:moveTo>
                  <a:cubicBezTo>
                    <a:pt x="164943" y="61631"/>
                    <a:pt x="166367" y="61727"/>
                    <a:pt x="168000" y="61832"/>
                  </a:cubicBezTo>
                  <a:cubicBezTo>
                    <a:pt x="169388" y="61919"/>
                    <a:pt x="170934" y="62024"/>
                    <a:pt x="173405" y="62077"/>
                  </a:cubicBezTo>
                  <a:cubicBezTo>
                    <a:pt x="173475" y="62077"/>
                    <a:pt x="173545" y="62077"/>
                    <a:pt x="173615" y="62077"/>
                  </a:cubicBezTo>
                  <a:cubicBezTo>
                    <a:pt x="178435" y="62077"/>
                    <a:pt x="181248" y="58488"/>
                    <a:pt x="182505" y="56330"/>
                  </a:cubicBezTo>
                  <a:cubicBezTo>
                    <a:pt x="185684" y="50855"/>
                    <a:pt x="185815" y="43231"/>
                    <a:pt x="182802" y="38201"/>
                  </a:cubicBezTo>
                  <a:cubicBezTo>
                    <a:pt x="176733" y="28079"/>
                    <a:pt x="163756" y="23504"/>
                    <a:pt x="152062" y="20010"/>
                  </a:cubicBezTo>
                  <a:cubicBezTo>
                    <a:pt x="128195" y="12867"/>
                    <a:pt x="102547" y="6430"/>
                    <a:pt x="76837" y="7653"/>
                  </a:cubicBezTo>
                  <a:cubicBezTo>
                    <a:pt x="49189" y="8972"/>
                    <a:pt x="25025" y="19687"/>
                    <a:pt x="10519" y="37074"/>
                  </a:cubicBezTo>
                  <a:cubicBezTo>
                    <a:pt x="8196" y="39851"/>
                    <a:pt x="7236" y="41956"/>
                    <a:pt x="7576" y="43502"/>
                  </a:cubicBezTo>
                  <a:cubicBezTo>
                    <a:pt x="8022" y="45554"/>
                    <a:pt x="10869" y="47187"/>
                    <a:pt x="16047" y="48357"/>
                  </a:cubicBezTo>
                  <a:cubicBezTo>
                    <a:pt x="64043" y="59247"/>
                    <a:pt x="113314" y="63483"/>
                    <a:pt x="162498" y="60942"/>
                  </a:cubicBezTo>
                  <a:lnTo>
                    <a:pt x="162533" y="61640"/>
                  </a:lnTo>
                  <a:lnTo>
                    <a:pt x="162664" y="616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6" name="Google Shape;1206;p6"/>
            <p:cNvSpPr/>
            <p:nvPr/>
          </p:nvSpPr>
          <p:spPr>
            <a:xfrm>
              <a:off x="3489130" y="5039888"/>
              <a:ext cx="856183" cy="287758"/>
            </a:xfrm>
            <a:custGeom>
              <a:rect b="b" l="l" r="r" t="t"/>
              <a:pathLst>
                <a:path extrusionOk="0" h="85770" w="255196">
                  <a:moveTo>
                    <a:pt x="219258" y="84050"/>
                  </a:moveTo>
                  <a:cubicBezTo>
                    <a:pt x="151063" y="87569"/>
                    <a:pt x="82370" y="81666"/>
                    <a:pt x="15799" y="66567"/>
                  </a:cubicBezTo>
                  <a:cubicBezTo>
                    <a:pt x="9285" y="65091"/>
                    <a:pt x="1626" y="62401"/>
                    <a:pt x="211" y="55921"/>
                  </a:cubicBezTo>
                  <a:cubicBezTo>
                    <a:pt x="-837" y="51118"/>
                    <a:pt x="2193" y="46428"/>
                    <a:pt x="5355" y="42647"/>
                  </a:cubicBezTo>
                  <a:cubicBezTo>
                    <a:pt x="28200" y="15270"/>
                    <a:pt x="64791" y="1917"/>
                    <a:pt x="100569" y="214"/>
                  </a:cubicBezTo>
                  <a:cubicBezTo>
                    <a:pt x="136348" y="-1489"/>
                    <a:pt x="171787" y="7218"/>
                    <a:pt x="206081" y="17470"/>
                  </a:cubicBezTo>
                  <a:cubicBezTo>
                    <a:pt x="223450" y="22666"/>
                    <a:pt x="242174" y="29408"/>
                    <a:pt x="251439" y="44874"/>
                  </a:cubicBezTo>
                  <a:cubicBezTo>
                    <a:pt x="260705" y="60340"/>
                    <a:pt x="252068" y="86015"/>
                    <a:pt x="233930" y="85631"/>
                  </a:cubicBezTo>
                  <a:cubicBezTo>
                    <a:pt x="221896" y="85369"/>
                    <a:pt x="219250" y="84050"/>
                    <a:pt x="200229" y="857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7" name="Google Shape;1207;p6"/>
            <p:cNvSpPr/>
            <p:nvPr/>
          </p:nvSpPr>
          <p:spPr>
            <a:xfrm>
              <a:off x="3476560" y="5027318"/>
              <a:ext cx="881295" cy="312834"/>
            </a:xfrm>
            <a:custGeom>
              <a:rect b="b" l="l" r="r" t="t"/>
              <a:pathLst>
                <a:path extrusionOk="0" h="93244" w="262681">
                  <a:moveTo>
                    <a:pt x="204325" y="93245"/>
                  </a:moveTo>
                  <a:lnTo>
                    <a:pt x="204238" y="92275"/>
                  </a:lnTo>
                  <a:cubicBezTo>
                    <a:pt x="141893" y="93943"/>
                    <a:pt x="79575" y="87778"/>
                    <a:pt x="18725" y="73971"/>
                  </a:cubicBezTo>
                  <a:cubicBezTo>
                    <a:pt x="11738" y="72390"/>
                    <a:pt x="2219" y="69264"/>
                    <a:pt x="298" y="60470"/>
                  </a:cubicBezTo>
                  <a:cubicBezTo>
                    <a:pt x="-1152" y="53815"/>
                    <a:pt x="2988" y="47877"/>
                    <a:pt x="6228" y="43991"/>
                  </a:cubicBezTo>
                  <a:cubicBezTo>
                    <a:pt x="27833" y="18098"/>
                    <a:pt x="63524" y="2143"/>
                    <a:pt x="104150" y="213"/>
                  </a:cubicBezTo>
                  <a:cubicBezTo>
                    <a:pt x="140942" y="-1516"/>
                    <a:pt x="177218" y="7549"/>
                    <a:pt x="210918" y="17626"/>
                  </a:cubicBezTo>
                  <a:cubicBezTo>
                    <a:pt x="228655" y="22928"/>
                    <a:pt x="248408" y="29984"/>
                    <a:pt x="258417" y="46690"/>
                  </a:cubicBezTo>
                  <a:cubicBezTo>
                    <a:pt x="264232" y="56392"/>
                    <a:pt x="264084" y="70399"/>
                    <a:pt x="258067" y="80757"/>
                  </a:cubicBezTo>
                  <a:cubicBezTo>
                    <a:pt x="253404" y="88782"/>
                    <a:pt x="245989" y="93297"/>
                    <a:pt x="237615" y="93114"/>
                  </a:cubicBezTo>
                  <a:cubicBezTo>
                    <a:pt x="234086" y="93035"/>
                    <a:pt x="231353" y="92878"/>
                    <a:pt x="228794" y="92721"/>
                  </a:cubicBezTo>
                  <a:cubicBezTo>
                    <a:pt x="222533" y="92345"/>
                    <a:pt x="217590" y="92039"/>
                    <a:pt x="204334" y="93245"/>
                  </a:cubicBezTo>
                  <a:close/>
                  <a:moveTo>
                    <a:pt x="222856" y="84940"/>
                  </a:moveTo>
                  <a:cubicBezTo>
                    <a:pt x="225109" y="85001"/>
                    <a:pt x="227127" y="85123"/>
                    <a:pt x="229231" y="85245"/>
                  </a:cubicBezTo>
                  <a:cubicBezTo>
                    <a:pt x="231711" y="85394"/>
                    <a:pt x="234357" y="85551"/>
                    <a:pt x="237763" y="85630"/>
                  </a:cubicBezTo>
                  <a:cubicBezTo>
                    <a:pt x="245291" y="85787"/>
                    <a:pt x="249666" y="80294"/>
                    <a:pt x="251579" y="77002"/>
                  </a:cubicBezTo>
                  <a:cubicBezTo>
                    <a:pt x="256285" y="68897"/>
                    <a:pt x="256452" y="58025"/>
                    <a:pt x="251980" y="50550"/>
                  </a:cubicBezTo>
                  <a:cubicBezTo>
                    <a:pt x="243352" y="36140"/>
                    <a:pt x="225144" y="29713"/>
                    <a:pt x="208761" y="24814"/>
                  </a:cubicBezTo>
                  <a:cubicBezTo>
                    <a:pt x="175698" y="14928"/>
                    <a:pt x="140208" y="6012"/>
                    <a:pt x="104499" y="7706"/>
                  </a:cubicBezTo>
                  <a:cubicBezTo>
                    <a:pt x="65970" y="9540"/>
                    <a:pt x="32243" y="24517"/>
                    <a:pt x="11983" y="48794"/>
                  </a:cubicBezTo>
                  <a:cubicBezTo>
                    <a:pt x="8437" y="53047"/>
                    <a:pt x="7049" y="56252"/>
                    <a:pt x="7625" y="58872"/>
                  </a:cubicBezTo>
                  <a:cubicBezTo>
                    <a:pt x="8385" y="62339"/>
                    <a:pt x="12559" y="64889"/>
                    <a:pt x="20384" y="66662"/>
                  </a:cubicBezTo>
                  <a:cubicBezTo>
                    <a:pt x="86736" y="81717"/>
                    <a:pt x="154835" y="87560"/>
                    <a:pt x="222821" y="84058"/>
                  </a:cubicBezTo>
                  <a:lnTo>
                    <a:pt x="222865" y="849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8" name="Google Shape;1208;p6"/>
            <p:cNvSpPr/>
            <p:nvPr/>
          </p:nvSpPr>
          <p:spPr>
            <a:xfrm>
              <a:off x="4180186" y="5309606"/>
              <a:ext cx="503458" cy="270098"/>
            </a:xfrm>
            <a:custGeom>
              <a:rect b="b" l="l" r="r" t="t"/>
              <a:pathLst>
                <a:path extrusionOk="0" h="80506" w="150062">
                  <a:moveTo>
                    <a:pt x="93046" y="79816"/>
                  </a:moveTo>
                  <a:cubicBezTo>
                    <a:pt x="49268" y="81781"/>
                    <a:pt x="21733" y="73249"/>
                    <a:pt x="5612" y="50264"/>
                  </a:cubicBezTo>
                  <a:cubicBezTo>
                    <a:pt x="1595" y="44535"/>
                    <a:pt x="-1164" y="37383"/>
                    <a:pt x="486" y="30598"/>
                  </a:cubicBezTo>
                  <a:cubicBezTo>
                    <a:pt x="2311" y="23079"/>
                    <a:pt x="9036" y="17752"/>
                    <a:pt x="15865" y="14023"/>
                  </a:cubicBezTo>
                  <a:cubicBezTo>
                    <a:pt x="36448" y="2775"/>
                    <a:pt x="60769" y="810"/>
                    <a:pt x="84261" y="76"/>
                  </a:cubicBezTo>
                  <a:cubicBezTo>
                    <a:pt x="109970" y="-727"/>
                    <a:pt x="142527" y="4556"/>
                    <a:pt x="149103" y="29218"/>
                  </a:cubicBezTo>
                  <a:cubicBezTo>
                    <a:pt x="153757" y="46675"/>
                    <a:pt x="140833" y="65040"/>
                    <a:pt x="124258" y="72507"/>
                  </a:cubicBezTo>
                  <a:cubicBezTo>
                    <a:pt x="107683" y="79965"/>
                    <a:pt x="105796" y="79519"/>
                    <a:pt x="71022" y="80471"/>
                  </a:cubicBezTo>
                  <a:cubicBezTo>
                    <a:pt x="47530"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9" name="Google Shape;1209;p6"/>
            <p:cNvSpPr/>
            <p:nvPr/>
          </p:nvSpPr>
          <p:spPr>
            <a:xfrm>
              <a:off x="4167613" y="5297052"/>
              <a:ext cx="528570" cy="295217"/>
            </a:xfrm>
            <a:custGeom>
              <a:rect b="b" l="l" r="r" t="t"/>
              <a:pathLst>
                <a:path extrusionOk="0" h="87993" w="157547">
                  <a:moveTo>
                    <a:pt x="72175" y="87993"/>
                  </a:moveTo>
                  <a:cubicBezTo>
                    <a:pt x="57443" y="87993"/>
                    <a:pt x="44073" y="84631"/>
                    <a:pt x="32152" y="77959"/>
                  </a:cubicBezTo>
                  <a:cubicBezTo>
                    <a:pt x="21402" y="72850"/>
                    <a:pt x="12932" y="65628"/>
                    <a:pt x="6286" y="56153"/>
                  </a:cubicBezTo>
                  <a:cubicBezTo>
                    <a:pt x="915" y="48494"/>
                    <a:pt x="-1111" y="40434"/>
                    <a:pt x="583" y="33447"/>
                  </a:cubicBezTo>
                  <a:cubicBezTo>
                    <a:pt x="2356" y="26129"/>
                    <a:pt x="8155" y="19746"/>
                    <a:pt x="17804" y="14471"/>
                  </a:cubicBezTo>
                  <a:cubicBezTo>
                    <a:pt x="39689" y="2516"/>
                    <a:pt x="65451" y="769"/>
                    <a:pt x="87877" y="70"/>
                  </a:cubicBezTo>
                  <a:cubicBezTo>
                    <a:pt x="105788" y="-480"/>
                    <a:pt x="148326" y="1502"/>
                    <a:pt x="156456" y="31989"/>
                  </a:cubicBezTo>
                  <a:cubicBezTo>
                    <a:pt x="161758" y="51857"/>
                    <a:pt x="146929" y="71829"/>
                    <a:pt x="129524" y="79662"/>
                  </a:cubicBezTo>
                  <a:cubicBezTo>
                    <a:pt x="116617" y="85469"/>
                    <a:pt x="112076" y="86692"/>
                    <a:pt x="96025" y="87338"/>
                  </a:cubicBezTo>
                  <a:cubicBezTo>
                    <a:pt x="95143" y="87373"/>
                    <a:pt x="94270" y="87408"/>
                    <a:pt x="93396" y="87434"/>
                  </a:cubicBezTo>
                  <a:cubicBezTo>
                    <a:pt x="89921" y="87557"/>
                    <a:pt x="85930" y="87661"/>
                    <a:pt x="81275" y="87784"/>
                  </a:cubicBezTo>
                  <a:lnTo>
                    <a:pt x="74848" y="87958"/>
                  </a:lnTo>
                  <a:cubicBezTo>
                    <a:pt x="73948" y="87985"/>
                    <a:pt x="73049" y="87993"/>
                    <a:pt x="72158" y="87993"/>
                  </a:cubicBezTo>
                  <a:close/>
                  <a:moveTo>
                    <a:pt x="35620" y="71252"/>
                  </a:moveTo>
                  <a:cubicBezTo>
                    <a:pt x="49837" y="77968"/>
                    <a:pt x="68551" y="80745"/>
                    <a:pt x="92995" y="79950"/>
                  </a:cubicBezTo>
                  <a:cubicBezTo>
                    <a:pt x="94200" y="79907"/>
                    <a:pt x="95344" y="79863"/>
                    <a:pt x="96427" y="79819"/>
                  </a:cubicBezTo>
                  <a:cubicBezTo>
                    <a:pt x="96497" y="79819"/>
                    <a:pt x="96558" y="79819"/>
                    <a:pt x="96619" y="79819"/>
                  </a:cubicBezTo>
                  <a:lnTo>
                    <a:pt x="96619" y="79819"/>
                  </a:lnTo>
                  <a:cubicBezTo>
                    <a:pt x="111010" y="79190"/>
                    <a:pt x="114975" y="78003"/>
                    <a:pt x="126459" y="72833"/>
                  </a:cubicBezTo>
                  <a:cubicBezTo>
                    <a:pt x="141008" y="66283"/>
                    <a:pt x="153496" y="49944"/>
                    <a:pt x="149217" y="33928"/>
                  </a:cubicBezTo>
                  <a:cubicBezTo>
                    <a:pt x="142466" y="8629"/>
                    <a:pt x="104251" y="7056"/>
                    <a:pt x="88113" y="7563"/>
                  </a:cubicBezTo>
                  <a:cubicBezTo>
                    <a:pt x="66552" y="8236"/>
                    <a:pt x="41837" y="9886"/>
                    <a:pt x="21402" y="21056"/>
                  </a:cubicBezTo>
                  <a:cubicBezTo>
                    <a:pt x="13683" y="25274"/>
                    <a:pt x="9124" y="30042"/>
                    <a:pt x="7866" y="35220"/>
                  </a:cubicBezTo>
                  <a:cubicBezTo>
                    <a:pt x="6714" y="39980"/>
                    <a:pt x="8373" y="44800"/>
                    <a:pt x="10285" y="48381"/>
                  </a:cubicBezTo>
                  <a:cubicBezTo>
                    <a:pt x="17691" y="58284"/>
                    <a:pt x="26162" y="65917"/>
                    <a:pt x="35620" y="71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0" name="Google Shape;1210;p6"/>
            <p:cNvSpPr/>
            <p:nvPr/>
          </p:nvSpPr>
          <p:spPr>
            <a:xfrm>
              <a:off x="4908561" y="4569157"/>
              <a:ext cx="503458" cy="270098"/>
            </a:xfrm>
            <a:custGeom>
              <a:rect b="b" l="l" r="r" t="t"/>
              <a:pathLst>
                <a:path extrusionOk="0" h="80506" w="150062">
                  <a:moveTo>
                    <a:pt x="93046" y="79816"/>
                  </a:moveTo>
                  <a:cubicBezTo>
                    <a:pt x="49268" y="81790"/>
                    <a:pt x="21734" y="73249"/>
                    <a:pt x="5613" y="50264"/>
                  </a:cubicBezTo>
                  <a:cubicBezTo>
                    <a:pt x="1595" y="44535"/>
                    <a:pt x="-1164" y="37383"/>
                    <a:pt x="486" y="30598"/>
                  </a:cubicBezTo>
                  <a:cubicBezTo>
                    <a:pt x="2311" y="23079"/>
                    <a:pt x="9036" y="17752"/>
                    <a:pt x="15865" y="14023"/>
                  </a:cubicBezTo>
                  <a:cubicBezTo>
                    <a:pt x="36449" y="2775"/>
                    <a:pt x="60769" y="810"/>
                    <a:pt x="84261" y="76"/>
                  </a:cubicBezTo>
                  <a:cubicBezTo>
                    <a:pt x="109971" y="-727"/>
                    <a:pt x="142527" y="4556"/>
                    <a:pt x="149103" y="29218"/>
                  </a:cubicBezTo>
                  <a:cubicBezTo>
                    <a:pt x="153757" y="46675"/>
                    <a:pt x="140833" y="65040"/>
                    <a:pt x="124258" y="72507"/>
                  </a:cubicBezTo>
                  <a:cubicBezTo>
                    <a:pt x="107674" y="79965"/>
                    <a:pt x="105796" y="79519"/>
                    <a:pt x="71022" y="80471"/>
                  </a:cubicBezTo>
                  <a:cubicBezTo>
                    <a:pt x="47531"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1" name="Google Shape;1211;p6"/>
            <p:cNvSpPr/>
            <p:nvPr/>
          </p:nvSpPr>
          <p:spPr>
            <a:xfrm>
              <a:off x="4896044" y="4556597"/>
              <a:ext cx="528570" cy="295220"/>
            </a:xfrm>
            <a:custGeom>
              <a:rect b="b" l="l" r="r" t="t"/>
              <a:pathLst>
                <a:path extrusionOk="0" h="87994" w="157547">
                  <a:moveTo>
                    <a:pt x="72167" y="87995"/>
                  </a:moveTo>
                  <a:cubicBezTo>
                    <a:pt x="57434" y="87995"/>
                    <a:pt x="44056" y="84633"/>
                    <a:pt x="32144" y="77952"/>
                  </a:cubicBezTo>
                  <a:cubicBezTo>
                    <a:pt x="21403" y="72835"/>
                    <a:pt x="12923" y="65621"/>
                    <a:pt x="6286" y="56146"/>
                  </a:cubicBezTo>
                  <a:cubicBezTo>
                    <a:pt x="915" y="48496"/>
                    <a:pt x="-1111" y="40436"/>
                    <a:pt x="583" y="33449"/>
                  </a:cubicBezTo>
                  <a:cubicBezTo>
                    <a:pt x="2365" y="26122"/>
                    <a:pt x="8155" y="19738"/>
                    <a:pt x="17805" y="14473"/>
                  </a:cubicBezTo>
                  <a:cubicBezTo>
                    <a:pt x="39698" y="2517"/>
                    <a:pt x="65451" y="771"/>
                    <a:pt x="87877" y="72"/>
                  </a:cubicBezTo>
                  <a:cubicBezTo>
                    <a:pt x="105789" y="-487"/>
                    <a:pt x="148326" y="1504"/>
                    <a:pt x="156457" y="31991"/>
                  </a:cubicBezTo>
                  <a:cubicBezTo>
                    <a:pt x="161758" y="51858"/>
                    <a:pt x="146929" y="71830"/>
                    <a:pt x="129533" y="79664"/>
                  </a:cubicBezTo>
                  <a:cubicBezTo>
                    <a:pt x="116626" y="85471"/>
                    <a:pt x="112085" y="86693"/>
                    <a:pt x="96034" y="87340"/>
                  </a:cubicBezTo>
                  <a:cubicBezTo>
                    <a:pt x="95161" y="87375"/>
                    <a:pt x="94287" y="87410"/>
                    <a:pt x="93423" y="87436"/>
                  </a:cubicBezTo>
                  <a:cubicBezTo>
                    <a:pt x="89938" y="87558"/>
                    <a:pt x="85947" y="87663"/>
                    <a:pt x="81293" y="87785"/>
                  </a:cubicBezTo>
                  <a:lnTo>
                    <a:pt x="74865" y="87960"/>
                  </a:lnTo>
                  <a:cubicBezTo>
                    <a:pt x="73966" y="87986"/>
                    <a:pt x="73066" y="87995"/>
                    <a:pt x="72175" y="87995"/>
                  </a:cubicBezTo>
                  <a:close/>
                  <a:moveTo>
                    <a:pt x="35585" y="71245"/>
                  </a:moveTo>
                  <a:cubicBezTo>
                    <a:pt x="49793" y="77969"/>
                    <a:pt x="68508" y="80755"/>
                    <a:pt x="92969" y="79952"/>
                  </a:cubicBezTo>
                  <a:cubicBezTo>
                    <a:pt x="94183" y="79908"/>
                    <a:pt x="95327" y="79864"/>
                    <a:pt x="96418" y="79821"/>
                  </a:cubicBezTo>
                  <a:cubicBezTo>
                    <a:pt x="96479" y="79821"/>
                    <a:pt x="96549" y="79821"/>
                    <a:pt x="96610" y="79821"/>
                  </a:cubicBezTo>
                  <a:lnTo>
                    <a:pt x="96610" y="79821"/>
                  </a:lnTo>
                  <a:cubicBezTo>
                    <a:pt x="111002" y="79192"/>
                    <a:pt x="114967" y="78004"/>
                    <a:pt x="126450" y="72835"/>
                  </a:cubicBezTo>
                  <a:cubicBezTo>
                    <a:pt x="140999" y="66285"/>
                    <a:pt x="153488" y="49946"/>
                    <a:pt x="149208" y="33929"/>
                  </a:cubicBezTo>
                  <a:cubicBezTo>
                    <a:pt x="142458" y="8630"/>
                    <a:pt x="104225" y="7058"/>
                    <a:pt x="88095" y="7565"/>
                  </a:cubicBezTo>
                  <a:cubicBezTo>
                    <a:pt x="66534" y="8237"/>
                    <a:pt x="41820" y="9888"/>
                    <a:pt x="21385" y="21057"/>
                  </a:cubicBezTo>
                  <a:cubicBezTo>
                    <a:pt x="13665" y="25266"/>
                    <a:pt x="9107" y="30034"/>
                    <a:pt x="7849" y="35222"/>
                  </a:cubicBezTo>
                  <a:cubicBezTo>
                    <a:pt x="6696" y="39981"/>
                    <a:pt x="8355" y="44802"/>
                    <a:pt x="10268" y="48383"/>
                  </a:cubicBezTo>
                  <a:cubicBezTo>
                    <a:pt x="17674" y="58286"/>
                    <a:pt x="26127" y="65909"/>
                    <a:pt x="35576" y="712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2" name="Google Shape;1212;p6"/>
            <p:cNvSpPr/>
            <p:nvPr/>
          </p:nvSpPr>
          <p:spPr>
            <a:xfrm>
              <a:off x="4949813" y="4935737"/>
              <a:ext cx="592131" cy="623013"/>
            </a:xfrm>
            <a:custGeom>
              <a:rect b="b" l="l" r="r" t="t"/>
              <a:pathLst>
                <a:path extrusionOk="0" h="185697" w="176492">
                  <a:moveTo>
                    <a:pt x="76256" y="154114"/>
                  </a:moveTo>
                  <a:cubicBezTo>
                    <a:pt x="85975" y="161388"/>
                    <a:pt x="97110" y="169056"/>
                    <a:pt x="109170" y="167379"/>
                  </a:cubicBezTo>
                  <a:cubicBezTo>
                    <a:pt x="119483" y="165947"/>
                    <a:pt x="128094" y="157083"/>
                    <a:pt x="129806" y="146901"/>
                  </a:cubicBezTo>
                  <a:cubicBezTo>
                    <a:pt x="131518" y="136709"/>
                    <a:pt x="126601" y="125889"/>
                    <a:pt x="118156" y="119846"/>
                  </a:cubicBezTo>
                  <a:cubicBezTo>
                    <a:pt x="109930" y="113960"/>
                    <a:pt x="99415" y="112571"/>
                    <a:pt x="89687" y="109733"/>
                  </a:cubicBezTo>
                  <a:cubicBezTo>
                    <a:pt x="71933" y="104555"/>
                    <a:pt x="55821" y="93953"/>
                    <a:pt x="44119" y="79736"/>
                  </a:cubicBezTo>
                  <a:cubicBezTo>
                    <a:pt x="54406" y="80094"/>
                    <a:pt x="60510" y="66759"/>
                    <a:pt x="57061" y="57135"/>
                  </a:cubicBezTo>
                  <a:cubicBezTo>
                    <a:pt x="53611" y="47511"/>
                    <a:pt x="44459" y="41250"/>
                    <a:pt x="35857" y="35652"/>
                  </a:cubicBezTo>
                  <a:cubicBezTo>
                    <a:pt x="25421" y="28867"/>
                    <a:pt x="14977" y="22073"/>
                    <a:pt x="4541" y="15287"/>
                  </a:cubicBezTo>
                  <a:cubicBezTo>
                    <a:pt x="2978" y="14274"/>
                    <a:pt x="1353" y="13182"/>
                    <a:pt x="542" y="11514"/>
                  </a:cubicBezTo>
                  <a:cubicBezTo>
                    <a:pt x="-2166" y="5943"/>
                    <a:pt x="5842" y="1340"/>
                    <a:pt x="12034" y="616"/>
                  </a:cubicBezTo>
                  <a:cubicBezTo>
                    <a:pt x="31316" y="-1620"/>
                    <a:pt x="51865" y="2109"/>
                    <a:pt x="67234" y="13863"/>
                  </a:cubicBezTo>
                  <a:cubicBezTo>
                    <a:pt x="82613" y="25618"/>
                    <a:pt x="91695" y="46149"/>
                    <a:pt x="86927" y="64811"/>
                  </a:cubicBezTo>
                  <a:cubicBezTo>
                    <a:pt x="96027" y="65370"/>
                    <a:pt x="100978" y="54882"/>
                    <a:pt x="107388" y="48455"/>
                  </a:cubicBezTo>
                  <a:cubicBezTo>
                    <a:pt x="114663" y="41154"/>
                    <a:pt x="126330" y="38543"/>
                    <a:pt x="136058" y="42044"/>
                  </a:cubicBezTo>
                  <a:cubicBezTo>
                    <a:pt x="145787" y="45546"/>
                    <a:pt x="153053" y="54969"/>
                    <a:pt x="153917" y="65195"/>
                  </a:cubicBezTo>
                  <a:cubicBezTo>
                    <a:pt x="155446" y="83316"/>
                    <a:pt x="138722" y="100441"/>
                    <a:pt x="143647" y="117951"/>
                  </a:cubicBezTo>
                  <a:cubicBezTo>
                    <a:pt x="146416" y="127802"/>
                    <a:pt x="155280" y="134491"/>
                    <a:pt x="162930" y="141355"/>
                  </a:cubicBezTo>
                  <a:cubicBezTo>
                    <a:pt x="170580" y="148210"/>
                    <a:pt x="177968" y="157493"/>
                    <a:pt x="176239" y="167571"/>
                  </a:cubicBezTo>
                  <a:cubicBezTo>
                    <a:pt x="174902" y="175370"/>
                    <a:pt x="168117" y="181439"/>
                    <a:pt x="160554" y="183928"/>
                  </a:cubicBezTo>
                  <a:cubicBezTo>
                    <a:pt x="152992" y="186425"/>
                    <a:pt x="144756" y="185901"/>
                    <a:pt x="136888" y="184661"/>
                  </a:cubicBezTo>
                  <a:cubicBezTo>
                    <a:pt x="121239" y="182199"/>
                    <a:pt x="106035" y="176968"/>
                    <a:pt x="92202" y="169292"/>
                  </a:cubicBezTo>
                  <a:cubicBezTo>
                    <a:pt x="85687" y="165676"/>
                    <a:pt x="78622" y="159598"/>
                    <a:pt x="80282" y="15238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3" name="Google Shape;1213;p6"/>
            <p:cNvSpPr/>
            <p:nvPr/>
          </p:nvSpPr>
          <p:spPr>
            <a:xfrm>
              <a:off x="4331216" y="5316539"/>
              <a:ext cx="345864" cy="260657"/>
            </a:xfrm>
            <a:custGeom>
              <a:rect b="b" l="l" r="r" t="t"/>
              <a:pathLst>
                <a:path extrusionOk="0" h="77692" w="103089">
                  <a:moveTo>
                    <a:pt x="24976" y="75060"/>
                  </a:moveTo>
                  <a:cubicBezTo>
                    <a:pt x="42809" y="77750"/>
                    <a:pt x="60213" y="58895"/>
                    <a:pt x="55943" y="41508"/>
                  </a:cubicBezTo>
                  <a:cubicBezTo>
                    <a:pt x="53244" y="30531"/>
                    <a:pt x="43830" y="22156"/>
                    <a:pt x="33359" y="17720"/>
                  </a:cubicBezTo>
                  <a:cubicBezTo>
                    <a:pt x="22889" y="13283"/>
                    <a:pt x="11344" y="12165"/>
                    <a:pt x="0" y="11100"/>
                  </a:cubicBezTo>
                  <a:cubicBezTo>
                    <a:pt x="12907" y="-637"/>
                    <a:pt x="32416" y="-497"/>
                    <a:pt x="49908" y="324"/>
                  </a:cubicBezTo>
                  <a:cubicBezTo>
                    <a:pt x="66553" y="1110"/>
                    <a:pt x="85416" y="2979"/>
                    <a:pt x="95546" y="16104"/>
                  </a:cubicBezTo>
                  <a:cubicBezTo>
                    <a:pt x="100419" y="22418"/>
                    <a:pt x="102419" y="30487"/>
                    <a:pt x="102961" y="38417"/>
                  </a:cubicBezTo>
                  <a:cubicBezTo>
                    <a:pt x="103258" y="42800"/>
                    <a:pt x="103127" y="47289"/>
                    <a:pt x="101668" y="51437"/>
                  </a:cubicBezTo>
                  <a:cubicBezTo>
                    <a:pt x="98629" y="60065"/>
                    <a:pt x="90368" y="65812"/>
                    <a:pt x="82002" y="69646"/>
                  </a:cubicBezTo>
                  <a:cubicBezTo>
                    <a:pt x="61130" y="79208"/>
                    <a:pt x="36468" y="80308"/>
                    <a:pt x="14819" y="72624"/>
                  </a:cubicBezTo>
                  <a:cubicBezTo>
                    <a:pt x="16706" y="69174"/>
                    <a:pt x="22941" y="69820"/>
                    <a:pt x="24067" y="7358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4" name="Google Shape;1214;p6"/>
            <p:cNvSpPr/>
            <p:nvPr/>
          </p:nvSpPr>
          <p:spPr>
            <a:xfrm>
              <a:off x="4489112" y="5072079"/>
              <a:ext cx="353053" cy="215374"/>
            </a:xfrm>
            <a:custGeom>
              <a:rect b="b" l="l" r="r" t="t"/>
              <a:pathLst>
                <a:path extrusionOk="0" h="64195" w="105232">
                  <a:moveTo>
                    <a:pt x="4882" y="57480"/>
                  </a:moveTo>
                  <a:cubicBezTo>
                    <a:pt x="12567" y="57934"/>
                    <a:pt x="20452" y="58371"/>
                    <a:pt x="27805" y="56091"/>
                  </a:cubicBezTo>
                  <a:cubicBezTo>
                    <a:pt x="35158" y="53812"/>
                    <a:pt x="41970" y="48214"/>
                    <a:pt x="43367" y="40704"/>
                  </a:cubicBezTo>
                  <a:cubicBezTo>
                    <a:pt x="45201" y="30836"/>
                    <a:pt x="37386" y="21692"/>
                    <a:pt x="28862" y="16295"/>
                  </a:cubicBezTo>
                  <a:cubicBezTo>
                    <a:pt x="20339" y="10890"/>
                    <a:pt x="10392" y="7336"/>
                    <a:pt x="3493" y="0"/>
                  </a:cubicBezTo>
                  <a:cubicBezTo>
                    <a:pt x="26653" y="4506"/>
                    <a:pt x="49577" y="10174"/>
                    <a:pt x="72160" y="16977"/>
                  </a:cubicBezTo>
                  <a:cubicBezTo>
                    <a:pt x="82805" y="20182"/>
                    <a:pt x="94045" y="24094"/>
                    <a:pt x="100786" y="32862"/>
                  </a:cubicBezTo>
                  <a:cubicBezTo>
                    <a:pt x="107537" y="41638"/>
                    <a:pt x="106891" y="56737"/>
                    <a:pt x="96848" y="61488"/>
                  </a:cubicBezTo>
                  <a:cubicBezTo>
                    <a:pt x="93669" y="62990"/>
                    <a:pt x="90062" y="63261"/>
                    <a:pt x="86552" y="63470"/>
                  </a:cubicBezTo>
                  <a:cubicBezTo>
                    <a:pt x="57672" y="65174"/>
                    <a:pt x="28609" y="63872"/>
                    <a:pt x="0" y="5959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5" name="Google Shape;1215;p6"/>
            <p:cNvSpPr/>
            <p:nvPr/>
          </p:nvSpPr>
          <p:spPr>
            <a:xfrm>
              <a:off x="3825147" y="5056469"/>
              <a:ext cx="497671" cy="283799"/>
            </a:xfrm>
            <a:custGeom>
              <a:rect b="b" l="l" r="r" t="t"/>
              <a:pathLst>
                <a:path extrusionOk="0" h="84590" w="148337">
                  <a:moveTo>
                    <a:pt x="1651" y="73799"/>
                  </a:moveTo>
                  <a:cubicBezTo>
                    <a:pt x="18435" y="80375"/>
                    <a:pt x="39412" y="73895"/>
                    <a:pt x="49472" y="59032"/>
                  </a:cubicBezTo>
                  <a:cubicBezTo>
                    <a:pt x="51612" y="55871"/>
                    <a:pt x="53297" y="52378"/>
                    <a:pt x="54231" y="48684"/>
                  </a:cubicBezTo>
                  <a:cubicBezTo>
                    <a:pt x="56895" y="38134"/>
                    <a:pt x="53096" y="26650"/>
                    <a:pt x="46066" y="18302"/>
                  </a:cubicBezTo>
                  <a:cubicBezTo>
                    <a:pt x="39036" y="9953"/>
                    <a:pt x="29133" y="4408"/>
                    <a:pt x="18837" y="644"/>
                  </a:cubicBezTo>
                  <a:cubicBezTo>
                    <a:pt x="46424" y="-2029"/>
                    <a:pt x="74143" y="3980"/>
                    <a:pt x="100647" y="12031"/>
                  </a:cubicBezTo>
                  <a:cubicBezTo>
                    <a:pt x="115205" y="16450"/>
                    <a:pt x="130286" y="21987"/>
                    <a:pt x="140102" y="33523"/>
                  </a:cubicBezTo>
                  <a:cubicBezTo>
                    <a:pt x="149918" y="45068"/>
                    <a:pt x="151996" y="64385"/>
                    <a:pt x="140617" y="74419"/>
                  </a:cubicBezTo>
                  <a:cubicBezTo>
                    <a:pt x="133858" y="80375"/>
                    <a:pt x="124278" y="81738"/>
                    <a:pt x="115283" y="82584"/>
                  </a:cubicBezTo>
                  <a:cubicBezTo>
                    <a:pt x="76902" y="86174"/>
                    <a:pt x="38067" y="84943"/>
                    <a:pt x="0" y="789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6" name="Google Shape;1216;p6"/>
            <p:cNvSpPr/>
            <p:nvPr/>
          </p:nvSpPr>
          <p:spPr>
            <a:xfrm>
              <a:off x="5048544" y="4558100"/>
              <a:ext cx="360136" cy="282528"/>
            </a:xfrm>
            <a:custGeom>
              <a:rect b="b" l="l" r="r" t="t"/>
              <a:pathLst>
                <a:path extrusionOk="0" h="84211" w="107343">
                  <a:moveTo>
                    <a:pt x="1677" y="77382"/>
                  </a:moveTo>
                  <a:cubicBezTo>
                    <a:pt x="6078" y="77077"/>
                    <a:pt x="10479" y="76762"/>
                    <a:pt x="14881" y="76457"/>
                  </a:cubicBezTo>
                  <a:cubicBezTo>
                    <a:pt x="19099" y="76160"/>
                    <a:pt x="23430" y="75837"/>
                    <a:pt x="27229" y="74003"/>
                  </a:cubicBezTo>
                  <a:cubicBezTo>
                    <a:pt x="38259" y="68676"/>
                    <a:pt x="39805" y="52887"/>
                    <a:pt x="34382" y="41971"/>
                  </a:cubicBezTo>
                  <a:cubicBezTo>
                    <a:pt x="28958" y="31054"/>
                    <a:pt x="18837" y="23335"/>
                    <a:pt x="10505" y="14409"/>
                  </a:cubicBezTo>
                  <a:cubicBezTo>
                    <a:pt x="8925" y="12715"/>
                    <a:pt x="7301" y="10532"/>
                    <a:pt x="7965" y="8322"/>
                  </a:cubicBezTo>
                  <a:cubicBezTo>
                    <a:pt x="8689" y="5912"/>
                    <a:pt x="11632" y="5065"/>
                    <a:pt x="14121" y="4593"/>
                  </a:cubicBezTo>
                  <a:cubicBezTo>
                    <a:pt x="34198" y="839"/>
                    <a:pt x="55262" y="-2864"/>
                    <a:pt x="74736" y="3266"/>
                  </a:cubicBezTo>
                  <a:cubicBezTo>
                    <a:pt x="94210" y="9397"/>
                    <a:pt x="111039" y="28897"/>
                    <a:pt x="106637" y="48686"/>
                  </a:cubicBezTo>
                  <a:cubicBezTo>
                    <a:pt x="104044" y="60336"/>
                    <a:pt x="94656" y="69663"/>
                    <a:pt x="83810" y="74832"/>
                  </a:cubicBezTo>
                  <a:cubicBezTo>
                    <a:pt x="72963" y="79994"/>
                    <a:pt x="60746" y="81539"/>
                    <a:pt x="48729" y="82212"/>
                  </a:cubicBezTo>
                  <a:cubicBezTo>
                    <a:pt x="32478" y="83120"/>
                    <a:pt x="16147" y="82561"/>
                    <a:pt x="0" y="80552"/>
                  </a:cubicBezTo>
                  <a:cubicBezTo>
                    <a:pt x="3249" y="81775"/>
                    <a:pt x="6489" y="82989"/>
                    <a:pt x="9737" y="842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7" name="Google Shape;1217;p6"/>
            <p:cNvSpPr/>
            <p:nvPr/>
          </p:nvSpPr>
          <p:spPr>
            <a:xfrm>
              <a:off x="4875293" y="4284604"/>
              <a:ext cx="420546" cy="201454"/>
            </a:xfrm>
            <a:custGeom>
              <a:rect b="b" l="l" r="r" t="t"/>
              <a:pathLst>
                <a:path extrusionOk="0" h="60046" w="125349">
                  <a:moveTo>
                    <a:pt x="0" y="53818"/>
                  </a:moveTo>
                  <a:cubicBezTo>
                    <a:pt x="8794" y="54482"/>
                    <a:pt x="17841" y="55110"/>
                    <a:pt x="26269" y="52534"/>
                  </a:cubicBezTo>
                  <a:cubicBezTo>
                    <a:pt x="34696" y="49950"/>
                    <a:pt x="42485" y="43373"/>
                    <a:pt x="43769" y="34719"/>
                  </a:cubicBezTo>
                  <a:cubicBezTo>
                    <a:pt x="45498" y="23017"/>
                    <a:pt x="35499" y="13184"/>
                    <a:pt x="26400" y="5551"/>
                  </a:cubicBezTo>
                  <a:cubicBezTo>
                    <a:pt x="29832" y="-579"/>
                    <a:pt x="38626" y="-544"/>
                    <a:pt x="45603" y="582"/>
                  </a:cubicBezTo>
                  <a:cubicBezTo>
                    <a:pt x="63410" y="3473"/>
                    <a:pt x="80910" y="8189"/>
                    <a:pt x="97747" y="14634"/>
                  </a:cubicBezTo>
                  <a:cubicBezTo>
                    <a:pt x="105948" y="17777"/>
                    <a:pt x="114288" y="21550"/>
                    <a:pt x="119903" y="28248"/>
                  </a:cubicBezTo>
                  <a:cubicBezTo>
                    <a:pt x="125518" y="34955"/>
                    <a:pt x="127544" y="45365"/>
                    <a:pt x="122348" y="52386"/>
                  </a:cubicBezTo>
                  <a:cubicBezTo>
                    <a:pt x="115991" y="60979"/>
                    <a:pt x="103162" y="60534"/>
                    <a:pt x="92464" y="59503"/>
                  </a:cubicBezTo>
                  <a:cubicBezTo>
                    <a:pt x="61759" y="56560"/>
                    <a:pt x="30818" y="56001"/>
                    <a:pt x="26" y="578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8" name="Google Shape;1218;p6"/>
            <p:cNvSpPr/>
            <p:nvPr/>
          </p:nvSpPr>
          <p:spPr>
            <a:xfrm>
              <a:off x="3865439" y="5318515"/>
              <a:ext cx="378837" cy="181495"/>
            </a:xfrm>
            <a:custGeom>
              <a:rect b="b" l="l" r="r" t="t"/>
              <a:pathLst>
                <a:path extrusionOk="0" h="54097" w="112917">
                  <a:moveTo>
                    <a:pt x="6158" y="47863"/>
                  </a:moveTo>
                  <a:cubicBezTo>
                    <a:pt x="13292" y="50989"/>
                    <a:pt x="22165" y="45653"/>
                    <a:pt x="24479" y="38274"/>
                  </a:cubicBezTo>
                  <a:cubicBezTo>
                    <a:pt x="26802" y="30886"/>
                    <a:pt x="23780" y="22677"/>
                    <a:pt x="18707" y="16800"/>
                  </a:cubicBezTo>
                  <a:cubicBezTo>
                    <a:pt x="13633" y="10931"/>
                    <a:pt x="6751" y="6940"/>
                    <a:pt x="1" y="3063"/>
                  </a:cubicBezTo>
                  <a:cubicBezTo>
                    <a:pt x="-51" y="539"/>
                    <a:pt x="3459" y="-142"/>
                    <a:pt x="5992" y="23"/>
                  </a:cubicBezTo>
                  <a:cubicBezTo>
                    <a:pt x="41631" y="2382"/>
                    <a:pt x="77278" y="4731"/>
                    <a:pt x="112917" y="7089"/>
                  </a:cubicBezTo>
                  <a:cubicBezTo>
                    <a:pt x="106210" y="13158"/>
                    <a:pt x="99992" y="20144"/>
                    <a:pt x="96971" y="28633"/>
                  </a:cubicBezTo>
                  <a:cubicBezTo>
                    <a:pt x="93949" y="37121"/>
                    <a:pt x="94692" y="47373"/>
                    <a:pt x="100726" y="54098"/>
                  </a:cubicBezTo>
                  <a:cubicBezTo>
                    <a:pt x="71244" y="53512"/>
                    <a:pt x="41753" y="52927"/>
                    <a:pt x="12271" y="5235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9" name="Google Shape;1219;p6"/>
            <p:cNvSpPr/>
            <p:nvPr/>
          </p:nvSpPr>
          <p:spPr>
            <a:xfrm>
              <a:off x="4538461" y="4598805"/>
              <a:ext cx="324351" cy="248267"/>
            </a:xfrm>
            <a:custGeom>
              <a:rect b="b" l="l" r="r" t="t"/>
              <a:pathLst>
                <a:path extrusionOk="0" h="73999" w="96677">
                  <a:moveTo>
                    <a:pt x="0" y="44119"/>
                  </a:moveTo>
                  <a:cubicBezTo>
                    <a:pt x="6366" y="49908"/>
                    <a:pt x="13012" y="55864"/>
                    <a:pt x="21238" y="58466"/>
                  </a:cubicBezTo>
                  <a:cubicBezTo>
                    <a:pt x="29465" y="61069"/>
                    <a:pt x="39770" y="59322"/>
                    <a:pt x="44494" y="52153"/>
                  </a:cubicBezTo>
                  <a:cubicBezTo>
                    <a:pt x="48633" y="45883"/>
                    <a:pt x="47332" y="37254"/>
                    <a:pt x="43324" y="30897"/>
                  </a:cubicBezTo>
                  <a:cubicBezTo>
                    <a:pt x="39316" y="24539"/>
                    <a:pt x="33072" y="19954"/>
                    <a:pt x="26967" y="15527"/>
                  </a:cubicBezTo>
                  <a:cubicBezTo>
                    <a:pt x="34687" y="14034"/>
                    <a:pt x="43315" y="21753"/>
                    <a:pt x="49804" y="17343"/>
                  </a:cubicBezTo>
                  <a:cubicBezTo>
                    <a:pt x="55017" y="13798"/>
                    <a:pt x="53506" y="5921"/>
                    <a:pt x="51419" y="0"/>
                  </a:cubicBezTo>
                  <a:cubicBezTo>
                    <a:pt x="69942" y="2201"/>
                    <a:pt x="86796" y="15047"/>
                    <a:pt x="93704" y="32233"/>
                  </a:cubicBezTo>
                  <a:cubicBezTo>
                    <a:pt x="97258" y="41088"/>
                    <a:pt x="98158" y="51585"/>
                    <a:pt x="93433" y="59890"/>
                  </a:cubicBezTo>
                  <a:cubicBezTo>
                    <a:pt x="85259" y="74247"/>
                    <a:pt x="64955" y="75854"/>
                    <a:pt x="48668" y="72553"/>
                  </a:cubicBezTo>
                  <a:cubicBezTo>
                    <a:pt x="33098" y="69392"/>
                    <a:pt x="18121" y="63366"/>
                    <a:pt x="4733" y="54869"/>
                  </a:cubicBezTo>
                </a:path>
              </a:pathLst>
            </a:custGeom>
            <a:solidFill>
              <a:srgbClr val="004B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0" name="Google Shape;1220;p6"/>
            <p:cNvSpPr/>
            <p:nvPr/>
          </p:nvSpPr>
          <p:spPr>
            <a:xfrm>
              <a:off x="5225953" y="3704870"/>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2" y="101385"/>
                  </a:cubicBezTo>
                  <a:cubicBezTo>
                    <a:pt x="89627" y="125470"/>
                    <a:pt x="118725" y="142124"/>
                    <a:pt x="149945" y="147556"/>
                  </a:cubicBezTo>
                  <a:cubicBezTo>
                    <a:pt x="164520" y="150088"/>
                    <a:pt x="183435" y="147730"/>
                    <a:pt x="188142" y="133819"/>
                  </a:cubicBezTo>
                  <a:cubicBezTo>
                    <a:pt x="195661" y="111585"/>
                    <a:pt x="158730" y="98363"/>
                    <a:pt x="154765" y="75238"/>
                  </a:cubicBezTo>
                  <a:cubicBezTo>
                    <a:pt x="151840" y="58192"/>
                    <a:pt x="168109" y="42944"/>
                    <a:pt x="167690" y="25653"/>
                  </a:cubicBezTo>
                  <a:cubicBezTo>
                    <a:pt x="167271" y="8327"/>
                    <a:pt x="146303" y="-5017"/>
                    <a:pt x="130243" y="1830"/>
                  </a:cubicBezTo>
                  <a:cubicBezTo>
                    <a:pt x="110699" y="10161"/>
                    <a:pt x="103459" y="39765"/>
                    <a:pt x="82230" y="41049"/>
                  </a:cubicBezTo>
                  <a:cubicBezTo>
                    <a:pt x="73471" y="41582"/>
                    <a:pt x="65463" y="36709"/>
                    <a:pt x="57289" y="33556"/>
                  </a:cubicBezTo>
                  <a:cubicBezTo>
                    <a:pt x="49115" y="30404"/>
                    <a:pt x="38496" y="29469"/>
                    <a:pt x="32784" y="36080"/>
                  </a:cubicBezTo>
                  <a:cubicBezTo>
                    <a:pt x="24139" y="46088"/>
                    <a:pt x="34863" y="60751"/>
                    <a:pt x="44905" y="69387"/>
                  </a:cubicBezTo>
                  <a:cubicBezTo>
                    <a:pt x="43264"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1" name="Google Shape;1221;p6"/>
            <p:cNvSpPr/>
            <p:nvPr/>
          </p:nvSpPr>
          <p:spPr>
            <a:xfrm>
              <a:off x="5213262" y="3692219"/>
              <a:ext cx="659952" cy="523222"/>
            </a:xfrm>
            <a:custGeom>
              <a:rect b="b" l="l" r="r" t="t"/>
              <a:pathLst>
                <a:path extrusionOk="0" h="155953" w="196707">
                  <a:moveTo>
                    <a:pt x="163936" y="155954"/>
                  </a:moveTo>
                  <a:cubicBezTo>
                    <a:pt x="160311" y="155954"/>
                    <a:pt x="156643" y="155622"/>
                    <a:pt x="153080" y="155002"/>
                  </a:cubicBezTo>
                  <a:cubicBezTo>
                    <a:pt x="122760" y="149727"/>
                    <a:pt x="93941" y="133825"/>
                    <a:pt x="73297" y="111110"/>
                  </a:cubicBezTo>
                  <a:cubicBezTo>
                    <a:pt x="64363" y="122384"/>
                    <a:pt x="51656" y="130908"/>
                    <a:pt x="37780" y="134803"/>
                  </a:cubicBezTo>
                  <a:cubicBezTo>
                    <a:pt x="26968" y="137833"/>
                    <a:pt x="12629" y="137632"/>
                    <a:pt x="4778" y="127991"/>
                  </a:cubicBezTo>
                  <a:cubicBezTo>
                    <a:pt x="-2872" y="118594"/>
                    <a:pt x="-313" y="105338"/>
                    <a:pt x="5302" y="96998"/>
                  </a:cubicBezTo>
                  <a:cubicBezTo>
                    <a:pt x="11145" y="88317"/>
                    <a:pt x="20192" y="82694"/>
                    <a:pt x="28174" y="77733"/>
                  </a:cubicBezTo>
                  <a:cubicBezTo>
                    <a:pt x="33125" y="74659"/>
                    <a:pt x="37771" y="72720"/>
                    <a:pt x="41937" y="71926"/>
                  </a:cubicBezTo>
                  <a:cubicBezTo>
                    <a:pt x="37003" y="66860"/>
                    <a:pt x="30348" y="58486"/>
                    <a:pt x="29702" y="49700"/>
                  </a:cubicBezTo>
                  <a:cubicBezTo>
                    <a:pt x="29353" y="45028"/>
                    <a:pt x="30706" y="40880"/>
                    <a:pt x="33728" y="37387"/>
                  </a:cubicBezTo>
                  <a:cubicBezTo>
                    <a:pt x="40714" y="29292"/>
                    <a:pt x="53132" y="30244"/>
                    <a:pt x="62416" y="33815"/>
                  </a:cubicBezTo>
                  <a:cubicBezTo>
                    <a:pt x="64407" y="34584"/>
                    <a:pt x="66398" y="35457"/>
                    <a:pt x="68389" y="36322"/>
                  </a:cubicBezTo>
                  <a:cubicBezTo>
                    <a:pt x="74371" y="38942"/>
                    <a:pt x="80003" y="41396"/>
                    <a:pt x="85785" y="41063"/>
                  </a:cubicBezTo>
                  <a:cubicBezTo>
                    <a:pt x="95906" y="40452"/>
                    <a:pt x="102753" y="31789"/>
                    <a:pt x="110010" y="22620"/>
                  </a:cubicBezTo>
                  <a:cubicBezTo>
                    <a:pt x="116394" y="14551"/>
                    <a:pt x="122995" y="6211"/>
                    <a:pt x="132558" y="2133"/>
                  </a:cubicBezTo>
                  <a:cubicBezTo>
                    <a:pt x="141300" y="-1596"/>
                    <a:pt x="151849" y="-383"/>
                    <a:pt x="160774" y="5363"/>
                  </a:cubicBezTo>
                  <a:cubicBezTo>
                    <a:pt x="169585" y="11040"/>
                    <a:pt x="174991" y="19991"/>
                    <a:pt x="175218" y="29309"/>
                  </a:cubicBezTo>
                  <a:cubicBezTo>
                    <a:pt x="175437" y="38260"/>
                    <a:pt x="171751" y="46408"/>
                    <a:pt x="168188" y="54277"/>
                  </a:cubicBezTo>
                  <a:cubicBezTo>
                    <a:pt x="164433" y="62573"/>
                    <a:pt x="160888" y="70415"/>
                    <a:pt x="162250" y="78353"/>
                  </a:cubicBezTo>
                  <a:cubicBezTo>
                    <a:pt x="163813" y="87470"/>
                    <a:pt x="171664" y="95356"/>
                    <a:pt x="179262" y="102989"/>
                  </a:cubicBezTo>
                  <a:cubicBezTo>
                    <a:pt x="189654" y="113425"/>
                    <a:pt x="200395" y="124218"/>
                    <a:pt x="195478" y="138759"/>
                  </a:cubicBezTo>
                  <a:cubicBezTo>
                    <a:pt x="191339" y="150994"/>
                    <a:pt x="177969" y="155936"/>
                    <a:pt x="163944" y="155936"/>
                  </a:cubicBezTo>
                  <a:close/>
                  <a:moveTo>
                    <a:pt x="72720" y="98954"/>
                  </a:moveTo>
                  <a:lnTo>
                    <a:pt x="75908" y="102727"/>
                  </a:lnTo>
                  <a:cubicBezTo>
                    <a:pt x="95592" y="126008"/>
                    <a:pt x="124192" y="142374"/>
                    <a:pt x="154364" y="147622"/>
                  </a:cubicBezTo>
                  <a:cubicBezTo>
                    <a:pt x="164957" y="149474"/>
                    <a:pt x="184039" y="149168"/>
                    <a:pt x="188370" y="136374"/>
                  </a:cubicBezTo>
                  <a:cubicBezTo>
                    <a:pt x="191802" y="126236"/>
                    <a:pt x="183523" y="117913"/>
                    <a:pt x="173934" y="108289"/>
                  </a:cubicBezTo>
                  <a:cubicBezTo>
                    <a:pt x="165516" y="99836"/>
                    <a:pt x="156809" y="91086"/>
                    <a:pt x="154844" y="79637"/>
                  </a:cubicBezTo>
                  <a:cubicBezTo>
                    <a:pt x="153098" y="69437"/>
                    <a:pt x="157290" y="60171"/>
                    <a:pt x="161351" y="51211"/>
                  </a:cubicBezTo>
                  <a:cubicBezTo>
                    <a:pt x="164712" y="43780"/>
                    <a:pt x="167900" y="36749"/>
                    <a:pt x="167717" y="29510"/>
                  </a:cubicBezTo>
                  <a:cubicBezTo>
                    <a:pt x="167551" y="22672"/>
                    <a:pt x="163437" y="16009"/>
                    <a:pt x="156713" y="11686"/>
                  </a:cubicBezTo>
                  <a:cubicBezTo>
                    <a:pt x="149875" y="7285"/>
                    <a:pt x="141937" y="6298"/>
                    <a:pt x="135484" y="9049"/>
                  </a:cubicBezTo>
                  <a:cubicBezTo>
                    <a:pt x="127677" y="12385"/>
                    <a:pt x="121677" y="19965"/>
                    <a:pt x="115878" y="27292"/>
                  </a:cubicBezTo>
                  <a:cubicBezTo>
                    <a:pt x="107923" y="37343"/>
                    <a:pt x="99696" y="47744"/>
                    <a:pt x="86239" y="48565"/>
                  </a:cubicBezTo>
                  <a:cubicBezTo>
                    <a:pt x="78641" y="49045"/>
                    <a:pt x="71908" y="46067"/>
                    <a:pt x="65376" y="43212"/>
                  </a:cubicBezTo>
                  <a:cubicBezTo>
                    <a:pt x="63490" y="42391"/>
                    <a:pt x="61603" y="41562"/>
                    <a:pt x="59717" y="40828"/>
                  </a:cubicBezTo>
                  <a:cubicBezTo>
                    <a:pt x="53124" y="38278"/>
                    <a:pt x="43849" y="37143"/>
                    <a:pt x="39395" y="42304"/>
                  </a:cubicBezTo>
                  <a:cubicBezTo>
                    <a:pt x="37701" y="44269"/>
                    <a:pt x="36968" y="46513"/>
                    <a:pt x="37169" y="49168"/>
                  </a:cubicBezTo>
                  <a:cubicBezTo>
                    <a:pt x="37701" y="56372"/>
                    <a:pt x="44723" y="64817"/>
                    <a:pt x="51115" y="70319"/>
                  </a:cubicBezTo>
                  <a:lnTo>
                    <a:pt x="54154" y="72939"/>
                  </a:lnTo>
                  <a:lnTo>
                    <a:pt x="53639" y="73463"/>
                  </a:lnTo>
                  <a:cubicBezTo>
                    <a:pt x="54809" y="74153"/>
                    <a:pt x="55874" y="75026"/>
                    <a:pt x="56818" y="76082"/>
                  </a:cubicBezTo>
                  <a:lnTo>
                    <a:pt x="51229" y="81069"/>
                  </a:lnTo>
                  <a:cubicBezTo>
                    <a:pt x="50338" y="80074"/>
                    <a:pt x="49220" y="79488"/>
                    <a:pt x="47962" y="79209"/>
                  </a:cubicBezTo>
                  <a:lnTo>
                    <a:pt x="46408" y="80781"/>
                  </a:lnTo>
                  <a:lnTo>
                    <a:pt x="44679" y="79078"/>
                  </a:lnTo>
                  <a:cubicBezTo>
                    <a:pt x="39806" y="79602"/>
                    <a:pt x="34287" y="82763"/>
                    <a:pt x="32121" y="84108"/>
                  </a:cubicBezTo>
                  <a:cubicBezTo>
                    <a:pt x="24777" y="88675"/>
                    <a:pt x="16454" y="93845"/>
                    <a:pt x="11511" y="101190"/>
                  </a:cubicBezTo>
                  <a:cubicBezTo>
                    <a:pt x="7258" y="107503"/>
                    <a:pt x="5582" y="117119"/>
                    <a:pt x="10586" y="123267"/>
                  </a:cubicBezTo>
                  <a:cubicBezTo>
                    <a:pt x="16157" y="130104"/>
                    <a:pt x="27239" y="129991"/>
                    <a:pt x="35754" y="127598"/>
                  </a:cubicBezTo>
                  <a:cubicBezTo>
                    <a:pt x="49500" y="123738"/>
                    <a:pt x="61961" y="114787"/>
                    <a:pt x="69934" y="103041"/>
                  </a:cubicBezTo>
                  <a:lnTo>
                    <a:pt x="72712" y="989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2" name="Google Shape;1222;p6"/>
            <p:cNvSpPr/>
            <p:nvPr/>
          </p:nvSpPr>
          <p:spPr>
            <a:xfrm>
              <a:off x="5328668" y="3711601"/>
              <a:ext cx="543309" cy="506816"/>
            </a:xfrm>
            <a:custGeom>
              <a:rect b="b" l="l" r="r" t="t"/>
              <a:pathLst>
                <a:path extrusionOk="0" h="151063" w="161940">
                  <a:moveTo>
                    <a:pt x="18112" y="114146"/>
                  </a:moveTo>
                  <a:cubicBezTo>
                    <a:pt x="15518" y="119333"/>
                    <a:pt x="7283" y="119752"/>
                    <a:pt x="3222" y="115587"/>
                  </a:cubicBezTo>
                  <a:cubicBezTo>
                    <a:pt x="-838" y="111421"/>
                    <a:pt x="-847" y="104478"/>
                    <a:pt x="2000" y="99422"/>
                  </a:cubicBezTo>
                  <a:cubicBezTo>
                    <a:pt x="4847" y="94366"/>
                    <a:pt x="9982" y="90960"/>
                    <a:pt x="15317" y="88611"/>
                  </a:cubicBezTo>
                  <a:cubicBezTo>
                    <a:pt x="23806" y="84882"/>
                    <a:pt x="33543" y="83406"/>
                    <a:pt x="42486" y="85878"/>
                  </a:cubicBezTo>
                  <a:cubicBezTo>
                    <a:pt x="50266" y="88026"/>
                    <a:pt x="57340" y="93056"/>
                    <a:pt x="65410" y="93222"/>
                  </a:cubicBezTo>
                  <a:cubicBezTo>
                    <a:pt x="73479" y="93388"/>
                    <a:pt x="82089" y="84306"/>
                    <a:pt x="77208" y="77922"/>
                  </a:cubicBezTo>
                  <a:cubicBezTo>
                    <a:pt x="75601" y="75826"/>
                    <a:pt x="73033" y="74743"/>
                    <a:pt x="70579" y="73739"/>
                  </a:cubicBezTo>
                  <a:cubicBezTo>
                    <a:pt x="62353" y="70385"/>
                    <a:pt x="54126" y="67041"/>
                    <a:pt x="45909" y="63687"/>
                  </a:cubicBezTo>
                  <a:cubicBezTo>
                    <a:pt x="55061" y="65224"/>
                    <a:pt x="64807" y="66709"/>
                    <a:pt x="73348" y="63094"/>
                  </a:cubicBezTo>
                  <a:cubicBezTo>
                    <a:pt x="81888" y="59487"/>
                    <a:pt x="87984" y="48649"/>
                    <a:pt x="83163" y="40781"/>
                  </a:cubicBezTo>
                  <a:cubicBezTo>
                    <a:pt x="82054" y="38973"/>
                    <a:pt x="80491" y="37471"/>
                    <a:pt x="79461" y="35620"/>
                  </a:cubicBezTo>
                  <a:cubicBezTo>
                    <a:pt x="76806" y="30834"/>
                    <a:pt x="78299" y="24817"/>
                    <a:pt x="80753" y="19936"/>
                  </a:cubicBezTo>
                  <a:cubicBezTo>
                    <a:pt x="85277" y="10958"/>
                    <a:pt x="93241" y="3387"/>
                    <a:pt x="103031" y="845"/>
                  </a:cubicBezTo>
                  <a:cubicBezTo>
                    <a:pt x="112820" y="-1696"/>
                    <a:pt x="124287" y="1553"/>
                    <a:pt x="130085" y="9779"/>
                  </a:cubicBezTo>
                  <a:cubicBezTo>
                    <a:pt x="144512" y="30275"/>
                    <a:pt x="117178" y="59889"/>
                    <a:pt x="128164" y="82384"/>
                  </a:cubicBezTo>
                  <a:cubicBezTo>
                    <a:pt x="135299" y="96986"/>
                    <a:pt x="156083" y="102147"/>
                    <a:pt x="161017" y="117622"/>
                  </a:cubicBezTo>
                  <a:cubicBezTo>
                    <a:pt x="165733" y="132424"/>
                    <a:pt x="151621" y="147916"/>
                    <a:pt x="136181" y="150492"/>
                  </a:cubicBezTo>
                  <a:cubicBezTo>
                    <a:pt x="120741" y="153060"/>
                    <a:pt x="105345" y="146545"/>
                    <a:pt x="91407" y="139480"/>
                  </a:cubicBezTo>
                  <a:cubicBezTo>
                    <a:pt x="71112" y="129193"/>
                    <a:pt x="51149" y="117010"/>
                    <a:pt x="36958" y="99309"/>
                  </a:cubicBezTo>
                  <a:cubicBezTo>
                    <a:pt x="30609" y="105334"/>
                    <a:pt x="24269" y="111360"/>
                    <a:pt x="17920" y="11738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3" name="Google Shape;1223;p6"/>
            <p:cNvSpPr/>
            <p:nvPr/>
          </p:nvSpPr>
          <p:spPr>
            <a:xfrm>
              <a:off x="4899447" y="4927187"/>
              <a:ext cx="367654" cy="272607"/>
            </a:xfrm>
            <a:custGeom>
              <a:rect b="b" l="l" r="r" t="t"/>
              <a:pathLst>
                <a:path extrusionOk="0" h="81254" w="109584">
                  <a:moveTo>
                    <a:pt x="45592" y="10238"/>
                  </a:moveTo>
                  <a:cubicBezTo>
                    <a:pt x="38003" y="-4530"/>
                    <a:pt x="13115" y="-2626"/>
                    <a:pt x="4338" y="11487"/>
                  </a:cubicBezTo>
                  <a:cubicBezTo>
                    <a:pt x="-4430" y="25599"/>
                    <a:pt x="967" y="45064"/>
                    <a:pt x="12721" y="56854"/>
                  </a:cubicBezTo>
                  <a:cubicBezTo>
                    <a:pt x="24476" y="68643"/>
                    <a:pt x="41042" y="74285"/>
                    <a:pt x="57259" y="78293"/>
                  </a:cubicBezTo>
                  <a:cubicBezTo>
                    <a:pt x="72411" y="82040"/>
                    <a:pt x="90532" y="83970"/>
                    <a:pt x="101727" y="73176"/>
                  </a:cubicBezTo>
                  <a:cubicBezTo>
                    <a:pt x="111997" y="63273"/>
                    <a:pt x="111561" y="45912"/>
                    <a:pt x="104111" y="33773"/>
                  </a:cubicBezTo>
                  <a:cubicBezTo>
                    <a:pt x="96662" y="21634"/>
                    <a:pt x="83860" y="13775"/>
                    <a:pt x="70953"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4" name="Google Shape;1224;p6"/>
            <p:cNvSpPr/>
            <p:nvPr/>
          </p:nvSpPr>
          <p:spPr>
            <a:xfrm>
              <a:off x="4886920" y="4914590"/>
              <a:ext cx="392629" cy="297649"/>
            </a:xfrm>
            <a:custGeom>
              <a:rect b="b" l="l" r="r" t="t"/>
              <a:pathLst>
                <a:path extrusionOk="0" h="88718" w="117028">
                  <a:moveTo>
                    <a:pt x="82021" y="88718"/>
                  </a:moveTo>
                  <a:cubicBezTo>
                    <a:pt x="75576" y="88718"/>
                    <a:pt x="68275" y="87706"/>
                    <a:pt x="60084" y="85679"/>
                  </a:cubicBezTo>
                  <a:cubicBezTo>
                    <a:pt x="44382" y="81802"/>
                    <a:pt x="26602" y="76100"/>
                    <a:pt x="13791" y="63254"/>
                  </a:cubicBezTo>
                  <a:cubicBezTo>
                    <a:pt x="1853" y="51281"/>
                    <a:pt x="-5326" y="29684"/>
                    <a:pt x="4875" y="13258"/>
                  </a:cubicBezTo>
                  <a:cubicBezTo>
                    <a:pt x="10149" y="4769"/>
                    <a:pt x="20716" y="-427"/>
                    <a:pt x="31746" y="28"/>
                  </a:cubicBezTo>
                  <a:cubicBezTo>
                    <a:pt x="34287" y="132"/>
                    <a:pt x="36697" y="525"/>
                    <a:pt x="38941" y="1198"/>
                  </a:cubicBezTo>
                  <a:cubicBezTo>
                    <a:pt x="43439" y="2053"/>
                    <a:pt x="47674" y="2350"/>
                    <a:pt x="51797" y="2638"/>
                  </a:cubicBezTo>
                  <a:cubicBezTo>
                    <a:pt x="59490" y="3180"/>
                    <a:pt x="67437" y="3739"/>
                    <a:pt x="76292" y="7966"/>
                  </a:cubicBezTo>
                  <a:cubicBezTo>
                    <a:pt x="88029" y="13581"/>
                    <a:pt x="102587" y="21790"/>
                    <a:pt x="111032" y="35553"/>
                  </a:cubicBezTo>
                  <a:cubicBezTo>
                    <a:pt x="118725" y="48093"/>
                    <a:pt x="120297" y="67803"/>
                    <a:pt x="108054" y="79610"/>
                  </a:cubicBezTo>
                  <a:cubicBezTo>
                    <a:pt x="101748" y="85688"/>
                    <a:pt x="93146" y="88710"/>
                    <a:pt x="82021" y="88710"/>
                  </a:cubicBezTo>
                  <a:close/>
                  <a:moveTo>
                    <a:pt x="30462" y="7494"/>
                  </a:moveTo>
                  <a:cubicBezTo>
                    <a:pt x="22541" y="7494"/>
                    <a:pt x="14909" y="11319"/>
                    <a:pt x="11249" y="17214"/>
                  </a:cubicBezTo>
                  <a:cubicBezTo>
                    <a:pt x="3076" y="30365"/>
                    <a:pt x="9197" y="48024"/>
                    <a:pt x="19101" y="57961"/>
                  </a:cubicBezTo>
                  <a:cubicBezTo>
                    <a:pt x="30610" y="69498"/>
                    <a:pt x="47185" y="74772"/>
                    <a:pt x="61883" y="78405"/>
                  </a:cubicBezTo>
                  <a:cubicBezTo>
                    <a:pt x="81497" y="83260"/>
                    <a:pt x="94902" y="81890"/>
                    <a:pt x="102849" y="74222"/>
                  </a:cubicBezTo>
                  <a:cubicBezTo>
                    <a:pt x="112280" y="65131"/>
                    <a:pt x="110814" y="49534"/>
                    <a:pt x="104648" y="39482"/>
                  </a:cubicBezTo>
                  <a:cubicBezTo>
                    <a:pt x="97225" y="27387"/>
                    <a:pt x="83872" y="19903"/>
                    <a:pt x="73061" y="14734"/>
                  </a:cubicBezTo>
                  <a:cubicBezTo>
                    <a:pt x="65533" y="11136"/>
                    <a:pt x="58966" y="10655"/>
                    <a:pt x="51377" y="10122"/>
                  </a:cubicBezTo>
                  <a:cubicBezTo>
                    <a:pt x="51840" y="10812"/>
                    <a:pt x="52259" y="11529"/>
                    <a:pt x="52643" y="12271"/>
                  </a:cubicBezTo>
                  <a:lnTo>
                    <a:pt x="45980" y="15703"/>
                  </a:lnTo>
                  <a:cubicBezTo>
                    <a:pt x="44199" y="12245"/>
                    <a:pt x="41064" y="9738"/>
                    <a:pt x="37029" y="8463"/>
                  </a:cubicBezTo>
                  <a:cubicBezTo>
                    <a:pt x="35981" y="8254"/>
                    <a:pt x="34916" y="8018"/>
                    <a:pt x="33824" y="7747"/>
                  </a:cubicBezTo>
                  <a:lnTo>
                    <a:pt x="33824" y="7747"/>
                  </a:lnTo>
                  <a:cubicBezTo>
                    <a:pt x="33056" y="7625"/>
                    <a:pt x="32261" y="7555"/>
                    <a:pt x="31440" y="7520"/>
                  </a:cubicBezTo>
                  <a:cubicBezTo>
                    <a:pt x="31108" y="7503"/>
                    <a:pt x="30776" y="7503"/>
                    <a:pt x="30444" y="7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5" name="Google Shape;1225;p6"/>
            <p:cNvSpPr/>
            <p:nvPr/>
          </p:nvSpPr>
          <p:spPr>
            <a:xfrm>
              <a:off x="4499874" y="4567909"/>
              <a:ext cx="367651" cy="272607"/>
            </a:xfrm>
            <a:custGeom>
              <a:rect b="b" l="l" r="r" t="t"/>
              <a:pathLst>
                <a:path extrusionOk="0" h="81254" w="109583">
                  <a:moveTo>
                    <a:pt x="45592" y="10238"/>
                  </a:moveTo>
                  <a:cubicBezTo>
                    <a:pt x="38003" y="-4530"/>
                    <a:pt x="13114" y="-2626"/>
                    <a:pt x="4338" y="11486"/>
                  </a:cubicBezTo>
                  <a:cubicBezTo>
                    <a:pt x="-4430" y="25599"/>
                    <a:pt x="967" y="45065"/>
                    <a:pt x="12721" y="56854"/>
                  </a:cubicBezTo>
                  <a:cubicBezTo>
                    <a:pt x="24476" y="68643"/>
                    <a:pt x="41042" y="74285"/>
                    <a:pt x="57259" y="78293"/>
                  </a:cubicBezTo>
                  <a:cubicBezTo>
                    <a:pt x="72411" y="82040"/>
                    <a:pt x="90531" y="83970"/>
                    <a:pt x="101727" y="73176"/>
                  </a:cubicBezTo>
                  <a:cubicBezTo>
                    <a:pt x="111997" y="63272"/>
                    <a:pt x="111560" y="45920"/>
                    <a:pt x="104111" y="33773"/>
                  </a:cubicBezTo>
                  <a:cubicBezTo>
                    <a:pt x="96662" y="21634"/>
                    <a:pt x="83859" y="13775"/>
                    <a:pt x="70952"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6" name="Google Shape;1226;p6"/>
            <p:cNvSpPr/>
            <p:nvPr/>
          </p:nvSpPr>
          <p:spPr>
            <a:xfrm>
              <a:off x="4487347" y="4555332"/>
              <a:ext cx="392599" cy="297632"/>
            </a:xfrm>
            <a:custGeom>
              <a:rect b="b" l="l" r="r" t="t"/>
              <a:pathLst>
                <a:path extrusionOk="0" h="88713" w="117019">
                  <a:moveTo>
                    <a:pt x="82021" y="88713"/>
                  </a:moveTo>
                  <a:cubicBezTo>
                    <a:pt x="75576" y="88713"/>
                    <a:pt x="68276" y="87700"/>
                    <a:pt x="60084" y="85674"/>
                  </a:cubicBezTo>
                  <a:cubicBezTo>
                    <a:pt x="44374" y="81788"/>
                    <a:pt x="26593" y="76086"/>
                    <a:pt x="13791" y="63239"/>
                  </a:cubicBezTo>
                  <a:cubicBezTo>
                    <a:pt x="1853" y="51266"/>
                    <a:pt x="-5326" y="29679"/>
                    <a:pt x="4875" y="13252"/>
                  </a:cubicBezTo>
                  <a:cubicBezTo>
                    <a:pt x="10149" y="4764"/>
                    <a:pt x="20725" y="-380"/>
                    <a:pt x="31754" y="22"/>
                  </a:cubicBezTo>
                  <a:cubicBezTo>
                    <a:pt x="34296" y="127"/>
                    <a:pt x="36706" y="529"/>
                    <a:pt x="38941" y="1192"/>
                  </a:cubicBezTo>
                  <a:cubicBezTo>
                    <a:pt x="43439" y="2048"/>
                    <a:pt x="47674" y="2345"/>
                    <a:pt x="51788" y="2633"/>
                  </a:cubicBezTo>
                  <a:cubicBezTo>
                    <a:pt x="59481" y="3174"/>
                    <a:pt x="67437" y="3733"/>
                    <a:pt x="76284" y="7969"/>
                  </a:cubicBezTo>
                  <a:cubicBezTo>
                    <a:pt x="88021" y="13584"/>
                    <a:pt x="102570" y="21784"/>
                    <a:pt x="111023" y="35556"/>
                  </a:cubicBezTo>
                  <a:cubicBezTo>
                    <a:pt x="118717" y="48096"/>
                    <a:pt x="120289" y="67807"/>
                    <a:pt x="108045" y="79614"/>
                  </a:cubicBezTo>
                  <a:cubicBezTo>
                    <a:pt x="101740" y="85692"/>
                    <a:pt x="93138" y="88713"/>
                    <a:pt x="82003" y="88713"/>
                  </a:cubicBezTo>
                  <a:close/>
                  <a:moveTo>
                    <a:pt x="30462" y="7497"/>
                  </a:moveTo>
                  <a:cubicBezTo>
                    <a:pt x="22541" y="7497"/>
                    <a:pt x="14909" y="11322"/>
                    <a:pt x="11249" y="17217"/>
                  </a:cubicBezTo>
                  <a:cubicBezTo>
                    <a:pt x="3076" y="30369"/>
                    <a:pt x="9197" y="48026"/>
                    <a:pt x="19101" y="57965"/>
                  </a:cubicBezTo>
                  <a:cubicBezTo>
                    <a:pt x="30602" y="69501"/>
                    <a:pt x="47177" y="74776"/>
                    <a:pt x="61883" y="78408"/>
                  </a:cubicBezTo>
                  <a:cubicBezTo>
                    <a:pt x="81506" y="83264"/>
                    <a:pt x="94902" y="81893"/>
                    <a:pt x="102858" y="74225"/>
                  </a:cubicBezTo>
                  <a:cubicBezTo>
                    <a:pt x="112289" y="65134"/>
                    <a:pt x="110822" y="49537"/>
                    <a:pt x="104657" y="39486"/>
                  </a:cubicBezTo>
                  <a:cubicBezTo>
                    <a:pt x="97234" y="27391"/>
                    <a:pt x="83881" y="19907"/>
                    <a:pt x="73070" y="14737"/>
                  </a:cubicBezTo>
                  <a:cubicBezTo>
                    <a:pt x="65542" y="11139"/>
                    <a:pt x="58975" y="10658"/>
                    <a:pt x="51386" y="10126"/>
                  </a:cubicBezTo>
                  <a:cubicBezTo>
                    <a:pt x="51849" y="10816"/>
                    <a:pt x="52268" y="11532"/>
                    <a:pt x="52652" y="12283"/>
                  </a:cubicBezTo>
                  <a:lnTo>
                    <a:pt x="45989" y="15706"/>
                  </a:lnTo>
                  <a:cubicBezTo>
                    <a:pt x="44208" y="12248"/>
                    <a:pt x="41072" y="9742"/>
                    <a:pt x="37038" y="8467"/>
                  </a:cubicBezTo>
                  <a:cubicBezTo>
                    <a:pt x="35990" y="8257"/>
                    <a:pt x="34925" y="8021"/>
                    <a:pt x="33833" y="7751"/>
                  </a:cubicBezTo>
                  <a:lnTo>
                    <a:pt x="33833" y="7751"/>
                  </a:lnTo>
                  <a:cubicBezTo>
                    <a:pt x="33064" y="7628"/>
                    <a:pt x="32270" y="7558"/>
                    <a:pt x="31449" y="7523"/>
                  </a:cubicBezTo>
                  <a:cubicBezTo>
                    <a:pt x="31117" y="7506"/>
                    <a:pt x="30785" y="7506"/>
                    <a:pt x="30453" y="75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227" name="Google Shape;1227;p6"/>
          <p:cNvGrpSpPr/>
          <p:nvPr/>
        </p:nvGrpSpPr>
        <p:grpSpPr>
          <a:xfrm>
            <a:off x="8585521" y="3691366"/>
            <a:ext cx="896804" cy="976796"/>
            <a:chOff x="3591335" y="3639035"/>
            <a:chExt cx="1598011" cy="1740548"/>
          </a:xfrm>
        </p:grpSpPr>
        <p:sp>
          <p:nvSpPr>
            <p:cNvPr id="1228" name="Google Shape;1228;p6"/>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29" name="Google Shape;1229;p6"/>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0" name="Google Shape;1230;p6"/>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1" name="Google Shape;1231;p6"/>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2" name="Google Shape;1232;p6"/>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3" name="Google Shape;1233;p6"/>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4" name="Google Shape;1234;p6"/>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5" name="Google Shape;1235;p6"/>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6" name="Google Shape;1236;p6"/>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7" name="Google Shape;1237;p6"/>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8" name="Google Shape;1238;p6"/>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39" name="Google Shape;1239;p6"/>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0" name="Google Shape;1240;p6"/>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1" name="Google Shape;1241;p6"/>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2" name="Google Shape;1242;p6"/>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3" name="Google Shape;1243;p6"/>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4" name="Google Shape;1244;p6"/>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5" name="Google Shape;1245;p6"/>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246" name="Google Shape;1246;p6"/>
          <p:cNvGrpSpPr/>
          <p:nvPr/>
        </p:nvGrpSpPr>
        <p:grpSpPr>
          <a:xfrm>
            <a:off x="8503144" y="1864913"/>
            <a:ext cx="938311" cy="1247185"/>
            <a:chOff x="3119733" y="3330466"/>
            <a:chExt cx="2464051" cy="3275172"/>
          </a:xfrm>
        </p:grpSpPr>
        <p:sp>
          <p:nvSpPr>
            <p:cNvPr id="1247" name="Google Shape;1247;p6"/>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8" name="Google Shape;1248;p6"/>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9" name="Google Shape;1249;p6"/>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0" name="Google Shape;1250;p6"/>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1" name="Google Shape;1251;p6"/>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2" name="Google Shape;1252;p6"/>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3" name="Google Shape;1253;p6"/>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4" name="Google Shape;1254;p6"/>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5" name="Google Shape;1255;p6"/>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6" name="Google Shape;1256;p6"/>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7" name="Google Shape;1257;p6"/>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8" name="Google Shape;1258;p6"/>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9" name="Google Shape;1259;p6"/>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0" name="Google Shape;1260;p6"/>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1" name="Google Shape;1261;p6"/>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2" name="Google Shape;1262;p6"/>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3" name="Google Shape;1263;p6"/>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4" name="Google Shape;1264;p6"/>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5" name="Google Shape;1265;p6"/>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6" name="Google Shape;1266;p6"/>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7" name="Google Shape;1267;p6"/>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8" name="Google Shape;1268;p6"/>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9" name="Google Shape;1269;p6"/>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0" name="Google Shape;1270;p6"/>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1" name="Google Shape;1271;p6"/>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2" name="Google Shape;1272;p6"/>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3" name="Google Shape;1273;p6"/>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4" name="Google Shape;1274;p6"/>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5" name="Google Shape;1275;p6"/>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6" name="Google Shape;1276;p6"/>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7" name="Google Shape;1277;p6"/>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8" name="Google Shape;1278;p6"/>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9" name="Google Shape;1279;p6"/>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0" name="Google Shape;1280;p6"/>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1" name="Google Shape;1281;p6"/>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2" name="Google Shape;1282;p6"/>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3" name="Google Shape;1283;p6"/>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4" name="Google Shape;1284;p6"/>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5" name="Google Shape;1285;p6"/>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6" name="Google Shape;1286;p6"/>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7" name="Google Shape;1287;p6"/>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8" name="Google Shape;1288;p6"/>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9" name="Google Shape;1289;p6"/>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0" name="Google Shape;1290;p6"/>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291" name="Google Shape;1291;p6"/>
          <p:cNvGrpSpPr/>
          <p:nvPr/>
        </p:nvGrpSpPr>
        <p:grpSpPr>
          <a:xfrm>
            <a:off x="8492387" y="2857573"/>
            <a:ext cx="1083073" cy="1057209"/>
            <a:chOff x="4720463" y="3639783"/>
            <a:chExt cx="2406294" cy="2349354"/>
          </a:xfrm>
        </p:grpSpPr>
        <p:sp>
          <p:nvSpPr>
            <p:cNvPr id="1292" name="Google Shape;1292;p6"/>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3" name="Google Shape;1293;p6"/>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4" name="Google Shape;1294;p6"/>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5" name="Google Shape;1295;p6"/>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6" name="Google Shape;1296;p6"/>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7" name="Google Shape;1297;p6"/>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8" name="Google Shape;1298;p6"/>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9" name="Google Shape;1299;p6"/>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0" name="Google Shape;1300;p6"/>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1" name="Google Shape;1301;p6"/>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2" name="Google Shape;1302;p6"/>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303" name="Google Shape;1303;p6"/>
          <p:cNvGrpSpPr/>
          <p:nvPr/>
        </p:nvGrpSpPr>
        <p:grpSpPr>
          <a:xfrm>
            <a:off x="8639506" y="577628"/>
            <a:ext cx="1128953" cy="1287295"/>
            <a:chOff x="4830714" y="256156"/>
            <a:chExt cx="4044976" cy="4612306"/>
          </a:xfrm>
        </p:grpSpPr>
        <p:sp>
          <p:nvSpPr>
            <p:cNvPr id="1304" name="Google Shape;1304;p6"/>
            <p:cNvSpPr/>
            <p:nvPr/>
          </p:nvSpPr>
          <p:spPr>
            <a:xfrm>
              <a:off x="5875567" y="2803306"/>
              <a:ext cx="306089" cy="482864"/>
            </a:xfrm>
            <a:custGeom>
              <a:rect b="b" l="l" r="r" t="t"/>
              <a:pathLst>
                <a:path extrusionOk="0" h="131124" w="83120">
                  <a:moveTo>
                    <a:pt x="4899" y="2777"/>
                  </a:moveTo>
                  <a:cubicBezTo>
                    <a:pt x="-1982" y="28566"/>
                    <a:pt x="7283" y="56520"/>
                    <a:pt x="23247" y="77985"/>
                  </a:cubicBezTo>
                  <a:cubicBezTo>
                    <a:pt x="39211" y="99459"/>
                    <a:pt x="61253" y="115597"/>
                    <a:pt x="83120" y="131125"/>
                  </a:cubicBezTo>
                  <a:cubicBezTo>
                    <a:pt x="67549" y="80282"/>
                    <a:pt x="47708" y="24182"/>
                    <a:pt x="0"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5" name="Google Shape;1305;p6"/>
            <p:cNvSpPr/>
            <p:nvPr/>
          </p:nvSpPr>
          <p:spPr>
            <a:xfrm>
              <a:off x="5307271" y="3396873"/>
              <a:ext cx="585160" cy="229490"/>
            </a:xfrm>
            <a:custGeom>
              <a:rect b="b" l="l" r="r" t="t"/>
              <a:pathLst>
                <a:path extrusionOk="0" h="62319" w="158903">
                  <a:moveTo>
                    <a:pt x="156633" y="8481"/>
                  </a:moveTo>
                  <a:cubicBezTo>
                    <a:pt x="150031" y="36907"/>
                    <a:pt x="115134" y="48164"/>
                    <a:pt x="85731" y="48906"/>
                  </a:cubicBezTo>
                  <a:cubicBezTo>
                    <a:pt x="56327" y="49648"/>
                    <a:pt x="24181" y="45701"/>
                    <a:pt x="0" y="62320"/>
                  </a:cubicBezTo>
                  <a:cubicBezTo>
                    <a:pt x="9335" y="33265"/>
                    <a:pt x="37508" y="13223"/>
                    <a:pt x="67217" y="5355"/>
                  </a:cubicBezTo>
                  <a:cubicBezTo>
                    <a:pt x="96927" y="-2513"/>
                    <a:pt x="128295" y="-182"/>
                    <a:pt x="158904" y="27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6" name="Google Shape;1306;p6"/>
            <p:cNvSpPr/>
            <p:nvPr/>
          </p:nvSpPr>
          <p:spPr>
            <a:xfrm>
              <a:off x="5779038" y="3733261"/>
              <a:ext cx="191729" cy="431928"/>
            </a:xfrm>
            <a:custGeom>
              <a:rect b="b" l="l" r="r" t="t"/>
              <a:pathLst>
                <a:path extrusionOk="0" h="117292" w="52065">
                  <a:moveTo>
                    <a:pt x="3414" y="5564"/>
                  </a:moveTo>
                  <a:cubicBezTo>
                    <a:pt x="-10507" y="45683"/>
                    <a:pt x="20775" y="86142"/>
                    <a:pt x="49820" y="117293"/>
                  </a:cubicBezTo>
                  <a:cubicBezTo>
                    <a:pt x="55435" y="84169"/>
                    <a:pt x="50440" y="49351"/>
                    <a:pt x="35742" y="19091"/>
                  </a:cubicBezTo>
                  <a:cubicBezTo>
                    <a:pt x="32179" y="11756"/>
                    <a:pt x="27534" y="4202"/>
                    <a:pt x="19962" y="1067"/>
                  </a:cubicBezTo>
                  <a:cubicBezTo>
                    <a:pt x="12382" y="-2069"/>
                    <a:pt x="1562" y="1940"/>
                    <a:pt x="864" y="1005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7" name="Google Shape;1307;p6"/>
            <p:cNvSpPr/>
            <p:nvPr/>
          </p:nvSpPr>
          <p:spPr>
            <a:xfrm>
              <a:off x="5471520" y="2801981"/>
              <a:ext cx="425045" cy="313554"/>
            </a:xfrm>
            <a:custGeom>
              <a:rect b="b" l="l" r="r" t="t"/>
              <a:pathLst>
                <a:path extrusionOk="0" h="85147" w="115423">
                  <a:moveTo>
                    <a:pt x="111712" y="9373"/>
                  </a:moveTo>
                  <a:cubicBezTo>
                    <a:pt x="117222" y="18088"/>
                    <a:pt x="113887" y="30122"/>
                    <a:pt x="106821" y="37650"/>
                  </a:cubicBezTo>
                  <a:cubicBezTo>
                    <a:pt x="99757" y="45177"/>
                    <a:pt x="89810" y="49256"/>
                    <a:pt x="80195" y="53116"/>
                  </a:cubicBezTo>
                  <a:cubicBezTo>
                    <a:pt x="53603" y="63796"/>
                    <a:pt x="27012" y="74468"/>
                    <a:pt x="411" y="85148"/>
                  </a:cubicBezTo>
                  <a:cubicBezTo>
                    <a:pt x="-2602" y="57238"/>
                    <a:pt x="11153" y="28174"/>
                    <a:pt x="34731" y="12630"/>
                  </a:cubicBezTo>
                  <a:cubicBezTo>
                    <a:pt x="58302" y="-2906"/>
                    <a:pt x="90648" y="-4233"/>
                    <a:pt x="115424" y="933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8" name="Google Shape;1308;p6"/>
            <p:cNvSpPr/>
            <p:nvPr/>
          </p:nvSpPr>
          <p:spPr>
            <a:xfrm>
              <a:off x="6159255" y="2326366"/>
              <a:ext cx="182508" cy="550460"/>
            </a:xfrm>
            <a:custGeom>
              <a:rect b="b" l="l" r="r" t="t"/>
              <a:pathLst>
                <a:path extrusionOk="0" h="149480" w="49561">
                  <a:moveTo>
                    <a:pt x="21840" y="0"/>
                  </a:moveTo>
                  <a:cubicBezTo>
                    <a:pt x="-1547" y="14907"/>
                    <a:pt x="-4202" y="48695"/>
                    <a:pt x="4740" y="74797"/>
                  </a:cubicBezTo>
                  <a:cubicBezTo>
                    <a:pt x="13683" y="100908"/>
                    <a:pt x="31184" y="123457"/>
                    <a:pt x="40379" y="149481"/>
                  </a:cubicBezTo>
                  <a:cubicBezTo>
                    <a:pt x="43182" y="118706"/>
                    <a:pt x="45986" y="87932"/>
                    <a:pt x="48789" y="57157"/>
                  </a:cubicBezTo>
                  <a:cubicBezTo>
                    <a:pt x="50457" y="38896"/>
                    <a:pt x="50693" y="17230"/>
                    <a:pt x="35934" y="6191"/>
                  </a:cubicBezTo>
                  <a:cubicBezTo>
                    <a:pt x="31446" y="2838"/>
                    <a:pt x="25324" y="917"/>
                    <a:pt x="20154" y="3100"/>
                  </a:cubicBezTo>
                  <a:cubicBezTo>
                    <a:pt x="14984" y="5283"/>
                    <a:pt x="16347" y="-996"/>
                    <a:pt x="20154" y="31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9" name="Google Shape;1309;p6"/>
            <p:cNvSpPr/>
            <p:nvPr/>
          </p:nvSpPr>
          <p:spPr>
            <a:xfrm>
              <a:off x="5702567" y="2173956"/>
              <a:ext cx="547923" cy="190695"/>
            </a:xfrm>
            <a:custGeom>
              <a:rect b="b" l="l" r="r" t="t"/>
              <a:pathLst>
                <a:path extrusionOk="0" h="51784" w="148791">
                  <a:moveTo>
                    <a:pt x="148791" y="38876"/>
                  </a:moveTo>
                  <a:cubicBezTo>
                    <a:pt x="129037" y="56376"/>
                    <a:pt x="98280" y="53835"/>
                    <a:pt x="73531" y="44500"/>
                  </a:cubicBezTo>
                  <a:cubicBezTo>
                    <a:pt x="48782" y="35164"/>
                    <a:pt x="25998" y="20135"/>
                    <a:pt x="0" y="15148"/>
                  </a:cubicBezTo>
                  <a:cubicBezTo>
                    <a:pt x="46556" y="-11819"/>
                    <a:pt x="111563" y="-1872"/>
                    <a:pt x="147761" y="377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0" name="Google Shape;1310;p6"/>
            <p:cNvSpPr/>
            <p:nvPr/>
          </p:nvSpPr>
          <p:spPr>
            <a:xfrm>
              <a:off x="6534854" y="1995991"/>
              <a:ext cx="178870" cy="562458"/>
            </a:xfrm>
            <a:custGeom>
              <a:rect b="b" l="l" r="r" t="t"/>
              <a:pathLst>
                <a:path extrusionOk="0" h="152738" w="48573">
                  <a:moveTo>
                    <a:pt x="28412" y="0"/>
                  </a:moveTo>
                  <a:cubicBezTo>
                    <a:pt x="-30648" y="46389"/>
                    <a:pt x="17321" y="102315"/>
                    <a:pt x="38699" y="152739"/>
                  </a:cubicBezTo>
                  <a:cubicBezTo>
                    <a:pt x="38202" y="133430"/>
                    <a:pt x="50253" y="87993"/>
                    <a:pt x="48375" y="61602"/>
                  </a:cubicBezTo>
                  <a:cubicBezTo>
                    <a:pt x="47371" y="47411"/>
                    <a:pt x="22535" y="-8602"/>
                    <a:pt x="28403" y="985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1" name="Google Shape;1311;p6"/>
            <p:cNvSpPr/>
            <p:nvPr/>
          </p:nvSpPr>
          <p:spPr>
            <a:xfrm>
              <a:off x="4929080" y="3905297"/>
              <a:ext cx="519590" cy="176977"/>
            </a:xfrm>
            <a:custGeom>
              <a:rect b="b" l="l" r="r" t="t"/>
              <a:pathLst>
                <a:path extrusionOk="0" h="48059" w="141097">
                  <a:moveTo>
                    <a:pt x="132138" y="43893"/>
                  </a:moveTo>
                  <a:cubicBezTo>
                    <a:pt x="88124" y="56721"/>
                    <a:pt x="41778" y="37535"/>
                    <a:pt x="0" y="18742"/>
                  </a:cubicBezTo>
                  <a:cubicBezTo>
                    <a:pt x="24260" y="9502"/>
                    <a:pt x="49184" y="132"/>
                    <a:pt x="75164" y="1"/>
                  </a:cubicBezTo>
                  <a:cubicBezTo>
                    <a:pt x="101153" y="-130"/>
                    <a:pt x="128837" y="10961"/>
                    <a:pt x="141098" y="3368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2" name="Google Shape;1312;p6"/>
            <p:cNvSpPr/>
            <p:nvPr/>
          </p:nvSpPr>
          <p:spPr>
            <a:xfrm>
              <a:off x="5127407" y="4283477"/>
              <a:ext cx="265961" cy="518894"/>
            </a:xfrm>
            <a:custGeom>
              <a:rect b="b" l="l" r="r" t="t"/>
              <a:pathLst>
                <a:path extrusionOk="0" h="140908" w="72223">
                  <a:moveTo>
                    <a:pt x="5365" y="1008"/>
                  </a:moveTo>
                  <a:cubicBezTo>
                    <a:pt x="-2478" y="13304"/>
                    <a:pt x="221" y="29835"/>
                    <a:pt x="7408" y="42524"/>
                  </a:cubicBezTo>
                  <a:cubicBezTo>
                    <a:pt x="14595" y="55213"/>
                    <a:pt x="25590" y="65256"/>
                    <a:pt x="35127" y="76320"/>
                  </a:cubicBezTo>
                  <a:cubicBezTo>
                    <a:pt x="51308" y="95096"/>
                    <a:pt x="63499" y="117252"/>
                    <a:pt x="70670" y="140909"/>
                  </a:cubicBezTo>
                  <a:cubicBezTo>
                    <a:pt x="72530" y="114160"/>
                    <a:pt x="74302" y="86625"/>
                    <a:pt x="65945" y="61125"/>
                  </a:cubicBezTo>
                  <a:cubicBezTo>
                    <a:pt x="57587" y="35625"/>
                    <a:pt x="36559" y="12308"/>
                    <a:pt x="9678" y="9453"/>
                  </a:cubicBezTo>
                  <a:cubicBezTo>
                    <a:pt x="6483" y="9112"/>
                    <a:pt x="2867" y="8876"/>
                    <a:pt x="807" y="6431"/>
                  </a:cubicBezTo>
                  <a:cubicBezTo>
                    <a:pt x="-1255" y="3986"/>
                    <a:pt x="946" y="-1053"/>
                    <a:pt x="3907" y="19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3" name="Google Shape;1313;p6"/>
            <p:cNvSpPr/>
            <p:nvPr/>
          </p:nvSpPr>
          <p:spPr>
            <a:xfrm>
              <a:off x="6870292" y="1596222"/>
              <a:ext cx="216200" cy="668422"/>
            </a:xfrm>
            <a:custGeom>
              <a:rect b="b" l="l" r="r" t="t"/>
              <a:pathLst>
                <a:path extrusionOk="0" h="181513" w="58710">
                  <a:moveTo>
                    <a:pt x="25394" y="8619"/>
                  </a:moveTo>
                  <a:cubicBezTo>
                    <a:pt x="-158" y="35229"/>
                    <a:pt x="-7336" y="77609"/>
                    <a:pt x="8025" y="111048"/>
                  </a:cubicBezTo>
                  <a:cubicBezTo>
                    <a:pt x="20120" y="137369"/>
                    <a:pt x="43821" y="156642"/>
                    <a:pt x="58711" y="181513"/>
                  </a:cubicBezTo>
                  <a:cubicBezTo>
                    <a:pt x="48091" y="151018"/>
                    <a:pt x="54789" y="117685"/>
                    <a:pt x="55872" y="85434"/>
                  </a:cubicBezTo>
                  <a:cubicBezTo>
                    <a:pt x="56955" y="53183"/>
                    <a:pt x="49358" y="16270"/>
                    <a:pt x="21264"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4" name="Google Shape;1314;p6"/>
            <p:cNvSpPr/>
            <p:nvPr/>
          </p:nvSpPr>
          <p:spPr>
            <a:xfrm>
              <a:off x="6279125" y="1331255"/>
              <a:ext cx="769179" cy="285766"/>
            </a:xfrm>
            <a:custGeom>
              <a:rect b="b" l="l" r="r" t="t"/>
              <a:pathLst>
                <a:path extrusionOk="0" h="77601" w="208874">
                  <a:moveTo>
                    <a:pt x="208874" y="17327"/>
                  </a:moveTo>
                  <a:cubicBezTo>
                    <a:pt x="205625" y="33989"/>
                    <a:pt x="191784" y="47071"/>
                    <a:pt x="176186" y="54031"/>
                  </a:cubicBezTo>
                  <a:cubicBezTo>
                    <a:pt x="160590" y="60991"/>
                    <a:pt x="143229" y="62834"/>
                    <a:pt x="126208" y="64589"/>
                  </a:cubicBezTo>
                  <a:cubicBezTo>
                    <a:pt x="84142" y="68929"/>
                    <a:pt x="42066" y="73261"/>
                    <a:pt x="0" y="77601"/>
                  </a:cubicBezTo>
                  <a:cubicBezTo>
                    <a:pt x="17169" y="73514"/>
                    <a:pt x="28234" y="57638"/>
                    <a:pt x="40303" y="44861"/>
                  </a:cubicBezTo>
                  <a:cubicBezTo>
                    <a:pt x="84029" y="-1406"/>
                    <a:pt x="153376" y="-14164"/>
                    <a:pt x="208874" y="1732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5" name="Google Shape;1315;p6"/>
            <p:cNvSpPr/>
            <p:nvPr/>
          </p:nvSpPr>
          <p:spPr>
            <a:xfrm>
              <a:off x="4830714" y="256156"/>
              <a:ext cx="4044976" cy="4459625"/>
            </a:xfrm>
            <a:custGeom>
              <a:rect b="b" l="l" r="r" t="t"/>
              <a:pathLst>
                <a:path extrusionOk="0" h="1211032" w="1098432">
                  <a:moveTo>
                    <a:pt x="19186" y="1211032"/>
                  </a:moveTo>
                  <a:cubicBezTo>
                    <a:pt x="12086" y="1211032"/>
                    <a:pt x="5571" y="1208840"/>
                    <a:pt x="0" y="1204517"/>
                  </a:cubicBezTo>
                  <a:lnTo>
                    <a:pt x="5091" y="1197941"/>
                  </a:lnTo>
                  <a:cubicBezTo>
                    <a:pt x="12444" y="1203644"/>
                    <a:pt x="20706" y="1203181"/>
                    <a:pt x="26356" y="1201801"/>
                  </a:cubicBezTo>
                  <a:cubicBezTo>
                    <a:pt x="39088" y="1198675"/>
                    <a:pt x="52074" y="1187549"/>
                    <a:pt x="57952" y="1174747"/>
                  </a:cubicBezTo>
                  <a:cubicBezTo>
                    <a:pt x="62912" y="1163927"/>
                    <a:pt x="65261" y="1152312"/>
                    <a:pt x="67741" y="1140016"/>
                  </a:cubicBezTo>
                  <a:cubicBezTo>
                    <a:pt x="70151" y="1128061"/>
                    <a:pt x="72649" y="1115704"/>
                    <a:pt x="77784" y="1104211"/>
                  </a:cubicBezTo>
                  <a:cubicBezTo>
                    <a:pt x="92621" y="1070974"/>
                    <a:pt x="125090" y="1052189"/>
                    <a:pt x="156494" y="1034016"/>
                  </a:cubicBezTo>
                  <a:cubicBezTo>
                    <a:pt x="167585" y="1027597"/>
                    <a:pt x="179051" y="1020960"/>
                    <a:pt x="189443" y="1013834"/>
                  </a:cubicBezTo>
                  <a:cubicBezTo>
                    <a:pt x="243788" y="976554"/>
                    <a:pt x="279505" y="915301"/>
                    <a:pt x="284989" y="849997"/>
                  </a:cubicBezTo>
                  <a:cubicBezTo>
                    <a:pt x="286954" y="826531"/>
                    <a:pt x="285146" y="802271"/>
                    <a:pt x="283391" y="778797"/>
                  </a:cubicBezTo>
                  <a:cubicBezTo>
                    <a:pt x="280833" y="744564"/>
                    <a:pt x="278186" y="709170"/>
                    <a:pt x="287129" y="675260"/>
                  </a:cubicBezTo>
                  <a:cubicBezTo>
                    <a:pt x="305913" y="604008"/>
                    <a:pt x="367925" y="559523"/>
                    <a:pt x="427904" y="516504"/>
                  </a:cubicBezTo>
                  <a:cubicBezTo>
                    <a:pt x="466948" y="488498"/>
                    <a:pt x="507320" y="459540"/>
                    <a:pt x="536453" y="423176"/>
                  </a:cubicBezTo>
                  <a:cubicBezTo>
                    <a:pt x="568189" y="383555"/>
                    <a:pt x="586956" y="334310"/>
                    <a:pt x="605103" y="286681"/>
                  </a:cubicBezTo>
                  <a:cubicBezTo>
                    <a:pt x="626542" y="230415"/>
                    <a:pt x="648715" y="172236"/>
                    <a:pt x="692432" y="129480"/>
                  </a:cubicBezTo>
                  <a:cubicBezTo>
                    <a:pt x="724927" y="97710"/>
                    <a:pt x="767272" y="76925"/>
                    <a:pt x="808203" y="59206"/>
                  </a:cubicBezTo>
                  <a:cubicBezTo>
                    <a:pt x="887629" y="24816"/>
                    <a:pt x="992416" y="-12543"/>
                    <a:pt x="1098432" y="4076"/>
                  </a:cubicBezTo>
                  <a:lnTo>
                    <a:pt x="1097122" y="12293"/>
                  </a:lnTo>
                  <a:cubicBezTo>
                    <a:pt x="993201" y="-3994"/>
                    <a:pt x="889899" y="32894"/>
                    <a:pt x="811505" y="66839"/>
                  </a:cubicBezTo>
                  <a:cubicBezTo>
                    <a:pt x="771307" y="84243"/>
                    <a:pt x="729765" y="104600"/>
                    <a:pt x="698247" y="135427"/>
                  </a:cubicBezTo>
                  <a:cubicBezTo>
                    <a:pt x="655841" y="176900"/>
                    <a:pt x="634000" y="234214"/>
                    <a:pt x="612875" y="289641"/>
                  </a:cubicBezTo>
                  <a:cubicBezTo>
                    <a:pt x="594492" y="337864"/>
                    <a:pt x="575490" y="387738"/>
                    <a:pt x="542942" y="428372"/>
                  </a:cubicBezTo>
                  <a:cubicBezTo>
                    <a:pt x="513093" y="465627"/>
                    <a:pt x="472249" y="494925"/>
                    <a:pt x="432750" y="523264"/>
                  </a:cubicBezTo>
                  <a:cubicBezTo>
                    <a:pt x="371262" y="567365"/>
                    <a:pt x="313188" y="609021"/>
                    <a:pt x="295172" y="677382"/>
                  </a:cubicBezTo>
                  <a:cubicBezTo>
                    <a:pt x="286587" y="709947"/>
                    <a:pt x="289181" y="744634"/>
                    <a:pt x="291687" y="778186"/>
                  </a:cubicBezTo>
                  <a:cubicBezTo>
                    <a:pt x="293469" y="801974"/>
                    <a:pt x="295303" y="826575"/>
                    <a:pt x="293286" y="850695"/>
                  </a:cubicBezTo>
                  <a:cubicBezTo>
                    <a:pt x="287601" y="918462"/>
                    <a:pt x="250538" y="982020"/>
                    <a:pt x="194159" y="1020698"/>
                  </a:cubicBezTo>
                  <a:cubicBezTo>
                    <a:pt x="183504" y="1028008"/>
                    <a:pt x="171898" y="1034723"/>
                    <a:pt x="160677" y="1041221"/>
                  </a:cubicBezTo>
                  <a:cubicBezTo>
                    <a:pt x="129029" y="1059534"/>
                    <a:pt x="99135" y="1076834"/>
                    <a:pt x="85391" y="1107608"/>
                  </a:cubicBezTo>
                  <a:cubicBezTo>
                    <a:pt x="80639" y="1118254"/>
                    <a:pt x="78343" y="1129624"/>
                    <a:pt x="75906" y="1141667"/>
                  </a:cubicBezTo>
                  <a:cubicBezTo>
                    <a:pt x="73435" y="1153884"/>
                    <a:pt x="70885" y="1166520"/>
                    <a:pt x="65523" y="1178214"/>
                  </a:cubicBezTo>
                  <a:cubicBezTo>
                    <a:pt x="58554" y="1193409"/>
                    <a:pt x="43621" y="1206133"/>
                    <a:pt x="28355" y="1209879"/>
                  </a:cubicBezTo>
                  <a:cubicBezTo>
                    <a:pt x="25221" y="1210648"/>
                    <a:pt x="22164" y="1211032"/>
                    <a:pt x="19204" y="1211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6" name="Google Shape;1316;p6"/>
            <p:cNvSpPr/>
            <p:nvPr/>
          </p:nvSpPr>
          <p:spPr>
            <a:xfrm>
              <a:off x="5870132" y="2792599"/>
              <a:ext cx="333388" cy="523865"/>
            </a:xfrm>
            <a:custGeom>
              <a:rect b="b" l="l" r="r" t="t"/>
              <a:pathLst>
                <a:path extrusionOk="0" h="142258" w="90533">
                  <a:moveTo>
                    <a:pt x="90534" y="142250"/>
                  </a:moveTo>
                  <a:lnTo>
                    <a:pt x="82709" y="136696"/>
                  </a:lnTo>
                  <a:cubicBezTo>
                    <a:pt x="58877" y="119772"/>
                    <a:pt x="37865" y="104043"/>
                    <a:pt x="22103" y="82840"/>
                  </a:cubicBezTo>
                  <a:cubicBezTo>
                    <a:pt x="4130" y="58667"/>
                    <a:pt x="-2891" y="31255"/>
                    <a:pt x="2637" y="7205"/>
                  </a:cubicBezTo>
                  <a:cubicBezTo>
                    <a:pt x="1772" y="6733"/>
                    <a:pt x="890" y="6270"/>
                    <a:pt x="0" y="5825"/>
                  </a:cubicBezTo>
                  <a:lnTo>
                    <a:pt x="2952" y="0"/>
                  </a:lnTo>
                  <a:cubicBezTo>
                    <a:pt x="51018" y="24356"/>
                    <a:pt x="71182" y="79102"/>
                    <a:pt x="87722" y="133080"/>
                  </a:cubicBezTo>
                  <a:lnTo>
                    <a:pt x="90534" y="142259"/>
                  </a:lnTo>
                  <a:close/>
                  <a:moveTo>
                    <a:pt x="8575" y="10706"/>
                  </a:moveTo>
                  <a:cubicBezTo>
                    <a:pt x="4436" y="32180"/>
                    <a:pt x="11291" y="57349"/>
                    <a:pt x="27342" y="78945"/>
                  </a:cubicBezTo>
                  <a:cubicBezTo>
                    <a:pt x="40800" y="97040"/>
                    <a:pt x="58484" y="111187"/>
                    <a:pt x="78587" y="125719"/>
                  </a:cubicBezTo>
                  <a:cubicBezTo>
                    <a:pt x="64029" y="79609"/>
                    <a:pt x="45804" y="34346"/>
                    <a:pt x="8567" y="107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7" name="Google Shape;1317;p6"/>
            <p:cNvSpPr/>
            <p:nvPr/>
          </p:nvSpPr>
          <p:spPr>
            <a:xfrm>
              <a:off x="5284954" y="3384892"/>
              <a:ext cx="610761" cy="271349"/>
            </a:xfrm>
            <a:custGeom>
              <a:rect b="b" l="l" r="r" t="t"/>
              <a:pathLst>
                <a:path extrusionOk="0" h="73686" w="165855">
                  <a:moveTo>
                    <a:pt x="18" y="73686"/>
                  </a:moveTo>
                  <a:lnTo>
                    <a:pt x="2943" y="64569"/>
                  </a:lnTo>
                  <a:cubicBezTo>
                    <a:pt x="11763" y="37121"/>
                    <a:pt x="38390" y="14468"/>
                    <a:pt x="72431" y="5447"/>
                  </a:cubicBezTo>
                  <a:cubicBezTo>
                    <a:pt x="102070" y="-2403"/>
                    <a:pt x="133255" y="-317"/>
                    <a:pt x="165262" y="2740"/>
                  </a:cubicBezTo>
                  <a:lnTo>
                    <a:pt x="164642" y="9246"/>
                  </a:lnTo>
                  <a:cubicBezTo>
                    <a:pt x="133247" y="6251"/>
                    <a:pt x="102708" y="4190"/>
                    <a:pt x="74099" y="11770"/>
                  </a:cubicBezTo>
                  <a:cubicBezTo>
                    <a:pt x="45866" y="19245"/>
                    <a:pt x="23142" y="36545"/>
                    <a:pt x="12636" y="57975"/>
                  </a:cubicBezTo>
                  <a:cubicBezTo>
                    <a:pt x="31535" y="48797"/>
                    <a:pt x="53707" y="48893"/>
                    <a:pt x="75216" y="48981"/>
                  </a:cubicBezTo>
                  <a:cubicBezTo>
                    <a:pt x="80666" y="49007"/>
                    <a:pt x="86290" y="49024"/>
                    <a:pt x="91687" y="48893"/>
                  </a:cubicBezTo>
                  <a:cubicBezTo>
                    <a:pt x="119064" y="48203"/>
                    <a:pt x="153254" y="37864"/>
                    <a:pt x="159489" y="10993"/>
                  </a:cubicBezTo>
                  <a:lnTo>
                    <a:pt x="165855" y="12468"/>
                  </a:lnTo>
                  <a:cubicBezTo>
                    <a:pt x="158773" y="42981"/>
                    <a:pt x="121562" y="54675"/>
                    <a:pt x="91853" y="55417"/>
                  </a:cubicBezTo>
                  <a:cubicBezTo>
                    <a:pt x="86351" y="55556"/>
                    <a:pt x="80674" y="55530"/>
                    <a:pt x="75181" y="55504"/>
                  </a:cubicBezTo>
                  <a:cubicBezTo>
                    <a:pt x="51359" y="55400"/>
                    <a:pt x="26740" y="55295"/>
                    <a:pt x="7895" y="68254"/>
                  </a:cubicBezTo>
                  <a:lnTo>
                    <a:pt x="0" y="7367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8" name="Google Shape;1318;p6"/>
            <p:cNvSpPr/>
            <p:nvPr/>
          </p:nvSpPr>
          <p:spPr>
            <a:xfrm>
              <a:off x="5767068" y="3721205"/>
              <a:ext cx="215780" cy="469972"/>
            </a:xfrm>
            <a:custGeom>
              <a:rect b="b" l="l" r="r" t="t"/>
              <a:pathLst>
                <a:path extrusionOk="0" h="127623" w="58596">
                  <a:moveTo>
                    <a:pt x="55193" y="127623"/>
                  </a:moveTo>
                  <a:lnTo>
                    <a:pt x="50686" y="122785"/>
                  </a:lnTo>
                  <a:cubicBezTo>
                    <a:pt x="22427" y="92482"/>
                    <a:pt x="-8129" y="53001"/>
                    <a:pt x="1975" y="13135"/>
                  </a:cubicBezTo>
                  <a:lnTo>
                    <a:pt x="875" y="13039"/>
                  </a:lnTo>
                  <a:cubicBezTo>
                    <a:pt x="1232" y="8821"/>
                    <a:pt x="3634" y="5162"/>
                    <a:pt x="7633" y="2725"/>
                  </a:cubicBezTo>
                  <a:cubicBezTo>
                    <a:pt x="12620" y="-305"/>
                    <a:pt x="19231" y="-855"/>
                    <a:pt x="24479" y="1311"/>
                  </a:cubicBezTo>
                  <a:cubicBezTo>
                    <a:pt x="33291" y="4961"/>
                    <a:pt x="38443" y="13712"/>
                    <a:pt x="41954" y="20925"/>
                  </a:cubicBezTo>
                  <a:cubicBezTo>
                    <a:pt x="56931" y="51769"/>
                    <a:pt x="62031" y="87339"/>
                    <a:pt x="56311" y="121100"/>
                  </a:cubicBezTo>
                  <a:lnTo>
                    <a:pt x="55211" y="127614"/>
                  </a:lnTo>
                  <a:close/>
                  <a:moveTo>
                    <a:pt x="9223" y="9720"/>
                  </a:moveTo>
                  <a:lnTo>
                    <a:pt x="9756" y="9904"/>
                  </a:lnTo>
                  <a:cubicBezTo>
                    <a:pt x="-2837" y="46198"/>
                    <a:pt x="23973" y="83697"/>
                    <a:pt x="50836" y="113302"/>
                  </a:cubicBezTo>
                  <a:cubicBezTo>
                    <a:pt x="54626" y="82911"/>
                    <a:pt x="49456" y="51376"/>
                    <a:pt x="36059" y="23780"/>
                  </a:cubicBezTo>
                  <a:cubicBezTo>
                    <a:pt x="32872" y="17222"/>
                    <a:pt x="28706" y="10139"/>
                    <a:pt x="21964" y="7345"/>
                  </a:cubicBezTo>
                  <a:cubicBezTo>
                    <a:pt x="18628" y="5965"/>
                    <a:pt x="14227" y="6350"/>
                    <a:pt x="11022" y="8306"/>
                  </a:cubicBezTo>
                  <a:cubicBezTo>
                    <a:pt x="10437" y="8664"/>
                    <a:pt x="9800" y="9127"/>
                    <a:pt x="9223" y="97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9" name="Google Shape;1319;p6"/>
            <p:cNvSpPr/>
            <p:nvPr/>
          </p:nvSpPr>
          <p:spPr>
            <a:xfrm>
              <a:off x="5459534" y="2790109"/>
              <a:ext cx="445605" cy="342568"/>
            </a:xfrm>
            <a:custGeom>
              <a:rect b="b" l="l" r="r" t="t"/>
              <a:pathLst>
                <a:path extrusionOk="0" h="93026" w="121006">
                  <a:moveTo>
                    <a:pt x="889" y="93018"/>
                  </a:moveTo>
                  <a:lnTo>
                    <a:pt x="426" y="88730"/>
                  </a:lnTo>
                  <a:cubicBezTo>
                    <a:pt x="-2709" y="59684"/>
                    <a:pt x="11666" y="29303"/>
                    <a:pt x="36196" y="13138"/>
                  </a:cubicBezTo>
                  <a:cubicBezTo>
                    <a:pt x="60710" y="-3027"/>
                    <a:pt x="94488" y="-4398"/>
                    <a:pt x="120259" y="9706"/>
                  </a:cubicBezTo>
                  <a:lnTo>
                    <a:pt x="118704" y="12553"/>
                  </a:lnTo>
                  <a:cubicBezTo>
                    <a:pt x="123884" y="22753"/>
                    <a:pt x="119683" y="35433"/>
                    <a:pt x="112469" y="43118"/>
                  </a:cubicBezTo>
                  <a:cubicBezTo>
                    <a:pt x="104776" y="51310"/>
                    <a:pt x="94095" y="55597"/>
                    <a:pt x="84672" y="59388"/>
                  </a:cubicBezTo>
                  <a:lnTo>
                    <a:pt x="889" y="93027"/>
                  </a:lnTo>
                  <a:close/>
                  <a:moveTo>
                    <a:pt x="81249" y="6510"/>
                  </a:moveTo>
                  <a:cubicBezTo>
                    <a:pt x="66613" y="6510"/>
                    <a:pt x="51959" y="10570"/>
                    <a:pt x="39786" y="18596"/>
                  </a:cubicBezTo>
                  <a:cubicBezTo>
                    <a:pt x="18469" y="32647"/>
                    <a:pt x="5500" y="58365"/>
                    <a:pt x="6591" y="83691"/>
                  </a:cubicBezTo>
                  <a:lnTo>
                    <a:pt x="82236" y="53318"/>
                  </a:lnTo>
                  <a:cubicBezTo>
                    <a:pt x="91030" y="49790"/>
                    <a:pt x="100995" y="45790"/>
                    <a:pt x="107701" y="38647"/>
                  </a:cubicBezTo>
                  <a:cubicBezTo>
                    <a:pt x="113456" y="32516"/>
                    <a:pt x="116993" y="21915"/>
                    <a:pt x="112208" y="14352"/>
                  </a:cubicBezTo>
                  <a:lnTo>
                    <a:pt x="113439" y="13575"/>
                  </a:lnTo>
                  <a:cubicBezTo>
                    <a:pt x="103448" y="8859"/>
                    <a:pt x="92349" y="6519"/>
                    <a:pt x="81249" y="65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0" name="Google Shape;1320;p6"/>
            <p:cNvSpPr/>
            <p:nvPr/>
          </p:nvSpPr>
          <p:spPr>
            <a:xfrm>
              <a:off x="6147155" y="2316203"/>
              <a:ext cx="206566" cy="616484"/>
            </a:xfrm>
            <a:custGeom>
              <a:rect b="b" l="l" r="r" t="t"/>
              <a:pathLst>
                <a:path extrusionOk="0" h="167409" w="56094">
                  <a:moveTo>
                    <a:pt x="45570" y="167410"/>
                  </a:moveTo>
                  <a:lnTo>
                    <a:pt x="40592" y="153324"/>
                  </a:lnTo>
                  <a:cubicBezTo>
                    <a:pt x="36147" y="140757"/>
                    <a:pt x="29553" y="128697"/>
                    <a:pt x="23178" y="117038"/>
                  </a:cubicBezTo>
                  <a:cubicBezTo>
                    <a:pt x="16480" y="104795"/>
                    <a:pt x="9564" y="92124"/>
                    <a:pt x="4935" y="78614"/>
                  </a:cubicBezTo>
                  <a:cubicBezTo>
                    <a:pt x="-3274" y="54651"/>
                    <a:pt x="-2471" y="22924"/>
                    <a:pt x="16803" y="5056"/>
                  </a:cubicBezTo>
                  <a:cubicBezTo>
                    <a:pt x="16882" y="3878"/>
                    <a:pt x="17458" y="2742"/>
                    <a:pt x="18480" y="2000"/>
                  </a:cubicBezTo>
                  <a:cubicBezTo>
                    <a:pt x="19258" y="1432"/>
                    <a:pt x="20331" y="1083"/>
                    <a:pt x="21563" y="1205"/>
                  </a:cubicBezTo>
                  <a:cubicBezTo>
                    <a:pt x="22148" y="795"/>
                    <a:pt x="22751" y="393"/>
                    <a:pt x="23361" y="0"/>
                  </a:cubicBezTo>
                  <a:lnTo>
                    <a:pt x="24663" y="2044"/>
                  </a:lnTo>
                  <a:cubicBezTo>
                    <a:pt x="30714" y="681"/>
                    <a:pt x="37002" y="3205"/>
                    <a:pt x="41177" y="6331"/>
                  </a:cubicBezTo>
                  <a:cubicBezTo>
                    <a:pt x="56896" y="18086"/>
                    <a:pt x="57149" y="40163"/>
                    <a:pt x="55324" y="60205"/>
                  </a:cubicBezTo>
                  <a:lnTo>
                    <a:pt x="45552" y="167410"/>
                  </a:lnTo>
                  <a:close/>
                  <a:moveTo>
                    <a:pt x="21536" y="9598"/>
                  </a:moveTo>
                  <a:cubicBezTo>
                    <a:pt x="4114" y="25422"/>
                    <a:pt x="3582" y="54476"/>
                    <a:pt x="11118" y="76500"/>
                  </a:cubicBezTo>
                  <a:cubicBezTo>
                    <a:pt x="15563" y="89486"/>
                    <a:pt x="22348" y="101896"/>
                    <a:pt x="28916" y="113903"/>
                  </a:cubicBezTo>
                  <a:cubicBezTo>
                    <a:pt x="33291" y="121911"/>
                    <a:pt x="37771" y="130094"/>
                    <a:pt x="41631" y="138583"/>
                  </a:cubicBezTo>
                  <a:lnTo>
                    <a:pt x="48827" y="59620"/>
                  </a:lnTo>
                  <a:cubicBezTo>
                    <a:pt x="50486" y="41377"/>
                    <a:pt x="50416" y="21396"/>
                    <a:pt x="37273" y="11571"/>
                  </a:cubicBezTo>
                  <a:cubicBezTo>
                    <a:pt x="33972" y="9100"/>
                    <a:pt x="28933" y="7100"/>
                    <a:pt x="24724" y="8873"/>
                  </a:cubicBezTo>
                  <a:cubicBezTo>
                    <a:pt x="23528" y="9379"/>
                    <a:pt x="22463" y="9589"/>
                    <a:pt x="21536" y="95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1" name="Google Shape;1321;p6"/>
            <p:cNvSpPr/>
            <p:nvPr/>
          </p:nvSpPr>
          <p:spPr>
            <a:xfrm>
              <a:off x="5668672" y="2161867"/>
              <a:ext cx="589855" cy="214774"/>
            </a:xfrm>
            <a:custGeom>
              <a:rect b="b" l="l" r="r" t="t"/>
              <a:pathLst>
                <a:path extrusionOk="0" h="58323" w="160178">
                  <a:moveTo>
                    <a:pt x="119606" y="58323"/>
                  </a:moveTo>
                  <a:cubicBezTo>
                    <a:pt x="107781" y="58323"/>
                    <a:pt x="94865" y="55852"/>
                    <a:pt x="81591" y="50839"/>
                  </a:cubicBezTo>
                  <a:cubicBezTo>
                    <a:pt x="72448" y="47389"/>
                    <a:pt x="63497" y="43137"/>
                    <a:pt x="54842" y="39024"/>
                  </a:cubicBezTo>
                  <a:cubicBezTo>
                    <a:pt x="40031" y="31993"/>
                    <a:pt x="24723" y="24728"/>
                    <a:pt x="8602" y="21636"/>
                  </a:cubicBezTo>
                  <a:lnTo>
                    <a:pt x="0" y="19986"/>
                  </a:lnTo>
                  <a:lnTo>
                    <a:pt x="7580" y="15593"/>
                  </a:lnTo>
                  <a:cubicBezTo>
                    <a:pt x="55472" y="-12151"/>
                    <a:pt x="122156" y="-1942"/>
                    <a:pt x="159393" y="38822"/>
                  </a:cubicBezTo>
                  <a:lnTo>
                    <a:pt x="157000" y="41006"/>
                  </a:lnTo>
                  <a:lnTo>
                    <a:pt x="160179" y="44586"/>
                  </a:lnTo>
                  <a:cubicBezTo>
                    <a:pt x="149909" y="53686"/>
                    <a:pt x="135770" y="58306"/>
                    <a:pt x="119614" y="58306"/>
                  </a:cubicBezTo>
                  <a:close/>
                  <a:moveTo>
                    <a:pt x="18470" y="17252"/>
                  </a:moveTo>
                  <a:cubicBezTo>
                    <a:pt x="32155" y="21025"/>
                    <a:pt x="45071" y="27164"/>
                    <a:pt x="57629" y="33129"/>
                  </a:cubicBezTo>
                  <a:cubicBezTo>
                    <a:pt x="66170" y="37181"/>
                    <a:pt x="74998" y="41373"/>
                    <a:pt x="83879" y="44726"/>
                  </a:cubicBezTo>
                  <a:cubicBezTo>
                    <a:pt x="111466" y="55136"/>
                    <a:pt x="137054" y="53992"/>
                    <a:pt x="153227" y="41835"/>
                  </a:cubicBezTo>
                  <a:cubicBezTo>
                    <a:pt x="119719" y="6502"/>
                    <a:pt x="62440" y="-3576"/>
                    <a:pt x="18461" y="172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2" name="Google Shape;1322;p6"/>
            <p:cNvSpPr/>
            <p:nvPr/>
          </p:nvSpPr>
          <p:spPr>
            <a:xfrm>
              <a:off x="6523248" y="1986536"/>
              <a:ext cx="202493" cy="635007"/>
            </a:xfrm>
            <a:custGeom>
              <a:rect b="b" l="l" r="r" t="t"/>
              <a:pathLst>
                <a:path extrusionOk="0" h="172439" w="54988">
                  <a:moveTo>
                    <a:pt x="45563" y="172431"/>
                  </a:moveTo>
                  <a:lnTo>
                    <a:pt x="38839" y="156581"/>
                  </a:lnTo>
                  <a:cubicBezTo>
                    <a:pt x="34848" y="147176"/>
                    <a:pt x="30010" y="137744"/>
                    <a:pt x="24892" y="127762"/>
                  </a:cubicBezTo>
                  <a:cubicBezTo>
                    <a:pt x="3619" y="86299"/>
                    <a:pt x="-20493" y="39298"/>
                    <a:pt x="29538" y="0"/>
                  </a:cubicBezTo>
                  <a:lnTo>
                    <a:pt x="33573" y="5135"/>
                  </a:lnTo>
                  <a:cubicBezTo>
                    <a:pt x="33197" y="5432"/>
                    <a:pt x="32831" y="5720"/>
                    <a:pt x="32463" y="6017"/>
                  </a:cubicBezTo>
                  <a:cubicBezTo>
                    <a:pt x="37703" y="10549"/>
                    <a:pt x="54130" y="54659"/>
                    <a:pt x="54785" y="63934"/>
                  </a:cubicBezTo>
                  <a:cubicBezTo>
                    <a:pt x="55868" y="79242"/>
                    <a:pt x="52410" y="100664"/>
                    <a:pt x="49353" y="119571"/>
                  </a:cubicBezTo>
                  <a:cubicBezTo>
                    <a:pt x="47065" y="133753"/>
                    <a:pt x="44899" y="147141"/>
                    <a:pt x="45109" y="155227"/>
                  </a:cubicBezTo>
                  <a:lnTo>
                    <a:pt x="45554" y="172440"/>
                  </a:lnTo>
                  <a:close/>
                  <a:moveTo>
                    <a:pt x="27556" y="10244"/>
                  </a:moveTo>
                  <a:cubicBezTo>
                    <a:pt x="-10249" y="44931"/>
                    <a:pt x="9679" y="83775"/>
                    <a:pt x="30717" y="124776"/>
                  </a:cubicBezTo>
                  <a:cubicBezTo>
                    <a:pt x="33643" y="130478"/>
                    <a:pt x="36629" y="136303"/>
                    <a:pt x="39424" y="142102"/>
                  </a:cubicBezTo>
                  <a:cubicBezTo>
                    <a:pt x="40244" y="135054"/>
                    <a:pt x="41554" y="126924"/>
                    <a:pt x="42917" y="118531"/>
                  </a:cubicBezTo>
                  <a:cubicBezTo>
                    <a:pt x="45912" y="99983"/>
                    <a:pt x="49309" y="78946"/>
                    <a:pt x="48279" y="64405"/>
                  </a:cubicBezTo>
                  <a:cubicBezTo>
                    <a:pt x="47554" y="54170"/>
                    <a:pt x="34036" y="21893"/>
                    <a:pt x="29599" y="13056"/>
                  </a:cubicBezTo>
                  <a:lnTo>
                    <a:pt x="28455" y="13422"/>
                  </a:lnTo>
                  <a:cubicBezTo>
                    <a:pt x="28071" y="12226"/>
                    <a:pt x="27739" y="11178"/>
                    <a:pt x="27556" y="10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3" name="Google Shape;1323;p6"/>
            <p:cNvSpPr/>
            <p:nvPr/>
          </p:nvSpPr>
          <p:spPr>
            <a:xfrm>
              <a:off x="4897663" y="3893245"/>
              <a:ext cx="561555" cy="201215"/>
            </a:xfrm>
            <a:custGeom>
              <a:rect b="b" l="l" r="r" t="t"/>
              <a:pathLst>
                <a:path extrusionOk="0" h="54641" w="152493">
                  <a:moveTo>
                    <a:pt x="110392" y="54642"/>
                  </a:moveTo>
                  <a:cubicBezTo>
                    <a:pt x="76587" y="54642"/>
                    <a:pt x="42206" y="40739"/>
                    <a:pt x="7187" y="24994"/>
                  </a:cubicBezTo>
                  <a:lnTo>
                    <a:pt x="0" y="21762"/>
                  </a:lnTo>
                  <a:lnTo>
                    <a:pt x="7362" y="18959"/>
                  </a:lnTo>
                  <a:cubicBezTo>
                    <a:pt x="30521" y="10139"/>
                    <a:pt x="56772" y="140"/>
                    <a:pt x="83670" y="0"/>
                  </a:cubicBezTo>
                  <a:cubicBezTo>
                    <a:pt x="83836" y="0"/>
                    <a:pt x="84001" y="0"/>
                    <a:pt x="84159" y="0"/>
                  </a:cubicBezTo>
                  <a:cubicBezTo>
                    <a:pt x="114086" y="0"/>
                    <a:pt x="140870" y="13859"/>
                    <a:pt x="152494" y="35403"/>
                  </a:cubicBezTo>
                  <a:lnTo>
                    <a:pt x="146738" y="38503"/>
                  </a:lnTo>
                  <a:cubicBezTo>
                    <a:pt x="136242" y="19047"/>
                    <a:pt x="111711" y="6532"/>
                    <a:pt x="84159" y="6532"/>
                  </a:cubicBezTo>
                  <a:cubicBezTo>
                    <a:pt x="84001" y="6532"/>
                    <a:pt x="83853" y="6532"/>
                    <a:pt x="83696" y="6532"/>
                  </a:cubicBezTo>
                  <a:cubicBezTo>
                    <a:pt x="60641" y="6646"/>
                    <a:pt x="38520" y="14173"/>
                    <a:pt x="17081" y="22251"/>
                  </a:cubicBezTo>
                  <a:cubicBezTo>
                    <a:pt x="59226" y="40879"/>
                    <a:pt x="100332" y="55497"/>
                    <a:pt x="139735" y="44023"/>
                  </a:cubicBezTo>
                  <a:lnTo>
                    <a:pt x="141560" y="50302"/>
                  </a:lnTo>
                  <a:cubicBezTo>
                    <a:pt x="131220" y="53314"/>
                    <a:pt x="120828" y="54642"/>
                    <a:pt x="110375" y="546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4" name="Google Shape;1324;p6"/>
            <p:cNvSpPr/>
            <p:nvPr/>
          </p:nvSpPr>
          <p:spPr>
            <a:xfrm>
              <a:off x="5115315" y="4271411"/>
              <a:ext cx="290019" cy="597051"/>
            </a:xfrm>
            <a:custGeom>
              <a:rect b="b" l="l" r="r" t="t"/>
              <a:pathLst>
                <a:path extrusionOk="0" h="162132" w="78756">
                  <a:moveTo>
                    <a:pt x="75972" y="162132"/>
                  </a:moveTo>
                  <a:lnTo>
                    <a:pt x="70819" y="145129"/>
                  </a:lnTo>
                  <a:cubicBezTo>
                    <a:pt x="63807" y="122005"/>
                    <a:pt x="51746" y="100085"/>
                    <a:pt x="35932" y="81728"/>
                  </a:cubicBezTo>
                  <a:cubicBezTo>
                    <a:pt x="33312" y="78689"/>
                    <a:pt x="30569" y="75720"/>
                    <a:pt x="27836" y="72760"/>
                  </a:cubicBezTo>
                  <a:cubicBezTo>
                    <a:pt x="20649" y="64961"/>
                    <a:pt x="13217" y="56910"/>
                    <a:pt x="7837" y="47417"/>
                  </a:cubicBezTo>
                  <a:cubicBezTo>
                    <a:pt x="2353" y="37723"/>
                    <a:pt x="-1402" y="24327"/>
                    <a:pt x="1768" y="12040"/>
                  </a:cubicBezTo>
                  <a:cubicBezTo>
                    <a:pt x="1698" y="11961"/>
                    <a:pt x="1637" y="11892"/>
                    <a:pt x="1576" y="11813"/>
                  </a:cubicBezTo>
                  <a:cubicBezTo>
                    <a:pt x="-808" y="8983"/>
                    <a:pt x="-215" y="4914"/>
                    <a:pt x="1550" y="2521"/>
                  </a:cubicBezTo>
                  <a:cubicBezTo>
                    <a:pt x="3252" y="216"/>
                    <a:pt x="5960" y="-597"/>
                    <a:pt x="8440" y="451"/>
                  </a:cubicBezTo>
                  <a:lnTo>
                    <a:pt x="7208" y="3368"/>
                  </a:lnTo>
                  <a:lnTo>
                    <a:pt x="11392" y="6040"/>
                  </a:lnTo>
                  <a:cubicBezTo>
                    <a:pt x="10772" y="7010"/>
                    <a:pt x="10221" y="8014"/>
                    <a:pt x="9750" y="9027"/>
                  </a:cubicBezTo>
                  <a:cubicBezTo>
                    <a:pt x="10685" y="9202"/>
                    <a:pt x="11715" y="9307"/>
                    <a:pt x="12719" y="9411"/>
                  </a:cubicBezTo>
                  <a:lnTo>
                    <a:pt x="13287" y="9473"/>
                  </a:lnTo>
                  <a:cubicBezTo>
                    <a:pt x="42891" y="12616"/>
                    <a:pt x="64269" y="38806"/>
                    <a:pt x="72321" y="63372"/>
                  </a:cubicBezTo>
                  <a:cubicBezTo>
                    <a:pt x="80993" y="89841"/>
                    <a:pt x="78976" y="118826"/>
                    <a:pt x="77203" y="144396"/>
                  </a:cubicBezTo>
                  <a:lnTo>
                    <a:pt x="75972" y="162123"/>
                  </a:lnTo>
                  <a:close/>
                  <a:moveTo>
                    <a:pt x="7733" y="15280"/>
                  </a:moveTo>
                  <a:cubicBezTo>
                    <a:pt x="5750" y="25270"/>
                    <a:pt x="8981" y="36151"/>
                    <a:pt x="13531" y="44186"/>
                  </a:cubicBezTo>
                  <a:cubicBezTo>
                    <a:pt x="18535" y="53023"/>
                    <a:pt x="25391" y="60455"/>
                    <a:pt x="32647" y="68323"/>
                  </a:cubicBezTo>
                  <a:cubicBezTo>
                    <a:pt x="35433" y="71345"/>
                    <a:pt x="38219" y="74358"/>
                    <a:pt x="40883" y="77458"/>
                  </a:cubicBezTo>
                  <a:cubicBezTo>
                    <a:pt x="53781" y="92426"/>
                    <a:pt x="64278" y="109683"/>
                    <a:pt x="71710" y="128039"/>
                  </a:cubicBezTo>
                  <a:cubicBezTo>
                    <a:pt x="72802" y="107360"/>
                    <a:pt x="72679" y="85422"/>
                    <a:pt x="66121" y="65407"/>
                  </a:cubicBezTo>
                  <a:cubicBezTo>
                    <a:pt x="58724" y="42841"/>
                    <a:pt x="39310" y="18808"/>
                    <a:pt x="12614" y="15970"/>
                  </a:cubicBezTo>
                  <a:lnTo>
                    <a:pt x="12064" y="15917"/>
                  </a:lnTo>
                  <a:cubicBezTo>
                    <a:pt x="10702" y="15777"/>
                    <a:pt x="9208" y="15621"/>
                    <a:pt x="7733" y="152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5" name="Google Shape;1325;p6"/>
            <p:cNvSpPr/>
            <p:nvPr/>
          </p:nvSpPr>
          <p:spPr>
            <a:xfrm>
              <a:off x="6858118" y="1585839"/>
              <a:ext cx="278379" cy="785672"/>
            </a:xfrm>
            <a:custGeom>
              <a:rect b="b" l="l" r="r" t="t"/>
              <a:pathLst>
                <a:path extrusionOk="0" h="213353" w="75595">
                  <a:moveTo>
                    <a:pt x="75596" y="213353"/>
                  </a:moveTo>
                  <a:lnTo>
                    <a:pt x="59221" y="186011"/>
                  </a:lnTo>
                  <a:cubicBezTo>
                    <a:pt x="52873" y="175400"/>
                    <a:pt x="44672" y="165584"/>
                    <a:pt x="36743" y="156083"/>
                  </a:cubicBezTo>
                  <a:cubicBezTo>
                    <a:pt x="26238" y="143499"/>
                    <a:pt x="15374" y="130487"/>
                    <a:pt x="8370" y="115231"/>
                  </a:cubicBezTo>
                  <a:cubicBezTo>
                    <a:pt x="-7612" y="80456"/>
                    <a:pt x="-214" y="36844"/>
                    <a:pt x="26351" y="9170"/>
                  </a:cubicBezTo>
                  <a:lnTo>
                    <a:pt x="31066" y="13693"/>
                  </a:lnTo>
                  <a:cubicBezTo>
                    <a:pt x="6318" y="39473"/>
                    <a:pt x="-572" y="80107"/>
                    <a:pt x="14308" y="112497"/>
                  </a:cubicBezTo>
                  <a:cubicBezTo>
                    <a:pt x="20954" y="126959"/>
                    <a:pt x="31538" y="139630"/>
                    <a:pt x="41764" y="151891"/>
                  </a:cubicBezTo>
                  <a:cubicBezTo>
                    <a:pt x="46052" y="157026"/>
                    <a:pt x="50419" y="162258"/>
                    <a:pt x="54550" y="167681"/>
                  </a:cubicBezTo>
                  <a:cubicBezTo>
                    <a:pt x="51633" y="149307"/>
                    <a:pt x="53065" y="130321"/>
                    <a:pt x="54462" y="111816"/>
                  </a:cubicBezTo>
                  <a:cubicBezTo>
                    <a:pt x="55047" y="104026"/>
                    <a:pt x="55658" y="95966"/>
                    <a:pt x="55920" y="88150"/>
                  </a:cubicBezTo>
                  <a:cubicBezTo>
                    <a:pt x="56550" y="69453"/>
                    <a:pt x="54585" y="23981"/>
                    <a:pt x="22936" y="5659"/>
                  </a:cubicBezTo>
                  <a:lnTo>
                    <a:pt x="26211" y="0"/>
                  </a:lnTo>
                  <a:cubicBezTo>
                    <a:pt x="59667" y="19370"/>
                    <a:pt x="63274" y="63680"/>
                    <a:pt x="62453" y="88368"/>
                  </a:cubicBezTo>
                  <a:cubicBezTo>
                    <a:pt x="62191" y="96324"/>
                    <a:pt x="61571" y="104454"/>
                    <a:pt x="60977" y="112305"/>
                  </a:cubicBezTo>
                  <a:cubicBezTo>
                    <a:pt x="59178" y="136181"/>
                    <a:pt x="57309" y="160869"/>
                    <a:pt x="65108" y="183260"/>
                  </a:cubicBezTo>
                  <a:lnTo>
                    <a:pt x="75587" y="2133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6" name="Google Shape;1326;p6"/>
            <p:cNvSpPr/>
            <p:nvPr/>
          </p:nvSpPr>
          <p:spPr>
            <a:xfrm>
              <a:off x="6276331" y="1319104"/>
              <a:ext cx="785448" cy="309882"/>
            </a:xfrm>
            <a:custGeom>
              <a:rect b="b" l="l" r="r" t="t"/>
              <a:pathLst>
                <a:path extrusionOk="0" h="84150" w="213292">
                  <a:moveTo>
                    <a:pt x="1092" y="84150"/>
                  </a:moveTo>
                  <a:lnTo>
                    <a:pt x="0" y="77723"/>
                  </a:lnTo>
                  <a:cubicBezTo>
                    <a:pt x="12995" y="74631"/>
                    <a:pt x="22645" y="63785"/>
                    <a:pt x="31980" y="53305"/>
                  </a:cubicBezTo>
                  <a:cubicBezTo>
                    <a:pt x="34216" y="50799"/>
                    <a:pt x="36434" y="48310"/>
                    <a:pt x="38687" y="45917"/>
                  </a:cubicBezTo>
                  <a:cubicBezTo>
                    <a:pt x="84334" y="-2393"/>
                    <a:pt x="155289" y="-13955"/>
                    <a:pt x="211249" y="17789"/>
                  </a:cubicBezTo>
                  <a:lnTo>
                    <a:pt x="213293" y="18950"/>
                  </a:lnTo>
                  <a:lnTo>
                    <a:pt x="212847" y="21256"/>
                  </a:lnTo>
                  <a:cubicBezTo>
                    <a:pt x="209686" y="37473"/>
                    <a:pt x="196761" y="52074"/>
                    <a:pt x="178282" y="60318"/>
                  </a:cubicBezTo>
                  <a:cubicBezTo>
                    <a:pt x="162048" y="67558"/>
                    <a:pt x="144390" y="69383"/>
                    <a:pt x="127308" y="71138"/>
                  </a:cubicBezTo>
                  <a:lnTo>
                    <a:pt x="1101" y="84150"/>
                  </a:lnTo>
                  <a:close/>
                  <a:moveTo>
                    <a:pt x="143683" y="6532"/>
                  </a:moveTo>
                  <a:cubicBezTo>
                    <a:pt x="107109" y="6532"/>
                    <a:pt x="70597" y="21657"/>
                    <a:pt x="43438" y="50397"/>
                  </a:cubicBezTo>
                  <a:cubicBezTo>
                    <a:pt x="41228" y="52738"/>
                    <a:pt x="39045" y="55183"/>
                    <a:pt x="36862" y="57637"/>
                  </a:cubicBezTo>
                  <a:cubicBezTo>
                    <a:pt x="31116" y="64091"/>
                    <a:pt x="25255" y="70666"/>
                    <a:pt x="18479" y="75775"/>
                  </a:cubicBezTo>
                  <a:lnTo>
                    <a:pt x="126636" y="64623"/>
                  </a:lnTo>
                  <a:cubicBezTo>
                    <a:pt x="143202" y="62912"/>
                    <a:pt x="160337" y="61148"/>
                    <a:pt x="175619" y="54336"/>
                  </a:cubicBezTo>
                  <a:cubicBezTo>
                    <a:pt x="191268" y="47358"/>
                    <a:pt x="202420" y="35499"/>
                    <a:pt x="205913" y="22277"/>
                  </a:cubicBezTo>
                  <a:cubicBezTo>
                    <a:pt x="186387" y="11667"/>
                    <a:pt x="165026" y="6514"/>
                    <a:pt x="143691" y="65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327" name="Google Shape;1327;p6"/>
          <p:cNvGrpSpPr/>
          <p:nvPr/>
        </p:nvGrpSpPr>
        <p:grpSpPr>
          <a:xfrm>
            <a:off x="8512671" y="4178086"/>
            <a:ext cx="796050" cy="1202409"/>
            <a:chOff x="4550018" y="592784"/>
            <a:chExt cx="2598073" cy="3924313"/>
          </a:xfrm>
        </p:grpSpPr>
        <p:sp>
          <p:nvSpPr>
            <p:cNvPr id="1328" name="Google Shape;1328;p6"/>
            <p:cNvSpPr/>
            <p:nvPr/>
          </p:nvSpPr>
          <p:spPr>
            <a:xfrm>
              <a:off x="4559105" y="603637"/>
              <a:ext cx="2365256" cy="3165034"/>
            </a:xfrm>
            <a:custGeom>
              <a:rect b="b" l="l" r="r" t="t"/>
              <a:pathLst>
                <a:path extrusionOk="0" h="761283" w="568913">
                  <a:moveTo>
                    <a:pt x="388773" y="704090"/>
                  </a:moveTo>
                  <a:cubicBezTo>
                    <a:pt x="342401" y="676773"/>
                    <a:pt x="309129" y="681315"/>
                    <a:pt x="279350" y="649867"/>
                  </a:cubicBezTo>
                  <a:cubicBezTo>
                    <a:pt x="257517" y="626952"/>
                    <a:pt x="257779" y="590903"/>
                    <a:pt x="241012" y="564189"/>
                  </a:cubicBezTo>
                  <a:cubicBezTo>
                    <a:pt x="214638" y="522280"/>
                    <a:pt x="155779" y="514822"/>
                    <a:pt x="118926" y="481637"/>
                  </a:cubicBezTo>
                  <a:cubicBezTo>
                    <a:pt x="87401" y="453220"/>
                    <a:pt x="75349" y="407329"/>
                    <a:pt x="82073" y="365585"/>
                  </a:cubicBezTo>
                  <a:cubicBezTo>
                    <a:pt x="84955" y="347980"/>
                    <a:pt x="90719" y="329615"/>
                    <a:pt x="84606" y="312830"/>
                  </a:cubicBezTo>
                  <a:cubicBezTo>
                    <a:pt x="75175" y="286675"/>
                    <a:pt x="42600" y="277759"/>
                    <a:pt x="23476" y="257524"/>
                  </a:cubicBezTo>
                  <a:cubicBezTo>
                    <a:pt x="72" y="232924"/>
                    <a:pt x="-540" y="195399"/>
                    <a:pt x="159" y="161637"/>
                  </a:cubicBezTo>
                  <a:cubicBezTo>
                    <a:pt x="1294" y="107755"/>
                    <a:pt x="2429" y="53873"/>
                    <a:pt x="3477" y="0"/>
                  </a:cubicBezTo>
                  <a:cubicBezTo>
                    <a:pt x="34567" y="5615"/>
                    <a:pt x="57796" y="30792"/>
                    <a:pt x="86091" y="44791"/>
                  </a:cubicBezTo>
                  <a:cubicBezTo>
                    <a:pt x="115870" y="59558"/>
                    <a:pt x="150190" y="61418"/>
                    <a:pt x="183026" y="66711"/>
                  </a:cubicBezTo>
                  <a:cubicBezTo>
                    <a:pt x="215948" y="72003"/>
                    <a:pt x="250618" y="82482"/>
                    <a:pt x="270879" y="108646"/>
                  </a:cubicBezTo>
                  <a:cubicBezTo>
                    <a:pt x="299522" y="145394"/>
                    <a:pt x="291051" y="201354"/>
                    <a:pt x="320220" y="237666"/>
                  </a:cubicBezTo>
                  <a:cubicBezTo>
                    <a:pt x="360566" y="288037"/>
                    <a:pt x="452610" y="276396"/>
                    <a:pt x="485533" y="331885"/>
                  </a:cubicBezTo>
                  <a:cubicBezTo>
                    <a:pt x="514876" y="381418"/>
                    <a:pt x="478023" y="457263"/>
                    <a:pt x="520553" y="496282"/>
                  </a:cubicBezTo>
                  <a:cubicBezTo>
                    <a:pt x="531556" y="506421"/>
                    <a:pt x="546576" y="512001"/>
                    <a:pt x="556357" y="523354"/>
                  </a:cubicBezTo>
                  <a:cubicBezTo>
                    <a:pt x="571465" y="540933"/>
                    <a:pt x="569980" y="566861"/>
                    <a:pt x="566924" y="589776"/>
                  </a:cubicBezTo>
                  <a:cubicBezTo>
                    <a:pt x="559326" y="644750"/>
                    <a:pt x="546925" y="699060"/>
                    <a:pt x="529896" y="751894"/>
                  </a:cubicBezTo>
                  <a:cubicBezTo>
                    <a:pt x="528936" y="754959"/>
                    <a:pt x="527713" y="758269"/>
                    <a:pt x="525006" y="760007"/>
                  </a:cubicBezTo>
                  <a:cubicBezTo>
                    <a:pt x="521688" y="762103"/>
                    <a:pt x="517408" y="761212"/>
                    <a:pt x="513653" y="760208"/>
                  </a:cubicBezTo>
                  <a:cubicBezTo>
                    <a:pt x="469290" y="748340"/>
                    <a:pt x="427023" y="729311"/>
                    <a:pt x="388773" y="70409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9" name="Google Shape;1329;p6"/>
            <p:cNvSpPr/>
            <p:nvPr/>
          </p:nvSpPr>
          <p:spPr>
            <a:xfrm>
              <a:off x="4550018" y="592784"/>
              <a:ext cx="2383208" cy="3184994"/>
            </a:xfrm>
            <a:custGeom>
              <a:rect b="b" l="l" r="r" t="t"/>
              <a:pathLst>
                <a:path extrusionOk="0" h="766084" w="573231">
                  <a:moveTo>
                    <a:pt x="522214" y="766076"/>
                  </a:moveTo>
                  <a:cubicBezTo>
                    <a:pt x="519507" y="766076"/>
                    <a:pt x="516974" y="765386"/>
                    <a:pt x="515228" y="764932"/>
                  </a:cubicBezTo>
                  <a:cubicBezTo>
                    <a:pt x="470603" y="752959"/>
                    <a:pt x="428335" y="733991"/>
                    <a:pt x="389824" y="708561"/>
                  </a:cubicBezTo>
                  <a:cubicBezTo>
                    <a:pt x="370349" y="697095"/>
                    <a:pt x="352971" y="691209"/>
                    <a:pt x="337513" y="686013"/>
                  </a:cubicBezTo>
                  <a:cubicBezTo>
                    <a:pt x="316031" y="678747"/>
                    <a:pt x="297430" y="672468"/>
                    <a:pt x="279876" y="653989"/>
                  </a:cubicBezTo>
                  <a:cubicBezTo>
                    <a:pt x="267213" y="640628"/>
                    <a:pt x="261799" y="622813"/>
                    <a:pt x="256472" y="605583"/>
                  </a:cubicBezTo>
                  <a:cubicBezTo>
                    <a:pt x="252542" y="592658"/>
                    <a:pt x="248438" y="579288"/>
                    <a:pt x="241364" y="567970"/>
                  </a:cubicBezTo>
                  <a:cubicBezTo>
                    <a:pt x="226431" y="544199"/>
                    <a:pt x="201018" y="531912"/>
                    <a:pt x="174208" y="518891"/>
                  </a:cubicBezTo>
                  <a:cubicBezTo>
                    <a:pt x="155170" y="509617"/>
                    <a:pt x="135347" y="500028"/>
                    <a:pt x="119627" y="485872"/>
                  </a:cubicBezTo>
                  <a:cubicBezTo>
                    <a:pt x="89150" y="458416"/>
                    <a:pt x="74741" y="413197"/>
                    <a:pt x="82076" y="367847"/>
                  </a:cubicBezTo>
                  <a:cubicBezTo>
                    <a:pt x="82687" y="364398"/>
                    <a:pt x="83299" y="360913"/>
                    <a:pt x="83997" y="357420"/>
                  </a:cubicBezTo>
                  <a:cubicBezTo>
                    <a:pt x="86704" y="343509"/>
                    <a:pt x="89499" y="329125"/>
                    <a:pt x="84784" y="316183"/>
                  </a:cubicBezTo>
                  <a:cubicBezTo>
                    <a:pt x="79194" y="300726"/>
                    <a:pt x="65135" y="291539"/>
                    <a:pt x="50289" y="281819"/>
                  </a:cubicBezTo>
                  <a:cubicBezTo>
                    <a:pt x="41119" y="275794"/>
                    <a:pt x="31600" y="269558"/>
                    <a:pt x="24002" y="261629"/>
                  </a:cubicBezTo>
                  <a:cubicBezTo>
                    <a:pt x="598" y="236941"/>
                    <a:pt x="-625" y="199957"/>
                    <a:pt x="161" y="164196"/>
                  </a:cubicBezTo>
                  <a:lnTo>
                    <a:pt x="3568" y="0"/>
                  </a:lnTo>
                  <a:lnTo>
                    <a:pt x="6100" y="454"/>
                  </a:lnTo>
                  <a:cubicBezTo>
                    <a:pt x="26098" y="4078"/>
                    <a:pt x="43127" y="15763"/>
                    <a:pt x="59632" y="27055"/>
                  </a:cubicBezTo>
                  <a:cubicBezTo>
                    <a:pt x="69151" y="33587"/>
                    <a:pt x="78932" y="40337"/>
                    <a:pt x="89237" y="45437"/>
                  </a:cubicBezTo>
                  <a:cubicBezTo>
                    <a:pt x="112379" y="56930"/>
                    <a:pt x="138928" y="60571"/>
                    <a:pt x="164515" y="64099"/>
                  </a:cubicBezTo>
                  <a:cubicBezTo>
                    <a:pt x="171501" y="65051"/>
                    <a:pt x="178574" y="66029"/>
                    <a:pt x="185561" y="67156"/>
                  </a:cubicBezTo>
                  <a:cubicBezTo>
                    <a:pt x="213069" y="71575"/>
                    <a:pt x="252193" y="80823"/>
                    <a:pt x="274811" y="109904"/>
                  </a:cubicBezTo>
                  <a:cubicBezTo>
                    <a:pt x="289307" y="128522"/>
                    <a:pt x="294460" y="152101"/>
                    <a:pt x="299525" y="174903"/>
                  </a:cubicBezTo>
                  <a:cubicBezTo>
                    <a:pt x="304503" y="197564"/>
                    <a:pt x="309656" y="220995"/>
                    <a:pt x="324065" y="238897"/>
                  </a:cubicBezTo>
                  <a:cubicBezTo>
                    <a:pt x="342928" y="262415"/>
                    <a:pt x="374017" y="272344"/>
                    <a:pt x="404058" y="281959"/>
                  </a:cubicBezTo>
                  <a:cubicBezTo>
                    <a:pt x="437418" y="292622"/>
                    <a:pt x="472000" y="303643"/>
                    <a:pt x="489553" y="333378"/>
                  </a:cubicBezTo>
                  <a:cubicBezTo>
                    <a:pt x="503263" y="356442"/>
                    <a:pt x="502915" y="384955"/>
                    <a:pt x="502565" y="412533"/>
                  </a:cubicBezTo>
                  <a:cubicBezTo>
                    <a:pt x="502128" y="445518"/>
                    <a:pt x="501692" y="476676"/>
                    <a:pt x="524135" y="497286"/>
                  </a:cubicBezTo>
                  <a:cubicBezTo>
                    <a:pt x="528852" y="501591"/>
                    <a:pt x="534440" y="505154"/>
                    <a:pt x="539855" y="508604"/>
                  </a:cubicBezTo>
                  <a:cubicBezTo>
                    <a:pt x="547016" y="513180"/>
                    <a:pt x="554439" y="517905"/>
                    <a:pt x="560202" y="524542"/>
                  </a:cubicBezTo>
                  <a:cubicBezTo>
                    <a:pt x="575660" y="542549"/>
                    <a:pt x="574437" y="569088"/>
                    <a:pt x="571206" y="592693"/>
                  </a:cubicBezTo>
                  <a:cubicBezTo>
                    <a:pt x="563695" y="647667"/>
                    <a:pt x="551207" y="702343"/>
                    <a:pt x="534178" y="755177"/>
                  </a:cubicBezTo>
                  <a:cubicBezTo>
                    <a:pt x="533043" y="758732"/>
                    <a:pt x="531558" y="762382"/>
                    <a:pt x="528327" y="764469"/>
                  </a:cubicBezTo>
                  <a:cubicBezTo>
                    <a:pt x="526406" y="765683"/>
                    <a:pt x="524310" y="766085"/>
                    <a:pt x="522214" y="766085"/>
                  </a:cubicBezTo>
                  <a:close/>
                  <a:moveTo>
                    <a:pt x="7846" y="5257"/>
                  </a:moveTo>
                  <a:lnTo>
                    <a:pt x="4528" y="164292"/>
                  </a:lnTo>
                  <a:cubicBezTo>
                    <a:pt x="3829" y="199154"/>
                    <a:pt x="4965" y="235151"/>
                    <a:pt x="27233" y="258634"/>
                  </a:cubicBezTo>
                  <a:cubicBezTo>
                    <a:pt x="34395" y="266196"/>
                    <a:pt x="43651" y="272283"/>
                    <a:pt x="52734" y="278178"/>
                  </a:cubicBezTo>
                  <a:cubicBezTo>
                    <a:pt x="67492" y="287871"/>
                    <a:pt x="82774" y="297879"/>
                    <a:pt x="88887" y="314707"/>
                  </a:cubicBezTo>
                  <a:cubicBezTo>
                    <a:pt x="93953" y="328785"/>
                    <a:pt x="91071" y="343771"/>
                    <a:pt x="88277" y="358258"/>
                  </a:cubicBezTo>
                  <a:cubicBezTo>
                    <a:pt x="87665" y="361708"/>
                    <a:pt x="86967" y="365149"/>
                    <a:pt x="86442" y="368555"/>
                  </a:cubicBezTo>
                  <a:cubicBezTo>
                    <a:pt x="79369" y="412446"/>
                    <a:pt x="93167" y="456163"/>
                    <a:pt x="122597" y="482632"/>
                  </a:cubicBezTo>
                  <a:cubicBezTo>
                    <a:pt x="137879" y="496369"/>
                    <a:pt x="157354" y="505818"/>
                    <a:pt x="176129" y="514962"/>
                  </a:cubicBezTo>
                  <a:cubicBezTo>
                    <a:pt x="202328" y="527677"/>
                    <a:pt x="229400" y="540820"/>
                    <a:pt x="245032" y="565639"/>
                  </a:cubicBezTo>
                  <a:cubicBezTo>
                    <a:pt x="252455" y="577454"/>
                    <a:pt x="256647" y="591104"/>
                    <a:pt x="260664" y="604299"/>
                  </a:cubicBezTo>
                  <a:cubicBezTo>
                    <a:pt x="265991" y="621817"/>
                    <a:pt x="271056" y="638357"/>
                    <a:pt x="283107" y="650977"/>
                  </a:cubicBezTo>
                  <a:cubicBezTo>
                    <a:pt x="299875" y="668678"/>
                    <a:pt x="317952" y="674791"/>
                    <a:pt x="338911" y="681873"/>
                  </a:cubicBezTo>
                  <a:cubicBezTo>
                    <a:pt x="354542" y="687139"/>
                    <a:pt x="372183" y="693113"/>
                    <a:pt x="392094" y="704823"/>
                  </a:cubicBezTo>
                  <a:lnTo>
                    <a:pt x="392182" y="704885"/>
                  </a:lnTo>
                  <a:cubicBezTo>
                    <a:pt x="430344" y="730070"/>
                    <a:pt x="472088" y="748855"/>
                    <a:pt x="516363" y="760714"/>
                  </a:cubicBezTo>
                  <a:cubicBezTo>
                    <a:pt x="519682" y="761596"/>
                    <a:pt x="523437" y="762417"/>
                    <a:pt x="525969" y="760784"/>
                  </a:cubicBezTo>
                  <a:cubicBezTo>
                    <a:pt x="528065" y="759474"/>
                    <a:pt x="529025" y="756758"/>
                    <a:pt x="529987" y="753841"/>
                  </a:cubicBezTo>
                  <a:cubicBezTo>
                    <a:pt x="547016" y="701243"/>
                    <a:pt x="559417" y="646828"/>
                    <a:pt x="566927" y="592099"/>
                  </a:cubicBezTo>
                  <a:cubicBezTo>
                    <a:pt x="570158" y="568328"/>
                    <a:pt x="571206" y="544042"/>
                    <a:pt x="556884" y="527397"/>
                  </a:cubicBezTo>
                  <a:cubicBezTo>
                    <a:pt x="551557" y="521258"/>
                    <a:pt x="544745" y="516900"/>
                    <a:pt x="537497" y="512298"/>
                  </a:cubicBezTo>
                  <a:cubicBezTo>
                    <a:pt x="531995" y="508744"/>
                    <a:pt x="526232" y="505076"/>
                    <a:pt x="521254" y="500509"/>
                  </a:cubicBezTo>
                  <a:cubicBezTo>
                    <a:pt x="497325" y="478580"/>
                    <a:pt x="497762" y="444976"/>
                    <a:pt x="498199" y="412481"/>
                  </a:cubicBezTo>
                  <a:cubicBezTo>
                    <a:pt x="498548" y="385514"/>
                    <a:pt x="498897" y="357621"/>
                    <a:pt x="485885" y="335614"/>
                  </a:cubicBezTo>
                  <a:cubicBezTo>
                    <a:pt x="469031" y="307311"/>
                    <a:pt x="436893" y="297023"/>
                    <a:pt x="402748" y="286133"/>
                  </a:cubicBezTo>
                  <a:cubicBezTo>
                    <a:pt x="372096" y="276335"/>
                    <a:pt x="340308" y="266196"/>
                    <a:pt x="320659" y="241648"/>
                  </a:cubicBezTo>
                  <a:cubicBezTo>
                    <a:pt x="305638" y="222951"/>
                    <a:pt x="300398" y="199014"/>
                    <a:pt x="295246" y="175854"/>
                  </a:cubicBezTo>
                  <a:cubicBezTo>
                    <a:pt x="290356" y="153524"/>
                    <a:pt x="285291" y="130435"/>
                    <a:pt x="271405" y="112602"/>
                  </a:cubicBezTo>
                  <a:cubicBezTo>
                    <a:pt x="254900" y="91390"/>
                    <a:pt x="227392" y="78325"/>
                    <a:pt x="184862" y="71479"/>
                  </a:cubicBezTo>
                  <a:cubicBezTo>
                    <a:pt x="177963" y="70361"/>
                    <a:pt x="170890" y="69383"/>
                    <a:pt x="163990" y="68440"/>
                  </a:cubicBezTo>
                  <a:cubicBezTo>
                    <a:pt x="137966" y="64859"/>
                    <a:pt x="111156" y="61165"/>
                    <a:pt x="87316" y="49367"/>
                  </a:cubicBezTo>
                  <a:cubicBezTo>
                    <a:pt x="76749" y="44127"/>
                    <a:pt x="66793" y="37281"/>
                    <a:pt x="57100" y="30670"/>
                  </a:cubicBezTo>
                  <a:cubicBezTo>
                    <a:pt x="41031" y="19632"/>
                    <a:pt x="25837" y="9187"/>
                    <a:pt x="7846" y="52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0" name="Google Shape;1330;p6"/>
            <p:cNvSpPr/>
            <p:nvPr/>
          </p:nvSpPr>
          <p:spPr>
            <a:xfrm>
              <a:off x="4565572" y="599389"/>
              <a:ext cx="2582518" cy="3917708"/>
            </a:xfrm>
            <a:custGeom>
              <a:rect b="b" l="l" r="r" t="t"/>
              <a:pathLst>
                <a:path extrusionOk="0" h="942323" w="621171">
                  <a:moveTo>
                    <a:pt x="617154" y="942323"/>
                  </a:moveTo>
                  <a:cubicBezTo>
                    <a:pt x="615844" y="939389"/>
                    <a:pt x="480309" y="647361"/>
                    <a:pt x="331152" y="497662"/>
                  </a:cubicBezTo>
                  <a:cubicBezTo>
                    <a:pt x="181557" y="347447"/>
                    <a:pt x="1834" y="5467"/>
                    <a:pt x="0" y="2026"/>
                  </a:cubicBezTo>
                  <a:lnTo>
                    <a:pt x="3930" y="0"/>
                  </a:lnTo>
                  <a:cubicBezTo>
                    <a:pt x="5676" y="3432"/>
                    <a:pt x="185137" y="344827"/>
                    <a:pt x="334296" y="494570"/>
                  </a:cubicBezTo>
                  <a:cubicBezTo>
                    <a:pt x="483977" y="644820"/>
                    <a:pt x="619774" y="937547"/>
                    <a:pt x="621172" y="940490"/>
                  </a:cubicBezTo>
                  <a:lnTo>
                    <a:pt x="617154" y="9423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1" name="Google Shape;1331;p6"/>
            <p:cNvSpPr/>
            <p:nvPr/>
          </p:nvSpPr>
          <p:spPr>
            <a:xfrm>
              <a:off x="5795419" y="2856598"/>
              <a:ext cx="926915" cy="634210"/>
            </a:xfrm>
            <a:custGeom>
              <a:rect b="b" l="l" r="r" t="t"/>
              <a:pathLst>
                <a:path extrusionOk="0" h="152546" w="222950">
                  <a:moveTo>
                    <a:pt x="186971" y="152546"/>
                  </a:moveTo>
                  <a:cubicBezTo>
                    <a:pt x="182343" y="152546"/>
                    <a:pt x="165314" y="147700"/>
                    <a:pt x="92219" y="121632"/>
                  </a:cubicBezTo>
                  <a:cubicBezTo>
                    <a:pt x="46458" y="105310"/>
                    <a:pt x="437" y="88333"/>
                    <a:pt x="0" y="88159"/>
                  </a:cubicBezTo>
                  <a:lnTo>
                    <a:pt x="1484" y="84063"/>
                  </a:lnTo>
                  <a:cubicBezTo>
                    <a:pt x="68553" y="108821"/>
                    <a:pt x="169069" y="144957"/>
                    <a:pt x="184963" y="148092"/>
                  </a:cubicBezTo>
                  <a:cubicBezTo>
                    <a:pt x="185311" y="129360"/>
                    <a:pt x="208192" y="39953"/>
                    <a:pt x="218671" y="0"/>
                  </a:cubicBezTo>
                  <a:lnTo>
                    <a:pt x="222951" y="1109"/>
                  </a:lnTo>
                  <a:cubicBezTo>
                    <a:pt x="208803" y="54720"/>
                    <a:pt x="187233" y="142320"/>
                    <a:pt x="189241" y="149140"/>
                  </a:cubicBezTo>
                  <a:lnTo>
                    <a:pt x="190028" y="150468"/>
                  </a:lnTo>
                  <a:lnTo>
                    <a:pt x="188979" y="151734"/>
                  </a:lnTo>
                  <a:cubicBezTo>
                    <a:pt x="188631" y="152145"/>
                    <a:pt x="188368" y="152546"/>
                    <a:pt x="186971" y="1525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2" name="Google Shape;1332;p6"/>
            <p:cNvSpPr/>
            <p:nvPr/>
          </p:nvSpPr>
          <p:spPr>
            <a:xfrm>
              <a:off x="5544949" y="2230025"/>
              <a:ext cx="933812" cy="812804"/>
            </a:xfrm>
            <a:custGeom>
              <a:rect b="b" l="l" r="r" t="t"/>
              <a:pathLst>
                <a:path extrusionOk="0" h="195503" w="224609">
                  <a:moveTo>
                    <a:pt x="177801" y="195503"/>
                  </a:moveTo>
                  <a:lnTo>
                    <a:pt x="175618" y="194936"/>
                  </a:lnTo>
                  <a:lnTo>
                    <a:pt x="0" y="148486"/>
                  </a:lnTo>
                  <a:lnTo>
                    <a:pt x="1135" y="144267"/>
                  </a:lnTo>
                  <a:lnTo>
                    <a:pt x="174570" y="190141"/>
                  </a:lnTo>
                  <a:lnTo>
                    <a:pt x="220331" y="0"/>
                  </a:lnTo>
                  <a:lnTo>
                    <a:pt x="224609" y="1013"/>
                  </a:lnTo>
                  <a:lnTo>
                    <a:pt x="177801" y="1955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3" name="Google Shape;1333;p6"/>
            <p:cNvSpPr/>
            <p:nvPr/>
          </p:nvSpPr>
          <p:spPr>
            <a:xfrm>
              <a:off x="5162346" y="1905029"/>
              <a:ext cx="924013" cy="708712"/>
            </a:xfrm>
            <a:custGeom>
              <a:rect b="b" l="l" r="r" t="t"/>
              <a:pathLst>
                <a:path extrusionOk="0" h="170466" w="222252">
                  <a:moveTo>
                    <a:pt x="180247" y="170466"/>
                  </a:moveTo>
                  <a:lnTo>
                    <a:pt x="178326" y="170222"/>
                  </a:lnTo>
                  <a:lnTo>
                    <a:pt x="0" y="147193"/>
                  </a:lnTo>
                  <a:lnTo>
                    <a:pt x="611" y="142853"/>
                  </a:lnTo>
                  <a:lnTo>
                    <a:pt x="176928" y="165637"/>
                  </a:lnTo>
                  <a:lnTo>
                    <a:pt x="218061" y="0"/>
                  </a:lnTo>
                  <a:lnTo>
                    <a:pt x="222252" y="1057"/>
                  </a:lnTo>
                  <a:lnTo>
                    <a:pt x="180247" y="17046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4" name="Google Shape;1334;p6"/>
            <p:cNvSpPr/>
            <p:nvPr/>
          </p:nvSpPr>
          <p:spPr>
            <a:xfrm>
              <a:off x="5036024" y="1621343"/>
              <a:ext cx="760993" cy="629853"/>
            </a:xfrm>
            <a:custGeom>
              <a:rect b="b" l="l" r="r" t="t"/>
              <a:pathLst>
                <a:path extrusionOk="0" h="151498" w="183041">
                  <a:moveTo>
                    <a:pt x="87" y="151498"/>
                  </a:moveTo>
                  <a:lnTo>
                    <a:pt x="0" y="147132"/>
                  </a:lnTo>
                  <a:lnTo>
                    <a:pt x="130207" y="144634"/>
                  </a:lnTo>
                  <a:lnTo>
                    <a:pt x="178850" y="0"/>
                  </a:lnTo>
                  <a:lnTo>
                    <a:pt x="183041" y="1397"/>
                  </a:lnTo>
                  <a:lnTo>
                    <a:pt x="133439" y="148940"/>
                  </a:lnTo>
                  <a:lnTo>
                    <a:pt x="87" y="1514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5" name="Google Shape;1335;p6"/>
            <p:cNvSpPr/>
            <p:nvPr/>
          </p:nvSpPr>
          <p:spPr>
            <a:xfrm>
              <a:off x="5013153" y="1310796"/>
              <a:ext cx="576188" cy="651784"/>
            </a:xfrm>
            <a:custGeom>
              <a:rect b="b" l="l" r="r" t="t"/>
              <a:pathLst>
                <a:path extrusionOk="0" h="156773" w="138590">
                  <a:moveTo>
                    <a:pt x="90559" y="156773"/>
                  </a:moveTo>
                  <a:lnTo>
                    <a:pt x="0" y="146163"/>
                  </a:lnTo>
                  <a:lnTo>
                    <a:pt x="524" y="141822"/>
                  </a:lnTo>
                  <a:lnTo>
                    <a:pt x="87416" y="152014"/>
                  </a:lnTo>
                  <a:lnTo>
                    <a:pt x="134399" y="0"/>
                  </a:lnTo>
                  <a:lnTo>
                    <a:pt x="138590" y="1292"/>
                  </a:lnTo>
                  <a:lnTo>
                    <a:pt x="90559" y="1567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6" name="Google Shape;1336;p6"/>
            <p:cNvSpPr/>
            <p:nvPr/>
          </p:nvSpPr>
          <p:spPr>
            <a:xfrm>
              <a:off x="4665034" y="991503"/>
              <a:ext cx="710887" cy="659296"/>
            </a:xfrm>
            <a:custGeom>
              <a:rect b="b" l="l" r="r" t="t"/>
              <a:pathLst>
                <a:path extrusionOk="0" h="158580" w="170989">
                  <a:moveTo>
                    <a:pt x="124880" y="158581"/>
                  </a:moveTo>
                  <a:lnTo>
                    <a:pt x="122872" y="158196"/>
                  </a:lnTo>
                  <a:cubicBezTo>
                    <a:pt x="103485" y="154424"/>
                    <a:pt x="6375" y="135325"/>
                    <a:pt x="0" y="130391"/>
                  </a:cubicBezTo>
                  <a:lnTo>
                    <a:pt x="2707" y="126933"/>
                  </a:lnTo>
                  <a:cubicBezTo>
                    <a:pt x="7336" y="130277"/>
                    <a:pt x="77373" y="144844"/>
                    <a:pt x="121824" y="153524"/>
                  </a:cubicBezTo>
                  <a:lnTo>
                    <a:pt x="166798" y="0"/>
                  </a:lnTo>
                  <a:lnTo>
                    <a:pt x="170990" y="1231"/>
                  </a:lnTo>
                  <a:lnTo>
                    <a:pt x="124880" y="158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7" name="Google Shape;1337;p6"/>
            <p:cNvSpPr/>
            <p:nvPr/>
          </p:nvSpPr>
          <p:spPr>
            <a:xfrm>
              <a:off x="4625832" y="924854"/>
              <a:ext cx="454926" cy="390626"/>
            </a:xfrm>
            <a:custGeom>
              <a:rect b="b" l="l" r="r" t="t"/>
              <a:pathLst>
                <a:path extrusionOk="0" h="93957" w="109423">
                  <a:moveTo>
                    <a:pt x="84447" y="93957"/>
                  </a:moveTo>
                  <a:lnTo>
                    <a:pt x="0" y="72876"/>
                  </a:lnTo>
                  <a:lnTo>
                    <a:pt x="1048" y="68632"/>
                  </a:lnTo>
                  <a:lnTo>
                    <a:pt x="81303" y="88683"/>
                  </a:lnTo>
                  <a:lnTo>
                    <a:pt x="105231" y="0"/>
                  </a:lnTo>
                  <a:lnTo>
                    <a:pt x="109423" y="1135"/>
                  </a:lnTo>
                  <a:lnTo>
                    <a:pt x="84447" y="939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8" name="Google Shape;1338;p6"/>
            <p:cNvSpPr/>
            <p:nvPr/>
          </p:nvSpPr>
          <p:spPr>
            <a:xfrm>
              <a:off x="4574646" y="603745"/>
              <a:ext cx="2349599" cy="3144043"/>
            </a:xfrm>
            <a:custGeom>
              <a:rect b="b" l="l" r="r" t="t"/>
              <a:pathLst>
                <a:path extrusionOk="0" h="756234" w="565147">
                  <a:moveTo>
                    <a:pt x="316481" y="237631"/>
                  </a:moveTo>
                  <a:cubicBezTo>
                    <a:pt x="287312" y="201320"/>
                    <a:pt x="295783" y="145359"/>
                    <a:pt x="267140" y="108611"/>
                  </a:cubicBezTo>
                  <a:cubicBezTo>
                    <a:pt x="246879" y="82456"/>
                    <a:pt x="212209" y="71968"/>
                    <a:pt x="179287" y="66676"/>
                  </a:cubicBezTo>
                  <a:cubicBezTo>
                    <a:pt x="146451" y="61384"/>
                    <a:pt x="112131" y="59523"/>
                    <a:pt x="82352" y="44756"/>
                  </a:cubicBezTo>
                  <a:cubicBezTo>
                    <a:pt x="54144" y="30783"/>
                    <a:pt x="30915" y="5685"/>
                    <a:pt x="0" y="0"/>
                  </a:cubicBezTo>
                  <a:cubicBezTo>
                    <a:pt x="14497" y="52127"/>
                    <a:pt x="29081" y="104245"/>
                    <a:pt x="43578" y="156371"/>
                  </a:cubicBezTo>
                  <a:cubicBezTo>
                    <a:pt x="57725" y="206935"/>
                    <a:pt x="72483" y="258764"/>
                    <a:pt x="103835" y="300988"/>
                  </a:cubicBezTo>
                  <a:cubicBezTo>
                    <a:pt x="124532" y="328759"/>
                    <a:pt x="151516" y="351141"/>
                    <a:pt x="177889" y="373646"/>
                  </a:cubicBezTo>
                  <a:cubicBezTo>
                    <a:pt x="211511" y="402333"/>
                    <a:pt x="244521" y="431685"/>
                    <a:pt x="277008" y="461673"/>
                  </a:cubicBezTo>
                  <a:cubicBezTo>
                    <a:pt x="300848" y="483733"/>
                    <a:pt x="324777" y="506718"/>
                    <a:pt x="339710" y="535510"/>
                  </a:cubicBezTo>
                  <a:cubicBezTo>
                    <a:pt x="349579" y="554714"/>
                    <a:pt x="355167" y="575839"/>
                    <a:pt x="363813" y="595645"/>
                  </a:cubicBezTo>
                  <a:cubicBezTo>
                    <a:pt x="394378" y="665840"/>
                    <a:pt x="460573" y="713015"/>
                    <a:pt x="524411" y="756234"/>
                  </a:cubicBezTo>
                  <a:cubicBezTo>
                    <a:pt x="525110" y="754854"/>
                    <a:pt x="525634" y="753326"/>
                    <a:pt x="526157" y="751850"/>
                  </a:cubicBezTo>
                  <a:cubicBezTo>
                    <a:pt x="543186" y="699016"/>
                    <a:pt x="555587" y="644706"/>
                    <a:pt x="563098" y="589733"/>
                  </a:cubicBezTo>
                  <a:cubicBezTo>
                    <a:pt x="566242" y="566817"/>
                    <a:pt x="567726" y="540890"/>
                    <a:pt x="552531" y="523310"/>
                  </a:cubicBezTo>
                  <a:cubicBezTo>
                    <a:pt x="542838" y="511957"/>
                    <a:pt x="527817" y="506377"/>
                    <a:pt x="516726" y="496238"/>
                  </a:cubicBezTo>
                  <a:cubicBezTo>
                    <a:pt x="474196" y="457220"/>
                    <a:pt x="511137" y="381366"/>
                    <a:pt x="481794" y="331841"/>
                  </a:cubicBezTo>
                  <a:cubicBezTo>
                    <a:pt x="448871" y="276344"/>
                    <a:pt x="356827" y="287985"/>
                    <a:pt x="316394" y="237613"/>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cxnSp>
        <p:nvCxnSpPr>
          <p:cNvPr id="1339" name="Google Shape;1339;p6"/>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40" name="Shape 1340"/>
        <p:cNvGrpSpPr/>
        <p:nvPr/>
      </p:nvGrpSpPr>
      <p:grpSpPr>
        <a:xfrm>
          <a:off x="0" y="0"/>
          <a:ext cx="0" cy="0"/>
          <a:chOff x="0" y="0"/>
          <a:chExt cx="0" cy="0"/>
        </a:xfrm>
      </p:grpSpPr>
      <p:sp>
        <p:nvSpPr>
          <p:cNvPr id="1341" name="Google Shape;1341;p7"/>
          <p:cNvSpPr txBox="1"/>
          <p:nvPr>
            <p:ph idx="1" type="subTitle"/>
          </p:nvPr>
        </p:nvSpPr>
        <p:spPr>
          <a:xfrm>
            <a:off x="720000" y="1562300"/>
            <a:ext cx="4089000" cy="2618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5"/>
              </a:buClr>
              <a:buSzPts val="1600"/>
              <a:buFont typeface="Barlow Light"/>
              <a:buChar char="●"/>
              <a:defRPr/>
            </a:lvl1pPr>
            <a:lvl2pPr lvl="1" rtl="0" algn="ctr">
              <a:lnSpc>
                <a:spcPct val="100000"/>
              </a:lnSpc>
              <a:spcBef>
                <a:spcPts val="0"/>
              </a:spcBef>
              <a:spcAft>
                <a:spcPts val="0"/>
              </a:spcAft>
              <a:buClr>
                <a:srgbClr val="E76A28"/>
              </a:buClr>
              <a:buSzPts val="1600"/>
              <a:buFont typeface="Barlow Light"/>
              <a:buChar char="○"/>
              <a:defRPr/>
            </a:lvl2pPr>
            <a:lvl3pPr lvl="2" rtl="0" algn="ctr">
              <a:lnSpc>
                <a:spcPct val="100000"/>
              </a:lnSpc>
              <a:spcBef>
                <a:spcPts val="0"/>
              </a:spcBef>
              <a:spcAft>
                <a:spcPts val="0"/>
              </a:spcAft>
              <a:buClr>
                <a:srgbClr val="E76A28"/>
              </a:buClr>
              <a:buSzPts val="1500"/>
              <a:buFont typeface="Barlow Light"/>
              <a:buChar char="■"/>
              <a:defRPr/>
            </a:lvl3pPr>
            <a:lvl4pPr lvl="3" rtl="0" algn="ctr">
              <a:lnSpc>
                <a:spcPct val="100000"/>
              </a:lnSpc>
              <a:spcBef>
                <a:spcPts val="0"/>
              </a:spcBef>
              <a:spcAft>
                <a:spcPts val="0"/>
              </a:spcAft>
              <a:buClr>
                <a:srgbClr val="E76A28"/>
              </a:buClr>
              <a:buSzPts val="1500"/>
              <a:buFont typeface="Barlow Light"/>
              <a:buChar char="●"/>
              <a:defRPr/>
            </a:lvl4pPr>
            <a:lvl5pPr lvl="4" rtl="0" algn="ctr">
              <a:lnSpc>
                <a:spcPct val="100000"/>
              </a:lnSpc>
              <a:spcBef>
                <a:spcPts val="0"/>
              </a:spcBef>
              <a:spcAft>
                <a:spcPts val="0"/>
              </a:spcAft>
              <a:buClr>
                <a:srgbClr val="E76A28"/>
              </a:buClr>
              <a:buSzPts val="1400"/>
              <a:buFont typeface="Barlow Light"/>
              <a:buChar char="○"/>
              <a:defRPr/>
            </a:lvl5pPr>
            <a:lvl6pPr lvl="5" rtl="0" algn="ctr">
              <a:lnSpc>
                <a:spcPct val="100000"/>
              </a:lnSpc>
              <a:spcBef>
                <a:spcPts val="0"/>
              </a:spcBef>
              <a:spcAft>
                <a:spcPts val="0"/>
              </a:spcAft>
              <a:buClr>
                <a:srgbClr val="999999"/>
              </a:buClr>
              <a:buSzPts val="1400"/>
              <a:buFont typeface="Barlow Light"/>
              <a:buChar char="■"/>
              <a:defRPr/>
            </a:lvl6pPr>
            <a:lvl7pPr lvl="6" rtl="0" algn="ctr">
              <a:lnSpc>
                <a:spcPct val="100000"/>
              </a:lnSpc>
              <a:spcBef>
                <a:spcPts val="0"/>
              </a:spcBef>
              <a:spcAft>
                <a:spcPts val="0"/>
              </a:spcAft>
              <a:buClr>
                <a:srgbClr val="999999"/>
              </a:buClr>
              <a:buSzPts val="1300"/>
              <a:buFont typeface="Barlow Light"/>
              <a:buChar char="●"/>
              <a:defRPr/>
            </a:lvl7pPr>
            <a:lvl8pPr lvl="7" rtl="0" algn="ctr">
              <a:lnSpc>
                <a:spcPct val="100000"/>
              </a:lnSpc>
              <a:spcBef>
                <a:spcPts val="0"/>
              </a:spcBef>
              <a:spcAft>
                <a:spcPts val="0"/>
              </a:spcAft>
              <a:buClr>
                <a:srgbClr val="999999"/>
              </a:buClr>
              <a:buSzPts val="1300"/>
              <a:buFont typeface="Barlow Light"/>
              <a:buChar char="○"/>
              <a:defRPr/>
            </a:lvl8pPr>
            <a:lvl9pPr lvl="8" rtl="0" algn="ctr">
              <a:lnSpc>
                <a:spcPct val="100000"/>
              </a:lnSpc>
              <a:spcBef>
                <a:spcPts val="0"/>
              </a:spcBef>
              <a:spcAft>
                <a:spcPts val="0"/>
              </a:spcAft>
              <a:buClr>
                <a:srgbClr val="999999"/>
              </a:buClr>
              <a:buSzPts val="1400"/>
              <a:buFont typeface="Barlow Light"/>
              <a:buChar char="■"/>
              <a:defRPr/>
            </a:lvl9pPr>
          </a:lstStyle>
          <a:p/>
        </p:txBody>
      </p:sp>
      <p:sp>
        <p:nvSpPr>
          <p:cNvPr id="1342" name="Google Shape;1342;p7"/>
          <p:cNvSpPr/>
          <p:nvPr>
            <p:ph idx="2" type="pic"/>
          </p:nvPr>
        </p:nvSpPr>
        <p:spPr>
          <a:xfrm>
            <a:off x="4902300" y="539500"/>
            <a:ext cx="3521700" cy="4064400"/>
          </a:xfrm>
          <a:prstGeom prst="round2DiagRect">
            <a:avLst>
              <a:gd fmla="val 16667" name="adj1"/>
              <a:gd fmla="val 0" name="adj2"/>
            </a:avLst>
          </a:prstGeom>
          <a:noFill/>
          <a:ln cap="flat" cmpd="sng" w="9525">
            <a:solidFill>
              <a:schemeClr val="dk1"/>
            </a:solidFill>
            <a:prstDash val="solid"/>
            <a:round/>
            <a:headEnd len="sm" w="sm" type="none"/>
            <a:tailEnd len="sm" w="sm" type="none"/>
          </a:ln>
        </p:spPr>
      </p:sp>
      <p:sp>
        <p:nvSpPr>
          <p:cNvPr id="1343" name="Google Shape;1343;p7"/>
          <p:cNvSpPr txBox="1"/>
          <p:nvPr>
            <p:ph type="title"/>
          </p:nvPr>
        </p:nvSpPr>
        <p:spPr>
          <a:xfrm>
            <a:off x="720000" y="445025"/>
            <a:ext cx="4089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cxnSp>
        <p:nvCxnSpPr>
          <p:cNvPr id="1344" name="Google Shape;1344;p7"/>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grpSp>
        <p:nvGrpSpPr>
          <p:cNvPr id="1345" name="Google Shape;1345;p7"/>
          <p:cNvGrpSpPr/>
          <p:nvPr/>
        </p:nvGrpSpPr>
        <p:grpSpPr>
          <a:xfrm>
            <a:off x="8206781" y="-44485"/>
            <a:ext cx="1509603" cy="5288594"/>
            <a:chOff x="8206781" y="-44485"/>
            <a:chExt cx="1509603" cy="5288594"/>
          </a:xfrm>
        </p:grpSpPr>
        <p:grpSp>
          <p:nvGrpSpPr>
            <p:cNvPr id="1346" name="Google Shape;1346;p7"/>
            <p:cNvGrpSpPr/>
            <p:nvPr/>
          </p:nvGrpSpPr>
          <p:grpSpPr>
            <a:xfrm rot="2028944">
              <a:off x="8464577" y="2182670"/>
              <a:ext cx="903668" cy="1201139"/>
              <a:chOff x="3119733" y="3330466"/>
              <a:chExt cx="2464051" cy="3275172"/>
            </a:xfrm>
          </p:grpSpPr>
          <p:sp>
            <p:nvSpPr>
              <p:cNvPr id="1347" name="Google Shape;1347;p7"/>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48" name="Google Shape;1348;p7"/>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49" name="Google Shape;1349;p7"/>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0" name="Google Shape;1350;p7"/>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1" name="Google Shape;1351;p7"/>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2" name="Google Shape;1352;p7"/>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3" name="Google Shape;1353;p7"/>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4" name="Google Shape;1354;p7"/>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5" name="Google Shape;1355;p7"/>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6" name="Google Shape;1356;p7"/>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7" name="Google Shape;1357;p7"/>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8" name="Google Shape;1358;p7"/>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59" name="Google Shape;1359;p7"/>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0" name="Google Shape;1360;p7"/>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1" name="Google Shape;1361;p7"/>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2" name="Google Shape;1362;p7"/>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3" name="Google Shape;1363;p7"/>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4" name="Google Shape;1364;p7"/>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5" name="Google Shape;1365;p7"/>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6" name="Google Shape;1366;p7"/>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7" name="Google Shape;1367;p7"/>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8" name="Google Shape;1368;p7"/>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9" name="Google Shape;1369;p7"/>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0" name="Google Shape;1370;p7"/>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1" name="Google Shape;1371;p7"/>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2" name="Google Shape;1372;p7"/>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3" name="Google Shape;1373;p7"/>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4" name="Google Shape;1374;p7"/>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5" name="Google Shape;1375;p7"/>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6" name="Google Shape;1376;p7"/>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7" name="Google Shape;1377;p7"/>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8" name="Google Shape;1378;p7"/>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79" name="Google Shape;1379;p7"/>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0" name="Google Shape;1380;p7"/>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1" name="Google Shape;1381;p7"/>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2" name="Google Shape;1382;p7"/>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3" name="Google Shape;1383;p7"/>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4" name="Google Shape;1384;p7"/>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5" name="Google Shape;1385;p7"/>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6" name="Google Shape;1386;p7"/>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7" name="Google Shape;1387;p7"/>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8" name="Google Shape;1388;p7"/>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89" name="Google Shape;1389;p7"/>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0" name="Google Shape;1390;p7"/>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391" name="Google Shape;1391;p7"/>
            <p:cNvGrpSpPr/>
            <p:nvPr/>
          </p:nvGrpSpPr>
          <p:grpSpPr>
            <a:xfrm>
              <a:off x="8672209" y="3185598"/>
              <a:ext cx="796050" cy="1202409"/>
              <a:chOff x="4550018" y="592784"/>
              <a:chExt cx="2598073" cy="3924313"/>
            </a:xfrm>
          </p:grpSpPr>
          <p:sp>
            <p:nvSpPr>
              <p:cNvPr id="1392" name="Google Shape;1392;p7"/>
              <p:cNvSpPr/>
              <p:nvPr/>
            </p:nvSpPr>
            <p:spPr>
              <a:xfrm>
                <a:off x="4559105" y="603637"/>
                <a:ext cx="2365256" cy="3165034"/>
              </a:xfrm>
              <a:custGeom>
                <a:rect b="b" l="l" r="r" t="t"/>
                <a:pathLst>
                  <a:path extrusionOk="0" h="761283" w="568913">
                    <a:moveTo>
                      <a:pt x="388773" y="704090"/>
                    </a:moveTo>
                    <a:cubicBezTo>
                      <a:pt x="342401" y="676773"/>
                      <a:pt x="309129" y="681315"/>
                      <a:pt x="279350" y="649867"/>
                    </a:cubicBezTo>
                    <a:cubicBezTo>
                      <a:pt x="257517" y="626952"/>
                      <a:pt x="257779" y="590903"/>
                      <a:pt x="241012" y="564189"/>
                    </a:cubicBezTo>
                    <a:cubicBezTo>
                      <a:pt x="214638" y="522280"/>
                      <a:pt x="155779" y="514822"/>
                      <a:pt x="118926" y="481637"/>
                    </a:cubicBezTo>
                    <a:cubicBezTo>
                      <a:pt x="87401" y="453220"/>
                      <a:pt x="75349" y="407329"/>
                      <a:pt x="82073" y="365585"/>
                    </a:cubicBezTo>
                    <a:cubicBezTo>
                      <a:pt x="84955" y="347980"/>
                      <a:pt x="90719" y="329615"/>
                      <a:pt x="84606" y="312830"/>
                    </a:cubicBezTo>
                    <a:cubicBezTo>
                      <a:pt x="75175" y="286675"/>
                      <a:pt x="42600" y="277759"/>
                      <a:pt x="23476" y="257524"/>
                    </a:cubicBezTo>
                    <a:cubicBezTo>
                      <a:pt x="72" y="232924"/>
                      <a:pt x="-540" y="195399"/>
                      <a:pt x="159" y="161637"/>
                    </a:cubicBezTo>
                    <a:cubicBezTo>
                      <a:pt x="1294" y="107755"/>
                      <a:pt x="2429" y="53873"/>
                      <a:pt x="3477" y="0"/>
                    </a:cubicBezTo>
                    <a:cubicBezTo>
                      <a:pt x="34567" y="5615"/>
                      <a:pt x="57796" y="30792"/>
                      <a:pt x="86091" y="44791"/>
                    </a:cubicBezTo>
                    <a:cubicBezTo>
                      <a:pt x="115870" y="59558"/>
                      <a:pt x="150190" y="61418"/>
                      <a:pt x="183026" y="66711"/>
                    </a:cubicBezTo>
                    <a:cubicBezTo>
                      <a:pt x="215948" y="72003"/>
                      <a:pt x="250618" y="82482"/>
                      <a:pt x="270879" y="108646"/>
                    </a:cubicBezTo>
                    <a:cubicBezTo>
                      <a:pt x="299522" y="145394"/>
                      <a:pt x="291051" y="201354"/>
                      <a:pt x="320220" y="237666"/>
                    </a:cubicBezTo>
                    <a:cubicBezTo>
                      <a:pt x="360566" y="288037"/>
                      <a:pt x="452610" y="276396"/>
                      <a:pt x="485533" y="331885"/>
                    </a:cubicBezTo>
                    <a:cubicBezTo>
                      <a:pt x="514876" y="381418"/>
                      <a:pt x="478023" y="457263"/>
                      <a:pt x="520553" y="496282"/>
                    </a:cubicBezTo>
                    <a:cubicBezTo>
                      <a:pt x="531556" y="506421"/>
                      <a:pt x="546576" y="512001"/>
                      <a:pt x="556357" y="523354"/>
                    </a:cubicBezTo>
                    <a:cubicBezTo>
                      <a:pt x="571465" y="540933"/>
                      <a:pt x="569980" y="566861"/>
                      <a:pt x="566924" y="589776"/>
                    </a:cubicBezTo>
                    <a:cubicBezTo>
                      <a:pt x="559326" y="644750"/>
                      <a:pt x="546925" y="699060"/>
                      <a:pt x="529896" y="751894"/>
                    </a:cubicBezTo>
                    <a:cubicBezTo>
                      <a:pt x="528936" y="754959"/>
                      <a:pt x="527713" y="758269"/>
                      <a:pt x="525006" y="760007"/>
                    </a:cubicBezTo>
                    <a:cubicBezTo>
                      <a:pt x="521688" y="762103"/>
                      <a:pt x="517408" y="761212"/>
                      <a:pt x="513653" y="760208"/>
                    </a:cubicBezTo>
                    <a:cubicBezTo>
                      <a:pt x="469290" y="748340"/>
                      <a:pt x="427023" y="729311"/>
                      <a:pt x="388773" y="70409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3" name="Google Shape;1393;p7"/>
              <p:cNvSpPr/>
              <p:nvPr/>
            </p:nvSpPr>
            <p:spPr>
              <a:xfrm>
                <a:off x="4550018" y="592784"/>
                <a:ext cx="2383208" cy="3184994"/>
              </a:xfrm>
              <a:custGeom>
                <a:rect b="b" l="l" r="r" t="t"/>
                <a:pathLst>
                  <a:path extrusionOk="0" h="766084" w="573231">
                    <a:moveTo>
                      <a:pt x="522214" y="766076"/>
                    </a:moveTo>
                    <a:cubicBezTo>
                      <a:pt x="519507" y="766076"/>
                      <a:pt x="516974" y="765386"/>
                      <a:pt x="515228" y="764932"/>
                    </a:cubicBezTo>
                    <a:cubicBezTo>
                      <a:pt x="470603" y="752959"/>
                      <a:pt x="428335" y="733991"/>
                      <a:pt x="389824" y="708561"/>
                    </a:cubicBezTo>
                    <a:cubicBezTo>
                      <a:pt x="370349" y="697095"/>
                      <a:pt x="352971" y="691209"/>
                      <a:pt x="337513" y="686013"/>
                    </a:cubicBezTo>
                    <a:cubicBezTo>
                      <a:pt x="316031" y="678747"/>
                      <a:pt x="297430" y="672468"/>
                      <a:pt x="279876" y="653989"/>
                    </a:cubicBezTo>
                    <a:cubicBezTo>
                      <a:pt x="267213" y="640628"/>
                      <a:pt x="261799" y="622813"/>
                      <a:pt x="256472" y="605583"/>
                    </a:cubicBezTo>
                    <a:cubicBezTo>
                      <a:pt x="252542" y="592658"/>
                      <a:pt x="248438" y="579288"/>
                      <a:pt x="241364" y="567970"/>
                    </a:cubicBezTo>
                    <a:cubicBezTo>
                      <a:pt x="226431" y="544199"/>
                      <a:pt x="201018" y="531912"/>
                      <a:pt x="174208" y="518891"/>
                    </a:cubicBezTo>
                    <a:cubicBezTo>
                      <a:pt x="155170" y="509617"/>
                      <a:pt x="135347" y="500028"/>
                      <a:pt x="119627" y="485872"/>
                    </a:cubicBezTo>
                    <a:cubicBezTo>
                      <a:pt x="89150" y="458416"/>
                      <a:pt x="74741" y="413197"/>
                      <a:pt x="82076" y="367847"/>
                    </a:cubicBezTo>
                    <a:cubicBezTo>
                      <a:pt x="82687" y="364398"/>
                      <a:pt x="83299" y="360913"/>
                      <a:pt x="83997" y="357420"/>
                    </a:cubicBezTo>
                    <a:cubicBezTo>
                      <a:pt x="86704" y="343509"/>
                      <a:pt x="89499" y="329125"/>
                      <a:pt x="84784" y="316183"/>
                    </a:cubicBezTo>
                    <a:cubicBezTo>
                      <a:pt x="79194" y="300726"/>
                      <a:pt x="65135" y="291539"/>
                      <a:pt x="50289" y="281819"/>
                    </a:cubicBezTo>
                    <a:cubicBezTo>
                      <a:pt x="41119" y="275794"/>
                      <a:pt x="31600" y="269558"/>
                      <a:pt x="24002" y="261629"/>
                    </a:cubicBezTo>
                    <a:cubicBezTo>
                      <a:pt x="598" y="236941"/>
                      <a:pt x="-625" y="199957"/>
                      <a:pt x="161" y="164196"/>
                    </a:cubicBezTo>
                    <a:lnTo>
                      <a:pt x="3568" y="0"/>
                    </a:lnTo>
                    <a:lnTo>
                      <a:pt x="6100" y="454"/>
                    </a:lnTo>
                    <a:cubicBezTo>
                      <a:pt x="26098" y="4078"/>
                      <a:pt x="43127" y="15763"/>
                      <a:pt x="59632" y="27055"/>
                    </a:cubicBezTo>
                    <a:cubicBezTo>
                      <a:pt x="69151" y="33587"/>
                      <a:pt x="78932" y="40337"/>
                      <a:pt x="89237" y="45437"/>
                    </a:cubicBezTo>
                    <a:cubicBezTo>
                      <a:pt x="112379" y="56930"/>
                      <a:pt x="138928" y="60571"/>
                      <a:pt x="164515" y="64099"/>
                    </a:cubicBezTo>
                    <a:cubicBezTo>
                      <a:pt x="171501" y="65051"/>
                      <a:pt x="178574" y="66029"/>
                      <a:pt x="185561" y="67156"/>
                    </a:cubicBezTo>
                    <a:cubicBezTo>
                      <a:pt x="213069" y="71575"/>
                      <a:pt x="252193" y="80823"/>
                      <a:pt x="274811" y="109904"/>
                    </a:cubicBezTo>
                    <a:cubicBezTo>
                      <a:pt x="289307" y="128522"/>
                      <a:pt x="294460" y="152101"/>
                      <a:pt x="299525" y="174903"/>
                    </a:cubicBezTo>
                    <a:cubicBezTo>
                      <a:pt x="304503" y="197564"/>
                      <a:pt x="309656" y="220995"/>
                      <a:pt x="324065" y="238897"/>
                    </a:cubicBezTo>
                    <a:cubicBezTo>
                      <a:pt x="342928" y="262415"/>
                      <a:pt x="374017" y="272344"/>
                      <a:pt x="404058" y="281959"/>
                    </a:cubicBezTo>
                    <a:cubicBezTo>
                      <a:pt x="437418" y="292622"/>
                      <a:pt x="472000" y="303643"/>
                      <a:pt x="489553" y="333378"/>
                    </a:cubicBezTo>
                    <a:cubicBezTo>
                      <a:pt x="503263" y="356442"/>
                      <a:pt x="502915" y="384955"/>
                      <a:pt x="502565" y="412533"/>
                    </a:cubicBezTo>
                    <a:cubicBezTo>
                      <a:pt x="502128" y="445518"/>
                      <a:pt x="501692" y="476676"/>
                      <a:pt x="524135" y="497286"/>
                    </a:cubicBezTo>
                    <a:cubicBezTo>
                      <a:pt x="528852" y="501591"/>
                      <a:pt x="534440" y="505154"/>
                      <a:pt x="539855" y="508604"/>
                    </a:cubicBezTo>
                    <a:cubicBezTo>
                      <a:pt x="547016" y="513180"/>
                      <a:pt x="554439" y="517905"/>
                      <a:pt x="560202" y="524542"/>
                    </a:cubicBezTo>
                    <a:cubicBezTo>
                      <a:pt x="575660" y="542549"/>
                      <a:pt x="574437" y="569088"/>
                      <a:pt x="571206" y="592693"/>
                    </a:cubicBezTo>
                    <a:cubicBezTo>
                      <a:pt x="563695" y="647667"/>
                      <a:pt x="551207" y="702343"/>
                      <a:pt x="534178" y="755177"/>
                    </a:cubicBezTo>
                    <a:cubicBezTo>
                      <a:pt x="533043" y="758732"/>
                      <a:pt x="531558" y="762382"/>
                      <a:pt x="528327" y="764469"/>
                    </a:cubicBezTo>
                    <a:cubicBezTo>
                      <a:pt x="526406" y="765683"/>
                      <a:pt x="524310" y="766085"/>
                      <a:pt x="522214" y="766085"/>
                    </a:cubicBezTo>
                    <a:close/>
                    <a:moveTo>
                      <a:pt x="7846" y="5257"/>
                    </a:moveTo>
                    <a:lnTo>
                      <a:pt x="4528" y="164292"/>
                    </a:lnTo>
                    <a:cubicBezTo>
                      <a:pt x="3829" y="199154"/>
                      <a:pt x="4965" y="235151"/>
                      <a:pt x="27233" y="258634"/>
                    </a:cubicBezTo>
                    <a:cubicBezTo>
                      <a:pt x="34395" y="266196"/>
                      <a:pt x="43651" y="272283"/>
                      <a:pt x="52734" y="278178"/>
                    </a:cubicBezTo>
                    <a:cubicBezTo>
                      <a:pt x="67492" y="287871"/>
                      <a:pt x="82774" y="297879"/>
                      <a:pt x="88887" y="314707"/>
                    </a:cubicBezTo>
                    <a:cubicBezTo>
                      <a:pt x="93953" y="328785"/>
                      <a:pt x="91071" y="343771"/>
                      <a:pt x="88277" y="358258"/>
                    </a:cubicBezTo>
                    <a:cubicBezTo>
                      <a:pt x="87665" y="361708"/>
                      <a:pt x="86967" y="365149"/>
                      <a:pt x="86442" y="368555"/>
                    </a:cubicBezTo>
                    <a:cubicBezTo>
                      <a:pt x="79369" y="412446"/>
                      <a:pt x="93167" y="456163"/>
                      <a:pt x="122597" y="482632"/>
                    </a:cubicBezTo>
                    <a:cubicBezTo>
                      <a:pt x="137879" y="496369"/>
                      <a:pt x="157354" y="505818"/>
                      <a:pt x="176129" y="514962"/>
                    </a:cubicBezTo>
                    <a:cubicBezTo>
                      <a:pt x="202328" y="527677"/>
                      <a:pt x="229400" y="540820"/>
                      <a:pt x="245032" y="565639"/>
                    </a:cubicBezTo>
                    <a:cubicBezTo>
                      <a:pt x="252455" y="577454"/>
                      <a:pt x="256647" y="591104"/>
                      <a:pt x="260664" y="604299"/>
                    </a:cubicBezTo>
                    <a:cubicBezTo>
                      <a:pt x="265991" y="621817"/>
                      <a:pt x="271056" y="638357"/>
                      <a:pt x="283107" y="650977"/>
                    </a:cubicBezTo>
                    <a:cubicBezTo>
                      <a:pt x="299875" y="668678"/>
                      <a:pt x="317952" y="674791"/>
                      <a:pt x="338911" y="681873"/>
                    </a:cubicBezTo>
                    <a:cubicBezTo>
                      <a:pt x="354542" y="687139"/>
                      <a:pt x="372183" y="693113"/>
                      <a:pt x="392094" y="704823"/>
                    </a:cubicBezTo>
                    <a:lnTo>
                      <a:pt x="392182" y="704885"/>
                    </a:lnTo>
                    <a:cubicBezTo>
                      <a:pt x="430344" y="730070"/>
                      <a:pt x="472088" y="748855"/>
                      <a:pt x="516363" y="760714"/>
                    </a:cubicBezTo>
                    <a:cubicBezTo>
                      <a:pt x="519682" y="761596"/>
                      <a:pt x="523437" y="762417"/>
                      <a:pt x="525969" y="760784"/>
                    </a:cubicBezTo>
                    <a:cubicBezTo>
                      <a:pt x="528065" y="759474"/>
                      <a:pt x="529025" y="756758"/>
                      <a:pt x="529987" y="753841"/>
                    </a:cubicBezTo>
                    <a:cubicBezTo>
                      <a:pt x="547016" y="701243"/>
                      <a:pt x="559417" y="646828"/>
                      <a:pt x="566927" y="592099"/>
                    </a:cubicBezTo>
                    <a:cubicBezTo>
                      <a:pt x="570158" y="568328"/>
                      <a:pt x="571206" y="544042"/>
                      <a:pt x="556884" y="527397"/>
                    </a:cubicBezTo>
                    <a:cubicBezTo>
                      <a:pt x="551557" y="521258"/>
                      <a:pt x="544745" y="516900"/>
                      <a:pt x="537497" y="512298"/>
                    </a:cubicBezTo>
                    <a:cubicBezTo>
                      <a:pt x="531995" y="508744"/>
                      <a:pt x="526232" y="505076"/>
                      <a:pt x="521254" y="500509"/>
                    </a:cubicBezTo>
                    <a:cubicBezTo>
                      <a:pt x="497325" y="478580"/>
                      <a:pt x="497762" y="444976"/>
                      <a:pt x="498199" y="412481"/>
                    </a:cubicBezTo>
                    <a:cubicBezTo>
                      <a:pt x="498548" y="385514"/>
                      <a:pt x="498897" y="357621"/>
                      <a:pt x="485885" y="335614"/>
                    </a:cubicBezTo>
                    <a:cubicBezTo>
                      <a:pt x="469031" y="307311"/>
                      <a:pt x="436893" y="297023"/>
                      <a:pt x="402748" y="286133"/>
                    </a:cubicBezTo>
                    <a:cubicBezTo>
                      <a:pt x="372096" y="276335"/>
                      <a:pt x="340308" y="266196"/>
                      <a:pt x="320659" y="241648"/>
                    </a:cubicBezTo>
                    <a:cubicBezTo>
                      <a:pt x="305638" y="222951"/>
                      <a:pt x="300398" y="199014"/>
                      <a:pt x="295246" y="175854"/>
                    </a:cubicBezTo>
                    <a:cubicBezTo>
                      <a:pt x="290356" y="153524"/>
                      <a:pt x="285291" y="130435"/>
                      <a:pt x="271405" y="112602"/>
                    </a:cubicBezTo>
                    <a:cubicBezTo>
                      <a:pt x="254900" y="91390"/>
                      <a:pt x="227392" y="78325"/>
                      <a:pt x="184862" y="71479"/>
                    </a:cubicBezTo>
                    <a:cubicBezTo>
                      <a:pt x="177963" y="70361"/>
                      <a:pt x="170890" y="69383"/>
                      <a:pt x="163990" y="68440"/>
                    </a:cubicBezTo>
                    <a:cubicBezTo>
                      <a:pt x="137966" y="64859"/>
                      <a:pt x="111156" y="61165"/>
                      <a:pt x="87316" y="49367"/>
                    </a:cubicBezTo>
                    <a:cubicBezTo>
                      <a:pt x="76749" y="44127"/>
                      <a:pt x="66793" y="37281"/>
                      <a:pt x="57100" y="30670"/>
                    </a:cubicBezTo>
                    <a:cubicBezTo>
                      <a:pt x="41031" y="19632"/>
                      <a:pt x="25837" y="9187"/>
                      <a:pt x="7846" y="52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4" name="Google Shape;1394;p7"/>
              <p:cNvSpPr/>
              <p:nvPr/>
            </p:nvSpPr>
            <p:spPr>
              <a:xfrm>
                <a:off x="4565572" y="599389"/>
                <a:ext cx="2582518" cy="3917708"/>
              </a:xfrm>
              <a:custGeom>
                <a:rect b="b" l="l" r="r" t="t"/>
                <a:pathLst>
                  <a:path extrusionOk="0" h="942323" w="621171">
                    <a:moveTo>
                      <a:pt x="617154" y="942323"/>
                    </a:moveTo>
                    <a:cubicBezTo>
                      <a:pt x="615844" y="939389"/>
                      <a:pt x="480309" y="647361"/>
                      <a:pt x="331152" y="497662"/>
                    </a:cubicBezTo>
                    <a:cubicBezTo>
                      <a:pt x="181557" y="347447"/>
                      <a:pt x="1834" y="5467"/>
                      <a:pt x="0" y="2026"/>
                    </a:cubicBezTo>
                    <a:lnTo>
                      <a:pt x="3930" y="0"/>
                    </a:lnTo>
                    <a:cubicBezTo>
                      <a:pt x="5676" y="3432"/>
                      <a:pt x="185137" y="344827"/>
                      <a:pt x="334296" y="494570"/>
                    </a:cubicBezTo>
                    <a:cubicBezTo>
                      <a:pt x="483977" y="644820"/>
                      <a:pt x="619774" y="937547"/>
                      <a:pt x="621172" y="940490"/>
                    </a:cubicBezTo>
                    <a:lnTo>
                      <a:pt x="617154" y="9423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5" name="Google Shape;1395;p7"/>
              <p:cNvSpPr/>
              <p:nvPr/>
            </p:nvSpPr>
            <p:spPr>
              <a:xfrm>
                <a:off x="5795419" y="2856598"/>
                <a:ext cx="926915" cy="634210"/>
              </a:xfrm>
              <a:custGeom>
                <a:rect b="b" l="l" r="r" t="t"/>
                <a:pathLst>
                  <a:path extrusionOk="0" h="152546" w="222950">
                    <a:moveTo>
                      <a:pt x="186971" y="152546"/>
                    </a:moveTo>
                    <a:cubicBezTo>
                      <a:pt x="182343" y="152546"/>
                      <a:pt x="165314" y="147700"/>
                      <a:pt x="92219" y="121632"/>
                    </a:cubicBezTo>
                    <a:cubicBezTo>
                      <a:pt x="46458" y="105310"/>
                      <a:pt x="437" y="88333"/>
                      <a:pt x="0" y="88159"/>
                    </a:cubicBezTo>
                    <a:lnTo>
                      <a:pt x="1484" y="84063"/>
                    </a:lnTo>
                    <a:cubicBezTo>
                      <a:pt x="68553" y="108821"/>
                      <a:pt x="169069" y="144957"/>
                      <a:pt x="184963" y="148092"/>
                    </a:cubicBezTo>
                    <a:cubicBezTo>
                      <a:pt x="185311" y="129360"/>
                      <a:pt x="208192" y="39953"/>
                      <a:pt x="218671" y="0"/>
                    </a:cubicBezTo>
                    <a:lnTo>
                      <a:pt x="222951" y="1109"/>
                    </a:lnTo>
                    <a:cubicBezTo>
                      <a:pt x="208803" y="54720"/>
                      <a:pt x="187233" y="142320"/>
                      <a:pt x="189241" y="149140"/>
                    </a:cubicBezTo>
                    <a:lnTo>
                      <a:pt x="190028" y="150468"/>
                    </a:lnTo>
                    <a:lnTo>
                      <a:pt x="188979" y="151734"/>
                    </a:lnTo>
                    <a:cubicBezTo>
                      <a:pt x="188631" y="152145"/>
                      <a:pt x="188368" y="152546"/>
                      <a:pt x="186971" y="15254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6" name="Google Shape;1396;p7"/>
              <p:cNvSpPr/>
              <p:nvPr/>
            </p:nvSpPr>
            <p:spPr>
              <a:xfrm>
                <a:off x="5544949" y="2230025"/>
                <a:ext cx="933812" cy="812804"/>
              </a:xfrm>
              <a:custGeom>
                <a:rect b="b" l="l" r="r" t="t"/>
                <a:pathLst>
                  <a:path extrusionOk="0" h="195503" w="224609">
                    <a:moveTo>
                      <a:pt x="177801" y="195503"/>
                    </a:moveTo>
                    <a:lnTo>
                      <a:pt x="175618" y="194936"/>
                    </a:lnTo>
                    <a:lnTo>
                      <a:pt x="0" y="148486"/>
                    </a:lnTo>
                    <a:lnTo>
                      <a:pt x="1135" y="144267"/>
                    </a:lnTo>
                    <a:lnTo>
                      <a:pt x="174570" y="190141"/>
                    </a:lnTo>
                    <a:lnTo>
                      <a:pt x="220331" y="0"/>
                    </a:lnTo>
                    <a:lnTo>
                      <a:pt x="224609" y="1013"/>
                    </a:lnTo>
                    <a:lnTo>
                      <a:pt x="177801" y="1955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7" name="Google Shape;1397;p7"/>
              <p:cNvSpPr/>
              <p:nvPr/>
            </p:nvSpPr>
            <p:spPr>
              <a:xfrm>
                <a:off x="5162346" y="1905029"/>
                <a:ext cx="924013" cy="708712"/>
              </a:xfrm>
              <a:custGeom>
                <a:rect b="b" l="l" r="r" t="t"/>
                <a:pathLst>
                  <a:path extrusionOk="0" h="170466" w="222252">
                    <a:moveTo>
                      <a:pt x="180247" y="170466"/>
                    </a:moveTo>
                    <a:lnTo>
                      <a:pt x="178326" y="170222"/>
                    </a:lnTo>
                    <a:lnTo>
                      <a:pt x="0" y="147193"/>
                    </a:lnTo>
                    <a:lnTo>
                      <a:pt x="611" y="142853"/>
                    </a:lnTo>
                    <a:lnTo>
                      <a:pt x="176928" y="165637"/>
                    </a:lnTo>
                    <a:lnTo>
                      <a:pt x="218061" y="0"/>
                    </a:lnTo>
                    <a:lnTo>
                      <a:pt x="222252" y="1057"/>
                    </a:lnTo>
                    <a:lnTo>
                      <a:pt x="180247" y="17046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8" name="Google Shape;1398;p7"/>
              <p:cNvSpPr/>
              <p:nvPr/>
            </p:nvSpPr>
            <p:spPr>
              <a:xfrm>
                <a:off x="5036024" y="1621343"/>
                <a:ext cx="760993" cy="629853"/>
              </a:xfrm>
              <a:custGeom>
                <a:rect b="b" l="l" r="r" t="t"/>
                <a:pathLst>
                  <a:path extrusionOk="0" h="151498" w="183041">
                    <a:moveTo>
                      <a:pt x="87" y="151498"/>
                    </a:moveTo>
                    <a:lnTo>
                      <a:pt x="0" y="147132"/>
                    </a:lnTo>
                    <a:lnTo>
                      <a:pt x="130207" y="144634"/>
                    </a:lnTo>
                    <a:lnTo>
                      <a:pt x="178850" y="0"/>
                    </a:lnTo>
                    <a:lnTo>
                      <a:pt x="183041" y="1397"/>
                    </a:lnTo>
                    <a:lnTo>
                      <a:pt x="133439" y="148940"/>
                    </a:lnTo>
                    <a:lnTo>
                      <a:pt x="87" y="1514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9" name="Google Shape;1399;p7"/>
              <p:cNvSpPr/>
              <p:nvPr/>
            </p:nvSpPr>
            <p:spPr>
              <a:xfrm>
                <a:off x="5013153" y="1310796"/>
                <a:ext cx="576188" cy="651784"/>
              </a:xfrm>
              <a:custGeom>
                <a:rect b="b" l="l" r="r" t="t"/>
                <a:pathLst>
                  <a:path extrusionOk="0" h="156773" w="138590">
                    <a:moveTo>
                      <a:pt x="90559" y="156773"/>
                    </a:moveTo>
                    <a:lnTo>
                      <a:pt x="0" y="146163"/>
                    </a:lnTo>
                    <a:lnTo>
                      <a:pt x="524" y="141822"/>
                    </a:lnTo>
                    <a:lnTo>
                      <a:pt x="87416" y="152014"/>
                    </a:lnTo>
                    <a:lnTo>
                      <a:pt x="134399" y="0"/>
                    </a:lnTo>
                    <a:lnTo>
                      <a:pt x="138590" y="1292"/>
                    </a:lnTo>
                    <a:lnTo>
                      <a:pt x="90559" y="15677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0" name="Google Shape;1400;p7"/>
              <p:cNvSpPr/>
              <p:nvPr/>
            </p:nvSpPr>
            <p:spPr>
              <a:xfrm>
                <a:off x="4665034" y="991503"/>
                <a:ext cx="710887" cy="659296"/>
              </a:xfrm>
              <a:custGeom>
                <a:rect b="b" l="l" r="r" t="t"/>
                <a:pathLst>
                  <a:path extrusionOk="0" h="158580" w="170989">
                    <a:moveTo>
                      <a:pt x="124880" y="158581"/>
                    </a:moveTo>
                    <a:lnTo>
                      <a:pt x="122872" y="158196"/>
                    </a:lnTo>
                    <a:cubicBezTo>
                      <a:pt x="103485" y="154424"/>
                      <a:pt x="6375" y="135325"/>
                      <a:pt x="0" y="130391"/>
                    </a:cubicBezTo>
                    <a:lnTo>
                      <a:pt x="2707" y="126933"/>
                    </a:lnTo>
                    <a:cubicBezTo>
                      <a:pt x="7336" y="130277"/>
                      <a:pt x="77373" y="144844"/>
                      <a:pt x="121824" y="153524"/>
                    </a:cubicBezTo>
                    <a:lnTo>
                      <a:pt x="166798" y="0"/>
                    </a:lnTo>
                    <a:lnTo>
                      <a:pt x="170990" y="1231"/>
                    </a:lnTo>
                    <a:lnTo>
                      <a:pt x="124880" y="158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1" name="Google Shape;1401;p7"/>
              <p:cNvSpPr/>
              <p:nvPr/>
            </p:nvSpPr>
            <p:spPr>
              <a:xfrm>
                <a:off x="4625832" y="924854"/>
                <a:ext cx="454926" cy="390626"/>
              </a:xfrm>
              <a:custGeom>
                <a:rect b="b" l="l" r="r" t="t"/>
                <a:pathLst>
                  <a:path extrusionOk="0" h="93957" w="109423">
                    <a:moveTo>
                      <a:pt x="84447" y="93957"/>
                    </a:moveTo>
                    <a:lnTo>
                      <a:pt x="0" y="72876"/>
                    </a:lnTo>
                    <a:lnTo>
                      <a:pt x="1048" y="68632"/>
                    </a:lnTo>
                    <a:lnTo>
                      <a:pt x="81303" y="88683"/>
                    </a:lnTo>
                    <a:lnTo>
                      <a:pt x="105231" y="0"/>
                    </a:lnTo>
                    <a:lnTo>
                      <a:pt x="109423" y="1135"/>
                    </a:lnTo>
                    <a:lnTo>
                      <a:pt x="84447" y="939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2" name="Google Shape;1402;p7"/>
              <p:cNvSpPr/>
              <p:nvPr/>
            </p:nvSpPr>
            <p:spPr>
              <a:xfrm>
                <a:off x="4574646" y="603745"/>
                <a:ext cx="2349599" cy="3144043"/>
              </a:xfrm>
              <a:custGeom>
                <a:rect b="b" l="l" r="r" t="t"/>
                <a:pathLst>
                  <a:path extrusionOk="0" h="756234" w="565147">
                    <a:moveTo>
                      <a:pt x="316481" y="237631"/>
                    </a:moveTo>
                    <a:cubicBezTo>
                      <a:pt x="287312" y="201320"/>
                      <a:pt x="295783" y="145359"/>
                      <a:pt x="267140" y="108611"/>
                    </a:cubicBezTo>
                    <a:cubicBezTo>
                      <a:pt x="246879" y="82456"/>
                      <a:pt x="212209" y="71968"/>
                      <a:pt x="179287" y="66676"/>
                    </a:cubicBezTo>
                    <a:cubicBezTo>
                      <a:pt x="146451" y="61384"/>
                      <a:pt x="112131" y="59523"/>
                      <a:pt x="82352" y="44756"/>
                    </a:cubicBezTo>
                    <a:cubicBezTo>
                      <a:pt x="54144" y="30783"/>
                      <a:pt x="30915" y="5685"/>
                      <a:pt x="0" y="0"/>
                    </a:cubicBezTo>
                    <a:cubicBezTo>
                      <a:pt x="14497" y="52127"/>
                      <a:pt x="29081" y="104245"/>
                      <a:pt x="43578" y="156371"/>
                    </a:cubicBezTo>
                    <a:cubicBezTo>
                      <a:pt x="57725" y="206935"/>
                      <a:pt x="72483" y="258764"/>
                      <a:pt x="103835" y="300988"/>
                    </a:cubicBezTo>
                    <a:cubicBezTo>
                      <a:pt x="124532" y="328759"/>
                      <a:pt x="151516" y="351141"/>
                      <a:pt x="177889" y="373646"/>
                    </a:cubicBezTo>
                    <a:cubicBezTo>
                      <a:pt x="211511" y="402333"/>
                      <a:pt x="244521" y="431685"/>
                      <a:pt x="277008" y="461673"/>
                    </a:cubicBezTo>
                    <a:cubicBezTo>
                      <a:pt x="300848" y="483733"/>
                      <a:pt x="324777" y="506718"/>
                      <a:pt x="339710" y="535510"/>
                    </a:cubicBezTo>
                    <a:cubicBezTo>
                      <a:pt x="349579" y="554714"/>
                      <a:pt x="355167" y="575839"/>
                      <a:pt x="363813" y="595645"/>
                    </a:cubicBezTo>
                    <a:cubicBezTo>
                      <a:pt x="394378" y="665840"/>
                      <a:pt x="460573" y="713015"/>
                      <a:pt x="524411" y="756234"/>
                    </a:cubicBezTo>
                    <a:cubicBezTo>
                      <a:pt x="525110" y="754854"/>
                      <a:pt x="525634" y="753326"/>
                      <a:pt x="526157" y="751850"/>
                    </a:cubicBezTo>
                    <a:cubicBezTo>
                      <a:pt x="543186" y="699016"/>
                      <a:pt x="555587" y="644706"/>
                      <a:pt x="563098" y="589733"/>
                    </a:cubicBezTo>
                    <a:cubicBezTo>
                      <a:pt x="566242" y="566817"/>
                      <a:pt x="567726" y="540890"/>
                      <a:pt x="552531" y="523310"/>
                    </a:cubicBezTo>
                    <a:cubicBezTo>
                      <a:pt x="542838" y="511957"/>
                      <a:pt x="527817" y="506377"/>
                      <a:pt x="516726" y="496238"/>
                    </a:cubicBezTo>
                    <a:cubicBezTo>
                      <a:pt x="474196" y="457220"/>
                      <a:pt x="511137" y="381366"/>
                      <a:pt x="481794" y="331841"/>
                    </a:cubicBezTo>
                    <a:cubicBezTo>
                      <a:pt x="448871" y="276344"/>
                      <a:pt x="356827" y="287985"/>
                      <a:pt x="316394" y="237613"/>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03" name="Google Shape;1403;p7"/>
            <p:cNvGrpSpPr/>
            <p:nvPr/>
          </p:nvGrpSpPr>
          <p:grpSpPr>
            <a:xfrm flipH="1" rot="-239782">
              <a:off x="8728674" y="3909022"/>
              <a:ext cx="683143" cy="847492"/>
              <a:chOff x="4540424" y="3559530"/>
              <a:chExt cx="2333842" cy="2895311"/>
            </a:xfrm>
          </p:grpSpPr>
          <p:sp>
            <p:nvSpPr>
              <p:cNvPr id="1404" name="Google Shape;1404;p7"/>
              <p:cNvSpPr/>
              <p:nvPr/>
            </p:nvSpPr>
            <p:spPr>
              <a:xfrm>
                <a:off x="4556921" y="3579209"/>
                <a:ext cx="2299621" cy="2776956"/>
              </a:xfrm>
              <a:custGeom>
                <a:rect b="b" l="l" r="r" t="t"/>
                <a:pathLst>
                  <a:path extrusionOk="0" h="643186" w="532628">
                    <a:moveTo>
                      <a:pt x="23325" y="579638"/>
                    </a:moveTo>
                    <a:cubicBezTo>
                      <a:pt x="-20339" y="460102"/>
                      <a:pt x="-1825" y="319991"/>
                      <a:pt x="71531" y="215703"/>
                    </a:cubicBezTo>
                    <a:cubicBezTo>
                      <a:pt x="93625" y="249840"/>
                      <a:pt x="115632" y="283985"/>
                      <a:pt x="137726" y="318122"/>
                    </a:cubicBezTo>
                    <a:cubicBezTo>
                      <a:pt x="125151" y="274938"/>
                      <a:pt x="110480" y="232391"/>
                      <a:pt x="93625" y="190692"/>
                    </a:cubicBezTo>
                    <a:cubicBezTo>
                      <a:pt x="129780" y="151743"/>
                      <a:pt x="171436" y="117859"/>
                      <a:pt x="217109" y="90359"/>
                    </a:cubicBezTo>
                    <a:cubicBezTo>
                      <a:pt x="230819" y="111738"/>
                      <a:pt x="241299" y="135247"/>
                      <a:pt x="247761" y="159777"/>
                    </a:cubicBezTo>
                    <a:cubicBezTo>
                      <a:pt x="242696" y="133544"/>
                      <a:pt x="238854" y="102743"/>
                      <a:pt x="257455" y="83399"/>
                    </a:cubicBezTo>
                    <a:cubicBezTo>
                      <a:pt x="266275" y="74230"/>
                      <a:pt x="278676" y="69505"/>
                      <a:pt x="290640" y="65200"/>
                    </a:cubicBezTo>
                    <a:cubicBezTo>
                      <a:pt x="369323" y="37054"/>
                      <a:pt x="450364" y="15230"/>
                      <a:pt x="532628" y="0"/>
                    </a:cubicBezTo>
                    <a:cubicBezTo>
                      <a:pt x="526690" y="75470"/>
                      <a:pt x="512717" y="150320"/>
                      <a:pt x="491060" y="222890"/>
                    </a:cubicBezTo>
                    <a:cubicBezTo>
                      <a:pt x="488178" y="232487"/>
                      <a:pt x="484859" y="242530"/>
                      <a:pt x="477436" y="249289"/>
                    </a:cubicBezTo>
                    <a:cubicBezTo>
                      <a:pt x="468616" y="257306"/>
                      <a:pt x="454469" y="260223"/>
                      <a:pt x="449666" y="271104"/>
                    </a:cubicBezTo>
                    <a:cubicBezTo>
                      <a:pt x="447308" y="276528"/>
                      <a:pt x="447832" y="282841"/>
                      <a:pt x="445824" y="288395"/>
                    </a:cubicBezTo>
                    <a:cubicBezTo>
                      <a:pt x="438138" y="308891"/>
                      <a:pt x="407311" y="302176"/>
                      <a:pt x="387924" y="291758"/>
                    </a:cubicBezTo>
                    <a:cubicBezTo>
                      <a:pt x="397268" y="304307"/>
                      <a:pt x="406526" y="316865"/>
                      <a:pt x="415869" y="329414"/>
                    </a:cubicBezTo>
                    <a:cubicBezTo>
                      <a:pt x="388273" y="369175"/>
                      <a:pt x="360678" y="408935"/>
                      <a:pt x="333081" y="448697"/>
                    </a:cubicBezTo>
                    <a:cubicBezTo>
                      <a:pt x="318497" y="469786"/>
                      <a:pt x="303215" y="491479"/>
                      <a:pt x="281295" y="505041"/>
                    </a:cubicBezTo>
                    <a:cubicBezTo>
                      <a:pt x="259463" y="518603"/>
                      <a:pt x="228898" y="521948"/>
                      <a:pt x="208725" y="506036"/>
                    </a:cubicBezTo>
                    <a:cubicBezTo>
                      <a:pt x="212567" y="513958"/>
                      <a:pt x="216410" y="521887"/>
                      <a:pt x="220165" y="529808"/>
                    </a:cubicBezTo>
                    <a:cubicBezTo>
                      <a:pt x="162266" y="575289"/>
                      <a:pt x="98516" y="613486"/>
                      <a:pt x="31011" y="643187"/>
                    </a:cubicBezTo>
                    <a:cubicBezTo>
                      <a:pt x="26906" y="620604"/>
                      <a:pt x="23500" y="597889"/>
                      <a:pt x="20880" y="575096"/>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5" name="Google Shape;1405;p7"/>
              <p:cNvSpPr/>
              <p:nvPr/>
            </p:nvSpPr>
            <p:spPr>
              <a:xfrm>
                <a:off x="4540424" y="3559530"/>
                <a:ext cx="2333842" cy="2819638"/>
              </a:xfrm>
              <a:custGeom>
                <a:rect b="b" l="l" r="r" t="t"/>
                <a:pathLst>
                  <a:path extrusionOk="0" h="653072" w="540554">
                    <a:moveTo>
                      <a:pt x="32038" y="653072"/>
                    </a:moveTo>
                    <a:lnTo>
                      <a:pt x="31164" y="648426"/>
                    </a:lnTo>
                    <a:cubicBezTo>
                      <a:pt x="27060" y="625861"/>
                      <a:pt x="23654" y="602876"/>
                      <a:pt x="21034" y="580100"/>
                    </a:cubicBezTo>
                    <a:lnTo>
                      <a:pt x="21733" y="580013"/>
                    </a:lnTo>
                    <a:cubicBezTo>
                      <a:pt x="-20011" y="460241"/>
                      <a:pt x="-799" y="322104"/>
                      <a:pt x="72296" y="218113"/>
                    </a:cubicBezTo>
                    <a:lnTo>
                      <a:pt x="75527" y="213589"/>
                    </a:lnTo>
                    <a:lnTo>
                      <a:pt x="130370" y="298552"/>
                    </a:lnTo>
                    <a:cubicBezTo>
                      <a:pt x="119628" y="264144"/>
                      <a:pt x="107402" y="229972"/>
                      <a:pt x="93953" y="196647"/>
                    </a:cubicBezTo>
                    <a:lnTo>
                      <a:pt x="93080" y="194455"/>
                    </a:lnTo>
                    <a:lnTo>
                      <a:pt x="94653" y="192717"/>
                    </a:lnTo>
                    <a:cubicBezTo>
                      <a:pt x="131156" y="153428"/>
                      <a:pt x="172986" y="119457"/>
                      <a:pt x="219009" y="91730"/>
                    </a:cubicBezTo>
                    <a:lnTo>
                      <a:pt x="222065" y="89861"/>
                    </a:lnTo>
                    <a:lnTo>
                      <a:pt x="224074" y="92900"/>
                    </a:lnTo>
                    <a:cubicBezTo>
                      <a:pt x="231671" y="104733"/>
                      <a:pt x="238221" y="117126"/>
                      <a:pt x="243723" y="129989"/>
                    </a:cubicBezTo>
                    <a:cubicBezTo>
                      <a:pt x="243549" y="112960"/>
                      <a:pt x="247129" y="97293"/>
                      <a:pt x="258569" y="85364"/>
                    </a:cubicBezTo>
                    <a:cubicBezTo>
                      <a:pt x="267651" y="75897"/>
                      <a:pt x="280139" y="70920"/>
                      <a:pt x="293238" y="66239"/>
                    </a:cubicBezTo>
                    <a:cubicBezTo>
                      <a:pt x="371922" y="38102"/>
                      <a:pt x="453487" y="16112"/>
                      <a:pt x="535751" y="882"/>
                    </a:cubicBezTo>
                    <a:lnTo>
                      <a:pt x="540554" y="0"/>
                    </a:lnTo>
                    <a:lnTo>
                      <a:pt x="540118" y="4838"/>
                    </a:lnTo>
                    <a:cubicBezTo>
                      <a:pt x="534179" y="80491"/>
                      <a:pt x="520207" y="155742"/>
                      <a:pt x="498461" y="228505"/>
                    </a:cubicBezTo>
                    <a:cubicBezTo>
                      <a:pt x="495230" y="239185"/>
                      <a:pt x="491737" y="249368"/>
                      <a:pt x="483790" y="256599"/>
                    </a:cubicBezTo>
                    <a:cubicBezTo>
                      <a:pt x="480122" y="259926"/>
                      <a:pt x="475756" y="262362"/>
                      <a:pt x="471564" y="264729"/>
                    </a:cubicBezTo>
                    <a:cubicBezTo>
                      <a:pt x="465276" y="268231"/>
                      <a:pt x="459425" y="271541"/>
                      <a:pt x="456980" y="277165"/>
                    </a:cubicBezTo>
                    <a:cubicBezTo>
                      <a:pt x="455845" y="279558"/>
                      <a:pt x="455495" y="282334"/>
                      <a:pt x="455059" y="285278"/>
                    </a:cubicBezTo>
                    <a:cubicBezTo>
                      <a:pt x="454710" y="288212"/>
                      <a:pt x="454273" y="291260"/>
                      <a:pt x="453138" y="294264"/>
                    </a:cubicBezTo>
                    <a:cubicBezTo>
                      <a:pt x="450605" y="300848"/>
                      <a:pt x="446064" y="305442"/>
                      <a:pt x="439427" y="307931"/>
                    </a:cubicBezTo>
                    <a:cubicBezTo>
                      <a:pt x="428860" y="311878"/>
                      <a:pt x="415150" y="309669"/>
                      <a:pt x="403186" y="305407"/>
                    </a:cubicBezTo>
                    <a:lnTo>
                      <a:pt x="424320" y="333902"/>
                    </a:lnTo>
                    <a:lnTo>
                      <a:pt x="339959" y="455386"/>
                    </a:lnTo>
                    <a:cubicBezTo>
                      <a:pt x="325987" y="475637"/>
                      <a:pt x="310006" y="498587"/>
                      <a:pt x="287125" y="512778"/>
                    </a:cubicBezTo>
                    <a:cubicBezTo>
                      <a:pt x="269311" y="523799"/>
                      <a:pt x="242937" y="529633"/>
                      <a:pt x="221280" y="520166"/>
                    </a:cubicBezTo>
                    <a:lnTo>
                      <a:pt x="228703" y="535458"/>
                    </a:lnTo>
                    <a:lnTo>
                      <a:pt x="226345" y="537309"/>
                    </a:lnTo>
                    <a:cubicBezTo>
                      <a:pt x="168096" y="583017"/>
                      <a:pt x="104171" y="621319"/>
                      <a:pt x="36316" y="651168"/>
                    </a:cubicBezTo>
                    <a:lnTo>
                      <a:pt x="32038" y="653072"/>
                    </a:lnTo>
                    <a:close/>
                    <a:moveTo>
                      <a:pt x="28893" y="583558"/>
                    </a:moveTo>
                    <a:cubicBezTo>
                      <a:pt x="31251" y="603190"/>
                      <a:pt x="34221" y="622952"/>
                      <a:pt x="37626" y="642427"/>
                    </a:cubicBezTo>
                    <a:cubicBezTo>
                      <a:pt x="102425" y="613521"/>
                      <a:pt x="163555" y="576834"/>
                      <a:pt x="219358" y="533300"/>
                    </a:cubicBezTo>
                    <a:lnTo>
                      <a:pt x="202154" y="497670"/>
                    </a:lnTo>
                    <a:lnTo>
                      <a:pt x="214817" y="507678"/>
                    </a:lnTo>
                    <a:cubicBezTo>
                      <a:pt x="234903" y="523485"/>
                      <a:pt x="264333" y="518114"/>
                      <a:pt x="283196" y="506447"/>
                    </a:cubicBezTo>
                    <a:cubicBezTo>
                      <a:pt x="304766" y="493068"/>
                      <a:pt x="320223" y="470791"/>
                      <a:pt x="333846" y="451142"/>
                    </a:cubicBezTo>
                    <a:lnTo>
                      <a:pt x="415062" y="334051"/>
                    </a:lnTo>
                    <a:lnTo>
                      <a:pt x="378821" y="285147"/>
                    </a:lnTo>
                    <a:lnTo>
                      <a:pt x="393580" y="293041"/>
                    </a:lnTo>
                    <a:cubicBezTo>
                      <a:pt x="406679" y="300123"/>
                      <a:pt x="425193" y="305311"/>
                      <a:pt x="436808" y="300962"/>
                    </a:cubicBezTo>
                    <a:cubicBezTo>
                      <a:pt x="441349" y="299241"/>
                      <a:pt x="444405" y="296194"/>
                      <a:pt x="446152" y="291652"/>
                    </a:cubicBezTo>
                    <a:cubicBezTo>
                      <a:pt x="446937" y="289417"/>
                      <a:pt x="447287" y="286902"/>
                      <a:pt x="447724" y="284247"/>
                    </a:cubicBezTo>
                    <a:cubicBezTo>
                      <a:pt x="448160" y="280929"/>
                      <a:pt x="448597" y="277505"/>
                      <a:pt x="450082" y="274169"/>
                    </a:cubicBezTo>
                    <a:cubicBezTo>
                      <a:pt x="453575" y="266283"/>
                      <a:pt x="460823" y="262196"/>
                      <a:pt x="467896" y="258249"/>
                    </a:cubicBezTo>
                    <a:cubicBezTo>
                      <a:pt x="471914" y="255987"/>
                      <a:pt x="475669" y="253857"/>
                      <a:pt x="478725" y="251106"/>
                    </a:cubicBezTo>
                    <a:cubicBezTo>
                      <a:pt x="485275" y="245159"/>
                      <a:pt x="488419" y="236024"/>
                      <a:pt x="491300" y="226400"/>
                    </a:cubicBezTo>
                    <a:cubicBezTo>
                      <a:pt x="512434" y="155699"/>
                      <a:pt x="526232" y="82622"/>
                      <a:pt x="532345" y="9135"/>
                    </a:cubicBezTo>
                    <a:cubicBezTo>
                      <a:pt x="452090" y="24251"/>
                      <a:pt x="372533" y="45821"/>
                      <a:pt x="295771" y="73277"/>
                    </a:cubicBezTo>
                    <a:cubicBezTo>
                      <a:pt x="283109" y="77810"/>
                      <a:pt x="271931" y="82238"/>
                      <a:pt x="263983" y="90551"/>
                    </a:cubicBezTo>
                    <a:cubicBezTo>
                      <a:pt x="247216" y="107947"/>
                      <a:pt x="249924" y="135953"/>
                      <a:pt x="255250" y="163637"/>
                    </a:cubicBezTo>
                    <a:lnTo>
                      <a:pt x="248002" y="165305"/>
                    </a:lnTo>
                    <a:cubicBezTo>
                      <a:pt x="241889" y="142241"/>
                      <a:pt x="232370" y="120287"/>
                      <a:pt x="219707" y="100018"/>
                    </a:cubicBezTo>
                    <a:cubicBezTo>
                      <a:pt x="176218" y="126618"/>
                      <a:pt x="136571" y="158921"/>
                      <a:pt x="101726" y="196071"/>
                    </a:cubicBezTo>
                    <a:cubicBezTo>
                      <a:pt x="118232" y="237054"/>
                      <a:pt x="132815" y="279295"/>
                      <a:pt x="145129" y="321659"/>
                    </a:cubicBezTo>
                    <a:lnTo>
                      <a:pt x="152202" y="346041"/>
                    </a:lnTo>
                    <a:lnTo>
                      <a:pt x="75266" y="226976"/>
                    </a:lnTo>
                    <a:cubicBezTo>
                      <a:pt x="5053" y="330060"/>
                      <a:pt x="-12063" y="465900"/>
                      <a:pt x="30640" y="582930"/>
                    </a:cubicBezTo>
                    <a:lnTo>
                      <a:pt x="28893" y="5835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6" name="Google Shape;1406;p7"/>
              <p:cNvSpPr/>
              <p:nvPr/>
            </p:nvSpPr>
            <p:spPr>
              <a:xfrm>
                <a:off x="4626331" y="3575893"/>
                <a:ext cx="2246041" cy="2878948"/>
              </a:xfrm>
              <a:custGeom>
                <a:rect b="b" l="l" r="r" t="t"/>
                <a:pathLst>
                  <a:path extrusionOk="0" h="666809" w="520218">
                    <a:moveTo>
                      <a:pt x="6463" y="666801"/>
                    </a:moveTo>
                    <a:lnTo>
                      <a:pt x="0" y="663203"/>
                    </a:lnTo>
                    <a:cubicBezTo>
                      <a:pt x="117109" y="450338"/>
                      <a:pt x="342155" y="195827"/>
                      <a:pt x="450356" y="73522"/>
                    </a:cubicBezTo>
                    <a:cubicBezTo>
                      <a:pt x="484327" y="35097"/>
                      <a:pt x="511136" y="4742"/>
                      <a:pt x="512883" y="0"/>
                    </a:cubicBezTo>
                    <a:cubicBezTo>
                      <a:pt x="512883" y="0"/>
                      <a:pt x="512796" y="166"/>
                      <a:pt x="512796" y="437"/>
                    </a:cubicBezTo>
                    <a:lnTo>
                      <a:pt x="520219" y="1109"/>
                    </a:lnTo>
                    <a:cubicBezTo>
                      <a:pt x="519782" y="5825"/>
                      <a:pt x="508517" y="19029"/>
                      <a:pt x="455945" y="78465"/>
                    </a:cubicBezTo>
                    <a:cubicBezTo>
                      <a:pt x="347919" y="200577"/>
                      <a:pt x="123222" y="454661"/>
                      <a:pt x="6463" y="666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7" name="Google Shape;1407;p7"/>
              <p:cNvSpPr/>
              <p:nvPr/>
            </p:nvSpPr>
            <p:spPr>
              <a:xfrm>
                <a:off x="6011932" y="3896303"/>
                <a:ext cx="539169" cy="580643"/>
              </a:xfrm>
              <a:custGeom>
                <a:rect b="b" l="l" r="r" t="t"/>
                <a:pathLst>
                  <a:path extrusionOk="0" h="134486" w="124880">
                    <a:moveTo>
                      <a:pt x="21920" y="134487"/>
                    </a:moveTo>
                    <a:lnTo>
                      <a:pt x="0" y="1205"/>
                    </a:lnTo>
                    <a:lnTo>
                      <a:pt x="7423" y="0"/>
                    </a:lnTo>
                    <a:lnTo>
                      <a:pt x="28207" y="126636"/>
                    </a:lnTo>
                    <a:lnTo>
                      <a:pt x="124357" y="120741"/>
                    </a:lnTo>
                    <a:lnTo>
                      <a:pt x="124880" y="128182"/>
                    </a:lnTo>
                    <a:lnTo>
                      <a:pt x="21920" y="1344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8" name="Google Shape;1408;p7"/>
              <p:cNvSpPr/>
              <p:nvPr/>
            </p:nvSpPr>
            <p:spPr>
              <a:xfrm>
                <a:off x="5285387" y="4236470"/>
                <a:ext cx="833265" cy="956667"/>
              </a:xfrm>
              <a:custGeom>
                <a:rect b="b" l="l" r="r" t="t"/>
                <a:pathLst>
                  <a:path extrusionOk="0" h="221579" w="192997">
                    <a:moveTo>
                      <a:pt x="191600" y="221580"/>
                    </a:moveTo>
                    <a:lnTo>
                      <a:pt x="86194" y="202044"/>
                    </a:lnTo>
                    <a:lnTo>
                      <a:pt x="85321" y="200219"/>
                    </a:lnTo>
                    <a:lnTo>
                      <a:pt x="0" y="2960"/>
                    </a:lnTo>
                    <a:lnTo>
                      <a:pt x="6812" y="0"/>
                    </a:lnTo>
                    <a:lnTo>
                      <a:pt x="91434" y="195434"/>
                    </a:lnTo>
                    <a:lnTo>
                      <a:pt x="192997" y="214253"/>
                    </a:lnTo>
                    <a:lnTo>
                      <a:pt x="191600" y="2215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9" name="Google Shape;1409;p7"/>
              <p:cNvSpPr/>
              <p:nvPr/>
            </p:nvSpPr>
            <p:spPr>
              <a:xfrm>
                <a:off x="4766591" y="4979810"/>
                <a:ext cx="621742" cy="919830"/>
              </a:xfrm>
              <a:custGeom>
                <a:rect b="b" l="l" r="r" t="t"/>
                <a:pathLst>
                  <a:path extrusionOk="0" h="213047" w="144005">
                    <a:moveTo>
                      <a:pt x="139552" y="213048"/>
                    </a:moveTo>
                    <a:lnTo>
                      <a:pt x="82701" y="170597"/>
                    </a:lnTo>
                    <a:lnTo>
                      <a:pt x="0" y="3301"/>
                    </a:lnTo>
                    <a:lnTo>
                      <a:pt x="6725" y="0"/>
                    </a:lnTo>
                    <a:lnTo>
                      <a:pt x="88552" y="165698"/>
                    </a:lnTo>
                    <a:lnTo>
                      <a:pt x="144006" y="207066"/>
                    </a:lnTo>
                    <a:lnTo>
                      <a:pt x="139552" y="2130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0" name="Google Shape;1410;p7"/>
              <p:cNvSpPr/>
              <p:nvPr/>
            </p:nvSpPr>
            <p:spPr>
              <a:xfrm>
                <a:off x="4671958" y="3595386"/>
                <a:ext cx="2163845" cy="2776766"/>
              </a:xfrm>
              <a:custGeom>
                <a:rect b="b" l="l" r="r" t="t"/>
                <a:pathLst>
                  <a:path extrusionOk="0" h="643142" w="501180">
                    <a:moveTo>
                      <a:pt x="6550" y="618962"/>
                    </a:moveTo>
                    <a:cubicBezTo>
                      <a:pt x="26897" y="484423"/>
                      <a:pt x="93791" y="359438"/>
                      <a:pt x="183216" y="256258"/>
                    </a:cubicBezTo>
                    <a:cubicBezTo>
                      <a:pt x="272553" y="153079"/>
                      <a:pt x="383898" y="70457"/>
                      <a:pt x="501181" y="0"/>
                    </a:cubicBezTo>
                    <a:cubicBezTo>
                      <a:pt x="496639" y="45254"/>
                      <a:pt x="492011" y="90516"/>
                      <a:pt x="487383" y="135771"/>
                    </a:cubicBezTo>
                    <a:cubicBezTo>
                      <a:pt x="484064" y="169017"/>
                      <a:pt x="479873" y="204254"/>
                      <a:pt x="459001" y="230461"/>
                    </a:cubicBezTo>
                    <a:cubicBezTo>
                      <a:pt x="442932" y="250547"/>
                      <a:pt x="416821" y="266712"/>
                      <a:pt x="416123" y="292316"/>
                    </a:cubicBezTo>
                    <a:cubicBezTo>
                      <a:pt x="397172" y="296150"/>
                      <a:pt x="377261" y="295094"/>
                      <a:pt x="358834" y="289286"/>
                    </a:cubicBezTo>
                    <a:cubicBezTo>
                      <a:pt x="373942" y="291749"/>
                      <a:pt x="382675" y="309110"/>
                      <a:pt x="381103" y="324226"/>
                    </a:cubicBezTo>
                    <a:cubicBezTo>
                      <a:pt x="379444" y="339343"/>
                      <a:pt x="370449" y="352521"/>
                      <a:pt x="361629" y="364983"/>
                    </a:cubicBezTo>
                    <a:cubicBezTo>
                      <a:pt x="341630" y="393365"/>
                      <a:pt x="321633" y="421747"/>
                      <a:pt x="301634" y="450128"/>
                    </a:cubicBezTo>
                    <a:cubicBezTo>
                      <a:pt x="286788" y="471201"/>
                      <a:pt x="270982" y="493129"/>
                      <a:pt x="247752" y="504517"/>
                    </a:cubicBezTo>
                    <a:cubicBezTo>
                      <a:pt x="224522" y="515905"/>
                      <a:pt x="191599" y="512368"/>
                      <a:pt x="178675" y="490090"/>
                    </a:cubicBezTo>
                    <a:cubicBezTo>
                      <a:pt x="178413" y="502474"/>
                      <a:pt x="182954" y="514901"/>
                      <a:pt x="191250" y="524201"/>
                    </a:cubicBezTo>
                    <a:cubicBezTo>
                      <a:pt x="133177" y="572031"/>
                      <a:pt x="68640" y="612150"/>
                      <a:pt x="0" y="643143"/>
                    </a:cubicBezTo>
                    <a:cubicBezTo>
                      <a:pt x="524" y="630026"/>
                      <a:pt x="10217" y="617774"/>
                      <a:pt x="22967" y="61423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11" name="Google Shape;1411;p7"/>
            <p:cNvGrpSpPr/>
            <p:nvPr/>
          </p:nvGrpSpPr>
          <p:grpSpPr>
            <a:xfrm>
              <a:off x="8504495" y="4388009"/>
              <a:ext cx="938336" cy="856099"/>
              <a:chOff x="5398741" y="1283837"/>
              <a:chExt cx="2823762" cy="2576285"/>
            </a:xfrm>
          </p:grpSpPr>
          <p:sp>
            <p:nvSpPr>
              <p:cNvPr id="1412" name="Google Shape;1412;p7"/>
              <p:cNvSpPr/>
              <p:nvPr/>
            </p:nvSpPr>
            <p:spPr>
              <a:xfrm>
                <a:off x="5469854" y="1292740"/>
                <a:ext cx="2745622" cy="2005834"/>
              </a:xfrm>
              <a:custGeom>
                <a:rect b="b" l="l" r="r" t="t"/>
                <a:pathLst>
                  <a:path extrusionOk="0" h="578467" w="791816">
                    <a:moveTo>
                      <a:pt x="678232" y="578459"/>
                    </a:moveTo>
                    <a:cubicBezTo>
                      <a:pt x="738637" y="556164"/>
                      <a:pt x="784031" y="498221"/>
                      <a:pt x="790895" y="434663"/>
                    </a:cubicBezTo>
                    <a:cubicBezTo>
                      <a:pt x="797759" y="371105"/>
                      <a:pt x="765770" y="304936"/>
                      <a:pt x="711504" y="270449"/>
                    </a:cubicBezTo>
                    <a:cubicBezTo>
                      <a:pt x="741816" y="347788"/>
                      <a:pt x="736035" y="445719"/>
                      <a:pt x="674180" y="501574"/>
                    </a:cubicBezTo>
                    <a:cubicBezTo>
                      <a:pt x="668023" y="507128"/>
                      <a:pt x="660094" y="512508"/>
                      <a:pt x="652016" y="510525"/>
                    </a:cubicBezTo>
                    <a:cubicBezTo>
                      <a:pt x="634960" y="506334"/>
                      <a:pt x="640689" y="480973"/>
                      <a:pt x="649553" y="465927"/>
                    </a:cubicBezTo>
                    <a:cubicBezTo>
                      <a:pt x="678590" y="416629"/>
                      <a:pt x="700326" y="363114"/>
                      <a:pt x="713845" y="307625"/>
                    </a:cubicBezTo>
                    <a:cubicBezTo>
                      <a:pt x="717067" y="294421"/>
                      <a:pt x="719835" y="280772"/>
                      <a:pt x="717932" y="267314"/>
                    </a:cubicBezTo>
                    <a:cubicBezTo>
                      <a:pt x="712561" y="229343"/>
                      <a:pt x="673822" y="206525"/>
                      <a:pt x="639301" y="189277"/>
                    </a:cubicBezTo>
                    <a:cubicBezTo>
                      <a:pt x="666547" y="261900"/>
                      <a:pt x="654478" y="347770"/>
                      <a:pt x="608246" y="410237"/>
                    </a:cubicBezTo>
                    <a:cubicBezTo>
                      <a:pt x="602570" y="417904"/>
                      <a:pt x="595208" y="425869"/>
                      <a:pt x="585619" y="426183"/>
                    </a:cubicBezTo>
                    <a:cubicBezTo>
                      <a:pt x="573778" y="426576"/>
                      <a:pt x="564722" y="414376"/>
                      <a:pt x="563997" y="402648"/>
                    </a:cubicBezTo>
                    <a:cubicBezTo>
                      <a:pt x="563272" y="390920"/>
                      <a:pt x="568433" y="379724"/>
                      <a:pt x="573062" y="368904"/>
                    </a:cubicBezTo>
                    <a:cubicBezTo>
                      <a:pt x="593226" y="321781"/>
                      <a:pt x="605286" y="271253"/>
                      <a:pt x="608561" y="220156"/>
                    </a:cubicBezTo>
                    <a:cubicBezTo>
                      <a:pt x="609670" y="202874"/>
                      <a:pt x="609687" y="185007"/>
                      <a:pt x="603312" y="168886"/>
                    </a:cubicBezTo>
                    <a:cubicBezTo>
                      <a:pt x="583305" y="118348"/>
                      <a:pt x="515259" y="109510"/>
                      <a:pt x="473769" y="74099"/>
                    </a:cubicBezTo>
                    <a:cubicBezTo>
                      <a:pt x="503644" y="154267"/>
                      <a:pt x="479235" y="251429"/>
                      <a:pt x="414917" y="308306"/>
                    </a:cubicBezTo>
                    <a:cubicBezTo>
                      <a:pt x="424131" y="229667"/>
                      <a:pt x="424637" y="150031"/>
                      <a:pt x="416420" y="71287"/>
                    </a:cubicBezTo>
                    <a:cubicBezTo>
                      <a:pt x="415485" y="62309"/>
                      <a:pt x="414306" y="52991"/>
                      <a:pt x="409381" y="45411"/>
                    </a:cubicBezTo>
                    <a:cubicBezTo>
                      <a:pt x="403573" y="36486"/>
                      <a:pt x="393487" y="31369"/>
                      <a:pt x="383680" y="27107"/>
                    </a:cubicBezTo>
                    <a:cubicBezTo>
                      <a:pt x="351482" y="13099"/>
                      <a:pt x="317153" y="3930"/>
                      <a:pt x="282212" y="0"/>
                    </a:cubicBezTo>
                    <a:cubicBezTo>
                      <a:pt x="326156" y="50302"/>
                      <a:pt x="332907" y="129159"/>
                      <a:pt x="298124" y="186081"/>
                    </a:cubicBezTo>
                    <a:cubicBezTo>
                      <a:pt x="289487" y="136731"/>
                      <a:pt x="272606" y="88814"/>
                      <a:pt x="248372" y="44861"/>
                    </a:cubicBezTo>
                    <a:cubicBezTo>
                      <a:pt x="242443" y="34120"/>
                      <a:pt x="235614" y="23134"/>
                      <a:pt x="224872" y="17099"/>
                    </a:cubicBezTo>
                    <a:cubicBezTo>
                      <a:pt x="211520" y="9598"/>
                      <a:pt x="195076" y="11248"/>
                      <a:pt x="179845" y="13126"/>
                    </a:cubicBezTo>
                    <a:cubicBezTo>
                      <a:pt x="113598" y="21282"/>
                      <a:pt x="39874" y="33569"/>
                      <a:pt x="0" y="86674"/>
                    </a:cubicBezTo>
                    <a:cubicBezTo>
                      <a:pt x="175662" y="203948"/>
                      <a:pt x="345762" y="329423"/>
                      <a:pt x="509538" y="462547"/>
                    </a:cubicBezTo>
                    <a:cubicBezTo>
                      <a:pt x="566066" y="508490"/>
                      <a:pt x="612255" y="547282"/>
                      <a:pt x="678232" y="57846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3" name="Google Shape;1413;p7"/>
              <p:cNvSpPr/>
              <p:nvPr/>
            </p:nvSpPr>
            <p:spPr>
              <a:xfrm>
                <a:off x="5459925" y="1283837"/>
                <a:ext cx="2762578" cy="2022277"/>
              </a:xfrm>
              <a:custGeom>
                <a:rect b="b" l="l" r="r" t="t"/>
                <a:pathLst>
                  <a:path extrusionOk="0" h="583209" w="796706">
                    <a:moveTo>
                      <a:pt x="681000" y="583200"/>
                    </a:moveTo>
                    <a:lnTo>
                      <a:pt x="680240" y="582843"/>
                    </a:lnTo>
                    <a:cubicBezTo>
                      <a:pt x="617372" y="553124"/>
                      <a:pt x="572066" y="516254"/>
                      <a:pt x="519616" y="473559"/>
                    </a:cubicBezTo>
                    <a:lnTo>
                      <a:pt x="511145" y="466669"/>
                    </a:lnTo>
                    <a:cubicBezTo>
                      <a:pt x="348058" y="334103"/>
                      <a:pt x="176675" y="207677"/>
                      <a:pt x="1764" y="90910"/>
                    </a:cubicBezTo>
                    <a:lnTo>
                      <a:pt x="0" y="89731"/>
                    </a:lnTo>
                    <a:lnTo>
                      <a:pt x="1275" y="88036"/>
                    </a:lnTo>
                    <a:cubicBezTo>
                      <a:pt x="40983" y="35141"/>
                      <a:pt x="112567" y="22313"/>
                      <a:pt x="182474" y="13702"/>
                    </a:cubicBezTo>
                    <a:cubicBezTo>
                      <a:pt x="195896" y="12052"/>
                      <a:pt x="214262" y="9790"/>
                      <a:pt x="228723" y="17920"/>
                    </a:cubicBezTo>
                    <a:cubicBezTo>
                      <a:pt x="240129" y="24330"/>
                      <a:pt x="247228" y="36015"/>
                      <a:pt x="252992" y="46468"/>
                    </a:cubicBezTo>
                    <a:cubicBezTo>
                      <a:pt x="276562" y="89206"/>
                      <a:pt x="293032" y="135107"/>
                      <a:pt x="301992" y="182963"/>
                    </a:cubicBezTo>
                    <a:cubicBezTo>
                      <a:pt x="333422" y="126924"/>
                      <a:pt x="326008" y="52476"/>
                      <a:pt x="283557" y="3886"/>
                    </a:cubicBezTo>
                    <a:lnTo>
                      <a:pt x="280160" y="0"/>
                    </a:lnTo>
                    <a:lnTo>
                      <a:pt x="285295" y="577"/>
                    </a:lnTo>
                    <a:cubicBezTo>
                      <a:pt x="320532" y="4550"/>
                      <a:pt x="354861" y="13719"/>
                      <a:pt x="387339" y="27840"/>
                    </a:cubicBezTo>
                    <a:cubicBezTo>
                      <a:pt x="396910" y="32006"/>
                      <a:pt x="407643" y="37246"/>
                      <a:pt x="413922" y="46896"/>
                    </a:cubicBezTo>
                    <a:cubicBezTo>
                      <a:pt x="418943" y="54607"/>
                      <a:pt x="420262" y="63960"/>
                      <a:pt x="421275" y="73653"/>
                    </a:cubicBezTo>
                    <a:cubicBezTo>
                      <a:pt x="429309" y="150721"/>
                      <a:pt x="429004" y="228802"/>
                      <a:pt x="420376" y="305809"/>
                    </a:cubicBezTo>
                    <a:cubicBezTo>
                      <a:pt x="481523" y="248739"/>
                      <a:pt x="503915" y="155620"/>
                      <a:pt x="474755" y="77374"/>
                    </a:cubicBezTo>
                    <a:lnTo>
                      <a:pt x="472057" y="70134"/>
                    </a:lnTo>
                    <a:lnTo>
                      <a:pt x="477934" y="75155"/>
                    </a:lnTo>
                    <a:cubicBezTo>
                      <a:pt x="493409" y="88368"/>
                      <a:pt x="512962" y="97992"/>
                      <a:pt x="531869" y="107310"/>
                    </a:cubicBezTo>
                    <a:cubicBezTo>
                      <a:pt x="563054" y="122671"/>
                      <a:pt x="595304" y="138556"/>
                      <a:pt x="608046" y="170728"/>
                    </a:cubicBezTo>
                    <a:cubicBezTo>
                      <a:pt x="614648" y="187408"/>
                      <a:pt x="614543" y="205642"/>
                      <a:pt x="613434" y="222864"/>
                    </a:cubicBezTo>
                    <a:cubicBezTo>
                      <a:pt x="610124" y="274431"/>
                      <a:pt x="598134" y="324698"/>
                      <a:pt x="577777" y="372266"/>
                    </a:cubicBezTo>
                    <a:lnTo>
                      <a:pt x="576965" y="374152"/>
                    </a:lnTo>
                    <a:cubicBezTo>
                      <a:pt x="572660" y="384169"/>
                      <a:pt x="568215" y="394526"/>
                      <a:pt x="568870" y="405102"/>
                    </a:cubicBezTo>
                    <a:cubicBezTo>
                      <a:pt x="569525" y="415634"/>
                      <a:pt x="577760" y="427196"/>
                      <a:pt x="588423" y="426759"/>
                    </a:cubicBezTo>
                    <a:cubicBezTo>
                      <a:pt x="597400" y="426462"/>
                      <a:pt x="604404" y="418516"/>
                      <a:pt x="609504" y="411625"/>
                    </a:cubicBezTo>
                    <a:cubicBezTo>
                      <a:pt x="655046" y="350093"/>
                      <a:pt x="667132" y="264109"/>
                      <a:pt x="640296" y="192569"/>
                    </a:cubicBezTo>
                    <a:lnTo>
                      <a:pt x="638506" y="187792"/>
                    </a:lnTo>
                    <a:lnTo>
                      <a:pt x="643073" y="190071"/>
                    </a:lnTo>
                    <a:cubicBezTo>
                      <a:pt x="681341" y="209188"/>
                      <a:pt x="717477" y="232059"/>
                      <a:pt x="722796" y="269620"/>
                    </a:cubicBezTo>
                    <a:cubicBezTo>
                      <a:pt x="723128" y="271977"/>
                      <a:pt x="723320" y="274344"/>
                      <a:pt x="723398" y="276719"/>
                    </a:cubicBezTo>
                    <a:cubicBezTo>
                      <a:pt x="773534" y="312839"/>
                      <a:pt x="802388" y="376205"/>
                      <a:pt x="795768" y="437457"/>
                    </a:cubicBezTo>
                    <a:cubicBezTo>
                      <a:pt x="788808" y="501871"/>
                      <a:pt x="743013" y="560329"/>
                      <a:pt x="681804" y="582921"/>
                    </a:cubicBezTo>
                    <a:lnTo>
                      <a:pt x="681009" y="583209"/>
                    </a:lnTo>
                    <a:close/>
                    <a:moveTo>
                      <a:pt x="5755" y="88761"/>
                    </a:moveTo>
                    <a:cubicBezTo>
                      <a:pt x="180160" y="205276"/>
                      <a:pt x="351028" y="331361"/>
                      <a:pt x="513660" y="463560"/>
                    </a:cubicBezTo>
                    <a:lnTo>
                      <a:pt x="522140" y="470459"/>
                    </a:lnTo>
                    <a:cubicBezTo>
                      <a:pt x="574179" y="512813"/>
                      <a:pt x="619154" y="549422"/>
                      <a:pt x="681184" y="578860"/>
                    </a:cubicBezTo>
                    <a:cubicBezTo>
                      <a:pt x="740602" y="556574"/>
                      <a:pt x="785000" y="499679"/>
                      <a:pt x="791768" y="437012"/>
                    </a:cubicBezTo>
                    <a:cubicBezTo>
                      <a:pt x="798126" y="378117"/>
                      <a:pt x="770923" y="317223"/>
                      <a:pt x="723372" y="281671"/>
                    </a:cubicBezTo>
                    <a:cubicBezTo>
                      <a:pt x="723267" y="284684"/>
                      <a:pt x="723005" y="287679"/>
                      <a:pt x="722630" y="290631"/>
                    </a:cubicBezTo>
                    <a:cubicBezTo>
                      <a:pt x="744410" y="361568"/>
                      <a:pt x="739004" y="450897"/>
                      <a:pt x="678389" y="505635"/>
                    </a:cubicBezTo>
                    <a:cubicBezTo>
                      <a:pt x="669420" y="513730"/>
                      <a:pt x="661569" y="516796"/>
                      <a:pt x="654409" y="515049"/>
                    </a:cubicBezTo>
                    <a:cubicBezTo>
                      <a:pt x="649239" y="513774"/>
                      <a:pt x="645597" y="510726"/>
                      <a:pt x="643597" y="505967"/>
                    </a:cubicBezTo>
                    <a:cubicBezTo>
                      <a:pt x="639135" y="495383"/>
                      <a:pt x="644147" y="478598"/>
                      <a:pt x="650697" y="467489"/>
                    </a:cubicBezTo>
                    <a:cubicBezTo>
                      <a:pt x="679699" y="418253"/>
                      <a:pt x="701261" y="365166"/>
                      <a:pt x="714770" y="309730"/>
                    </a:cubicBezTo>
                    <a:cubicBezTo>
                      <a:pt x="716255" y="303652"/>
                      <a:pt x="717678" y="297382"/>
                      <a:pt x="718560" y="291024"/>
                    </a:cubicBezTo>
                    <a:cubicBezTo>
                      <a:pt x="716726" y="285129"/>
                      <a:pt x="714700" y="279357"/>
                      <a:pt x="712509" y="273750"/>
                    </a:cubicBezTo>
                    <a:lnTo>
                      <a:pt x="710273" y="268039"/>
                    </a:lnTo>
                    <a:lnTo>
                      <a:pt x="715452" y="271331"/>
                    </a:lnTo>
                    <a:cubicBezTo>
                      <a:pt x="716718" y="272135"/>
                      <a:pt x="717984" y="272964"/>
                      <a:pt x="719224" y="273803"/>
                    </a:cubicBezTo>
                    <a:cubicBezTo>
                      <a:pt x="719128" y="272589"/>
                      <a:pt x="718997" y="271384"/>
                      <a:pt x="718822" y="270178"/>
                    </a:cubicBezTo>
                    <a:cubicBezTo>
                      <a:pt x="713967" y="235893"/>
                      <a:pt x="681349" y="214096"/>
                      <a:pt x="645780" y="195923"/>
                    </a:cubicBezTo>
                    <a:cubicBezTo>
                      <a:pt x="670809" y="267724"/>
                      <a:pt x="658059" y="352766"/>
                      <a:pt x="612735" y="414009"/>
                    </a:cubicBezTo>
                    <a:cubicBezTo>
                      <a:pt x="607094" y="421625"/>
                      <a:pt x="599252" y="430410"/>
                      <a:pt x="588562" y="430768"/>
                    </a:cubicBezTo>
                    <a:cubicBezTo>
                      <a:pt x="575507" y="431126"/>
                      <a:pt x="565656" y="417983"/>
                      <a:pt x="564870" y="405355"/>
                    </a:cubicBezTo>
                    <a:cubicBezTo>
                      <a:pt x="564154" y="393819"/>
                      <a:pt x="568800" y="383025"/>
                      <a:pt x="573289" y="372581"/>
                    </a:cubicBezTo>
                    <a:lnTo>
                      <a:pt x="574092" y="370703"/>
                    </a:lnTo>
                    <a:cubicBezTo>
                      <a:pt x="594265" y="323554"/>
                      <a:pt x="606159" y="273733"/>
                      <a:pt x="609434" y="222619"/>
                    </a:cubicBezTo>
                    <a:cubicBezTo>
                      <a:pt x="610508" y="205861"/>
                      <a:pt x="610630" y="188159"/>
                      <a:pt x="604317" y="172213"/>
                    </a:cubicBezTo>
                    <a:cubicBezTo>
                      <a:pt x="592152" y="141482"/>
                      <a:pt x="562006" y="126636"/>
                      <a:pt x="530096" y="110917"/>
                    </a:cubicBezTo>
                    <a:cubicBezTo>
                      <a:pt x="513136" y="102559"/>
                      <a:pt x="495662" y="93957"/>
                      <a:pt x="480868" y="82683"/>
                    </a:cubicBezTo>
                    <a:cubicBezTo>
                      <a:pt x="507495" y="162685"/>
                      <a:pt x="482650" y="256206"/>
                      <a:pt x="419109" y="312402"/>
                    </a:cubicBezTo>
                    <a:lnTo>
                      <a:pt x="415180" y="315878"/>
                    </a:lnTo>
                    <a:lnTo>
                      <a:pt x="415791" y="310664"/>
                    </a:lnTo>
                    <a:cubicBezTo>
                      <a:pt x="424978" y="232225"/>
                      <a:pt x="425484" y="152634"/>
                      <a:pt x="417293" y="74090"/>
                    </a:cubicBezTo>
                    <a:cubicBezTo>
                      <a:pt x="416297" y="64545"/>
                      <a:pt x="415101" y="56074"/>
                      <a:pt x="410560" y="49097"/>
                    </a:cubicBezTo>
                    <a:cubicBezTo>
                      <a:pt x="404892" y="40381"/>
                      <a:pt x="394771" y="35464"/>
                      <a:pt x="385741" y="31534"/>
                    </a:cubicBezTo>
                    <a:cubicBezTo>
                      <a:pt x="355184" y="18243"/>
                      <a:pt x="322960" y="9388"/>
                      <a:pt x="289889" y="5179"/>
                    </a:cubicBezTo>
                    <a:cubicBezTo>
                      <a:pt x="331649" y="56458"/>
                      <a:pt x="337230" y="133194"/>
                      <a:pt x="302700" y="189705"/>
                    </a:cubicBezTo>
                    <a:lnTo>
                      <a:pt x="299931" y="194237"/>
                    </a:lnTo>
                    <a:lnTo>
                      <a:pt x="299014" y="189006"/>
                    </a:lnTo>
                    <a:cubicBezTo>
                      <a:pt x="290378" y="139656"/>
                      <a:pt x="273715" y="92359"/>
                      <a:pt x="249481" y="48415"/>
                    </a:cubicBezTo>
                    <a:cubicBezTo>
                      <a:pt x="243980" y="38451"/>
                      <a:pt x="237247" y="27325"/>
                      <a:pt x="226758" y="21431"/>
                    </a:cubicBezTo>
                    <a:cubicBezTo>
                      <a:pt x="214445" y="14514"/>
                      <a:pt x="199634" y="15641"/>
                      <a:pt x="182963" y="17693"/>
                    </a:cubicBezTo>
                    <a:cubicBezTo>
                      <a:pt x="114663" y="26103"/>
                      <a:pt x="44791" y="38547"/>
                      <a:pt x="5764" y="88770"/>
                    </a:cubicBezTo>
                    <a:close/>
                    <a:moveTo>
                      <a:pt x="721110" y="299783"/>
                    </a:moveTo>
                    <a:cubicBezTo>
                      <a:pt x="720368" y="303538"/>
                      <a:pt x="719512" y="307180"/>
                      <a:pt x="718665" y="310673"/>
                    </a:cubicBezTo>
                    <a:cubicBezTo>
                      <a:pt x="705059" y="366493"/>
                      <a:pt x="683358" y="419939"/>
                      <a:pt x="654155" y="469524"/>
                    </a:cubicBezTo>
                    <a:cubicBezTo>
                      <a:pt x="647911" y="480126"/>
                      <a:pt x="643545" y="495514"/>
                      <a:pt x="647291" y="504412"/>
                    </a:cubicBezTo>
                    <a:cubicBezTo>
                      <a:pt x="648793" y="507984"/>
                      <a:pt x="651439" y="510194"/>
                      <a:pt x="655369" y="511154"/>
                    </a:cubicBezTo>
                    <a:cubicBezTo>
                      <a:pt x="661142" y="512569"/>
                      <a:pt x="667805" y="509792"/>
                      <a:pt x="675708" y="502657"/>
                    </a:cubicBezTo>
                    <a:cubicBezTo>
                      <a:pt x="732760" y="451142"/>
                      <a:pt x="739738" y="368057"/>
                      <a:pt x="721119" y="299783"/>
                    </a:cubicBezTo>
                    <a:close/>
                    <a:moveTo>
                      <a:pt x="718438" y="278117"/>
                    </a:moveTo>
                    <a:cubicBezTo>
                      <a:pt x="718761" y="279016"/>
                      <a:pt x="719093" y="279924"/>
                      <a:pt x="719408" y="280824"/>
                    </a:cubicBezTo>
                    <a:cubicBezTo>
                      <a:pt x="719425" y="280152"/>
                      <a:pt x="719434" y="279479"/>
                      <a:pt x="719425" y="278798"/>
                    </a:cubicBezTo>
                    <a:cubicBezTo>
                      <a:pt x="719093" y="278571"/>
                      <a:pt x="718770" y="278335"/>
                      <a:pt x="718438" y="278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4" name="Google Shape;1414;p7"/>
              <p:cNvSpPr/>
              <p:nvPr/>
            </p:nvSpPr>
            <p:spPr>
              <a:xfrm>
                <a:off x="5405737" y="1543116"/>
                <a:ext cx="2417954" cy="2309948"/>
              </a:xfrm>
              <a:custGeom>
                <a:rect b="b" l="l" r="r" t="t"/>
                <a:pathLst>
                  <a:path extrusionOk="0" h="666171" w="697319">
                    <a:moveTo>
                      <a:pt x="697320" y="505451"/>
                    </a:moveTo>
                    <a:cubicBezTo>
                      <a:pt x="692910" y="569228"/>
                      <a:pt x="649778" y="628847"/>
                      <a:pt x="590281" y="653422"/>
                    </a:cubicBezTo>
                    <a:cubicBezTo>
                      <a:pt x="530784" y="677996"/>
                      <a:pt x="457733" y="666346"/>
                      <a:pt x="408995" y="624525"/>
                    </a:cubicBezTo>
                    <a:cubicBezTo>
                      <a:pt x="492359" y="631397"/>
                      <a:pt x="585399" y="598108"/>
                      <a:pt x="621833" y="523424"/>
                    </a:cubicBezTo>
                    <a:cubicBezTo>
                      <a:pt x="625457" y="515992"/>
                      <a:pt x="628409" y="506927"/>
                      <a:pt x="624199" y="499810"/>
                    </a:cubicBezTo>
                    <a:cubicBezTo>
                      <a:pt x="615309" y="484781"/>
                      <a:pt x="592420" y="497426"/>
                      <a:pt x="580386" y="510124"/>
                    </a:cubicBezTo>
                    <a:cubicBezTo>
                      <a:pt x="540975" y="551727"/>
                      <a:pt x="495407" y="587593"/>
                      <a:pt x="445603" y="616202"/>
                    </a:cubicBezTo>
                    <a:cubicBezTo>
                      <a:pt x="433752" y="623014"/>
                      <a:pt x="421343" y="629520"/>
                      <a:pt x="407789" y="631528"/>
                    </a:cubicBezTo>
                    <a:cubicBezTo>
                      <a:pt x="369557" y="637196"/>
                      <a:pt x="336503" y="606832"/>
                      <a:pt x="310025" y="578895"/>
                    </a:cubicBezTo>
                    <a:cubicBezTo>
                      <a:pt x="387966" y="584196"/>
                      <a:pt x="467549" y="548339"/>
                      <a:pt x="514811" y="486641"/>
                    </a:cubicBezTo>
                    <a:cubicBezTo>
                      <a:pt x="520610" y="479069"/>
                      <a:pt x="526216" y="469803"/>
                      <a:pt x="523806" y="460590"/>
                    </a:cubicBezTo>
                    <a:cubicBezTo>
                      <a:pt x="520828" y="449212"/>
                      <a:pt x="506463" y="444068"/>
                      <a:pt x="494918" y="446705"/>
                    </a:cubicBezTo>
                    <a:cubicBezTo>
                      <a:pt x="483373" y="449343"/>
                      <a:pt x="474020" y="457429"/>
                      <a:pt x="464868" y="464904"/>
                    </a:cubicBezTo>
                    <a:cubicBezTo>
                      <a:pt x="425028" y="497461"/>
                      <a:pt x="379608" y="523266"/>
                      <a:pt x="331150" y="540890"/>
                    </a:cubicBezTo>
                    <a:cubicBezTo>
                      <a:pt x="314749" y="546854"/>
                      <a:pt x="297493" y="551937"/>
                      <a:pt x="280097" y="550443"/>
                    </a:cubicBezTo>
                    <a:cubicBezTo>
                      <a:pt x="225569" y="545762"/>
                      <a:pt x="197702" y="483549"/>
                      <a:pt x="151697" y="454146"/>
                    </a:cubicBezTo>
                    <a:cubicBezTo>
                      <a:pt x="237673" y="459805"/>
                      <a:pt x="324678" y="409005"/>
                      <a:pt x="361409" y="331693"/>
                    </a:cubicBezTo>
                    <a:cubicBezTo>
                      <a:pt x="288000" y="362773"/>
                      <a:pt x="211160" y="385863"/>
                      <a:pt x="132703" y="400403"/>
                    </a:cubicBezTo>
                    <a:cubicBezTo>
                      <a:pt x="123761" y="402063"/>
                      <a:pt x="114416" y="403591"/>
                      <a:pt x="105684" y="401049"/>
                    </a:cubicBezTo>
                    <a:cubicBezTo>
                      <a:pt x="95414" y="398063"/>
                      <a:pt x="87598" y="389915"/>
                      <a:pt x="80690" y="381802"/>
                    </a:cubicBezTo>
                    <a:cubicBezTo>
                      <a:pt x="58011" y="355149"/>
                      <a:pt x="39401" y="325108"/>
                      <a:pt x="25681" y="292997"/>
                    </a:cubicBezTo>
                    <a:cubicBezTo>
                      <a:pt x="86777" y="320515"/>
                      <a:pt x="164927" y="304542"/>
                      <a:pt x="210085" y="255315"/>
                    </a:cubicBezTo>
                    <a:cubicBezTo>
                      <a:pt x="159924" y="261114"/>
                      <a:pt x="108810" y="258660"/>
                      <a:pt x="59443" y="248084"/>
                    </a:cubicBezTo>
                    <a:cubicBezTo>
                      <a:pt x="47374" y="245499"/>
                      <a:pt x="34816" y="242120"/>
                      <a:pt x="25935" y="233614"/>
                    </a:cubicBezTo>
                    <a:cubicBezTo>
                      <a:pt x="14888" y="223047"/>
                      <a:pt x="11822" y="206935"/>
                      <a:pt x="9307" y="191923"/>
                    </a:cubicBezTo>
                    <a:cubicBezTo>
                      <a:pt x="-1609" y="126601"/>
                      <a:pt x="-10665" y="53000"/>
                      <a:pt x="29358" y="0"/>
                    </a:cubicBezTo>
                    <a:cubicBezTo>
                      <a:pt x="192593" y="133779"/>
                      <a:pt x="362177" y="259935"/>
                      <a:pt x="537359" y="377907"/>
                    </a:cubicBezTo>
                    <a:cubicBezTo>
                      <a:pt x="597826" y="418629"/>
                      <a:pt x="648433" y="451543"/>
                      <a:pt x="697302" y="5054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5" name="Google Shape;1415;p7"/>
              <p:cNvSpPr/>
              <p:nvPr/>
            </p:nvSpPr>
            <p:spPr>
              <a:xfrm>
                <a:off x="5398741" y="1533184"/>
                <a:ext cx="2432066" cy="2326939"/>
              </a:xfrm>
              <a:custGeom>
                <a:rect b="b" l="l" r="r" t="t"/>
                <a:pathLst>
                  <a:path extrusionOk="0" h="671071" w="701389">
                    <a:moveTo>
                      <a:pt x="526505" y="671071"/>
                    </a:moveTo>
                    <a:cubicBezTo>
                      <a:pt x="487399" y="671071"/>
                      <a:pt x="448223" y="658592"/>
                      <a:pt x="417152" y="634926"/>
                    </a:cubicBezTo>
                    <a:cubicBezTo>
                      <a:pt x="414837" y="635528"/>
                      <a:pt x="412488" y="636017"/>
                      <a:pt x="410113" y="636375"/>
                    </a:cubicBezTo>
                    <a:cubicBezTo>
                      <a:pt x="372291" y="642017"/>
                      <a:pt x="339944" y="614098"/>
                      <a:pt x="310602" y="583139"/>
                    </a:cubicBezTo>
                    <a:lnTo>
                      <a:pt x="307074" y="579410"/>
                    </a:lnTo>
                    <a:lnTo>
                      <a:pt x="312200" y="579760"/>
                    </a:lnTo>
                    <a:cubicBezTo>
                      <a:pt x="388997" y="585017"/>
                      <a:pt x="468693" y="549081"/>
                      <a:pt x="515266" y="488291"/>
                    </a:cubicBezTo>
                    <a:cubicBezTo>
                      <a:pt x="520479" y="481488"/>
                      <a:pt x="526164" y="472581"/>
                      <a:pt x="523911" y="463970"/>
                    </a:cubicBezTo>
                    <a:cubicBezTo>
                      <a:pt x="521222" y="453692"/>
                      <a:pt x="507782" y="449168"/>
                      <a:pt x="497407" y="451535"/>
                    </a:cubicBezTo>
                    <a:cubicBezTo>
                      <a:pt x="486980" y="453919"/>
                      <a:pt x="478221" y="461097"/>
                      <a:pt x="469750" y="468048"/>
                    </a:cubicBezTo>
                    <a:lnTo>
                      <a:pt x="468178" y="469332"/>
                    </a:lnTo>
                    <a:cubicBezTo>
                      <a:pt x="427972" y="502186"/>
                      <a:pt x="382788" y="527869"/>
                      <a:pt x="333875" y="545649"/>
                    </a:cubicBezTo>
                    <a:cubicBezTo>
                      <a:pt x="317544" y="551587"/>
                      <a:pt x="299939" y="556854"/>
                      <a:pt x="281958" y="555325"/>
                    </a:cubicBezTo>
                    <a:cubicBezTo>
                      <a:pt x="247253" y="552347"/>
                      <a:pt x="222740" y="526184"/>
                      <a:pt x="199030" y="500876"/>
                    </a:cubicBezTo>
                    <a:cubicBezTo>
                      <a:pt x="184664" y="485541"/>
                      <a:pt x="169801" y="469682"/>
                      <a:pt x="152641" y="458713"/>
                    </a:cubicBezTo>
                    <a:lnTo>
                      <a:pt x="146065" y="454512"/>
                    </a:lnTo>
                    <a:lnTo>
                      <a:pt x="153846" y="455019"/>
                    </a:lnTo>
                    <a:cubicBezTo>
                      <a:pt x="237795" y="460591"/>
                      <a:pt x="321430" y="412839"/>
                      <a:pt x="359261" y="338496"/>
                    </a:cubicBezTo>
                    <a:cubicBezTo>
                      <a:pt x="287267" y="368563"/>
                      <a:pt x="211876" y="391016"/>
                      <a:pt x="135088" y="405250"/>
                    </a:cubicBezTo>
                    <a:cubicBezTo>
                      <a:pt x="125429" y="407040"/>
                      <a:pt x="116024" y="408429"/>
                      <a:pt x="107142" y="405853"/>
                    </a:cubicBezTo>
                    <a:cubicBezTo>
                      <a:pt x="96052" y="402631"/>
                      <a:pt x="87930" y="393906"/>
                      <a:pt x="81180" y="385977"/>
                    </a:cubicBezTo>
                    <a:cubicBezTo>
                      <a:pt x="58308" y="359097"/>
                      <a:pt x="39690" y="329047"/>
                      <a:pt x="25857" y="296657"/>
                    </a:cubicBezTo>
                    <a:lnTo>
                      <a:pt x="23839" y="291932"/>
                    </a:lnTo>
                    <a:lnTo>
                      <a:pt x="28529" y="294045"/>
                    </a:lnTo>
                    <a:cubicBezTo>
                      <a:pt x="87546" y="320637"/>
                      <a:pt x="161601" y="306560"/>
                      <a:pt x="206872" y="260782"/>
                    </a:cubicBezTo>
                    <a:cubicBezTo>
                      <a:pt x="158081" y="265838"/>
                      <a:pt x="109046" y="263201"/>
                      <a:pt x="61050" y="252922"/>
                    </a:cubicBezTo>
                    <a:cubicBezTo>
                      <a:pt x="49322" y="250407"/>
                      <a:pt x="36013" y="246967"/>
                      <a:pt x="26573" y="237937"/>
                    </a:cubicBezTo>
                    <a:cubicBezTo>
                      <a:pt x="14600" y="226488"/>
                      <a:pt x="11570" y="208367"/>
                      <a:pt x="9351" y="195128"/>
                    </a:cubicBezTo>
                    <a:cubicBezTo>
                      <a:pt x="-2167" y="126182"/>
                      <a:pt x="-10088" y="54459"/>
                      <a:pt x="29786" y="1668"/>
                    </a:cubicBezTo>
                    <a:lnTo>
                      <a:pt x="31044" y="0"/>
                    </a:lnTo>
                    <a:lnTo>
                      <a:pt x="32660" y="1319"/>
                    </a:lnTo>
                    <a:cubicBezTo>
                      <a:pt x="195196" y="134539"/>
                      <a:pt x="366064" y="261647"/>
                      <a:pt x="540504" y="379122"/>
                    </a:cubicBezTo>
                    <a:lnTo>
                      <a:pt x="549560" y="385217"/>
                    </a:lnTo>
                    <a:cubicBezTo>
                      <a:pt x="605730" y="422987"/>
                      <a:pt x="654241" y="455604"/>
                      <a:pt x="700814" y="506971"/>
                    </a:cubicBezTo>
                    <a:lnTo>
                      <a:pt x="701390" y="507600"/>
                    </a:lnTo>
                    <a:lnTo>
                      <a:pt x="701329" y="508456"/>
                    </a:lnTo>
                    <a:cubicBezTo>
                      <a:pt x="696858" y="573088"/>
                      <a:pt x="653350" y="633240"/>
                      <a:pt x="593058" y="658138"/>
                    </a:cubicBezTo>
                    <a:cubicBezTo>
                      <a:pt x="571977" y="666844"/>
                      <a:pt x="549245" y="671071"/>
                      <a:pt x="526496" y="671071"/>
                    </a:cubicBezTo>
                    <a:close/>
                    <a:moveTo>
                      <a:pt x="421955" y="633502"/>
                    </a:moveTo>
                    <a:cubicBezTo>
                      <a:pt x="469837" y="668617"/>
                      <a:pt x="536426" y="677193"/>
                      <a:pt x="591539" y="654426"/>
                    </a:cubicBezTo>
                    <a:cubicBezTo>
                      <a:pt x="650189" y="630201"/>
                      <a:pt x="692587" y="571848"/>
                      <a:pt x="697277" y="509024"/>
                    </a:cubicBezTo>
                    <a:cubicBezTo>
                      <a:pt x="651202" y="458381"/>
                      <a:pt x="603049" y="426000"/>
                      <a:pt x="547324" y="388536"/>
                    </a:cubicBezTo>
                    <a:lnTo>
                      <a:pt x="538268" y="382440"/>
                    </a:lnTo>
                    <a:cubicBezTo>
                      <a:pt x="364309" y="265288"/>
                      <a:pt x="193886" y="138548"/>
                      <a:pt x="31743" y="5746"/>
                    </a:cubicBezTo>
                    <a:cubicBezTo>
                      <a:pt x="-5756" y="57113"/>
                      <a:pt x="2051" y="127108"/>
                      <a:pt x="13308" y="194447"/>
                    </a:cubicBezTo>
                    <a:cubicBezTo>
                      <a:pt x="16058" y="210882"/>
                      <a:pt x="19159" y="225283"/>
                      <a:pt x="29341" y="235020"/>
                    </a:cubicBezTo>
                    <a:cubicBezTo>
                      <a:pt x="38022" y="243325"/>
                      <a:pt x="50693" y="246582"/>
                      <a:pt x="61889" y="248975"/>
                    </a:cubicBezTo>
                    <a:cubicBezTo>
                      <a:pt x="111256" y="259550"/>
                      <a:pt x="161714" y="261969"/>
                      <a:pt x="211876" y="256180"/>
                    </a:cubicBezTo>
                    <a:lnTo>
                      <a:pt x="217221" y="255560"/>
                    </a:lnTo>
                    <a:lnTo>
                      <a:pt x="213588" y="259524"/>
                    </a:lnTo>
                    <a:cubicBezTo>
                      <a:pt x="168753" y="308403"/>
                      <a:pt x="92986" y="324881"/>
                      <a:pt x="31568" y="299687"/>
                    </a:cubicBezTo>
                    <a:cubicBezTo>
                      <a:pt x="45017" y="329947"/>
                      <a:pt x="62718" y="358066"/>
                      <a:pt x="84245" y="383357"/>
                    </a:cubicBezTo>
                    <a:cubicBezTo>
                      <a:pt x="90611" y="390832"/>
                      <a:pt x="98244" y="399058"/>
                      <a:pt x="108269" y="401976"/>
                    </a:cubicBezTo>
                    <a:cubicBezTo>
                      <a:pt x="116321" y="404316"/>
                      <a:pt x="124853" y="403041"/>
                      <a:pt x="134363" y="401286"/>
                    </a:cubicBezTo>
                    <a:cubicBezTo>
                      <a:pt x="212627" y="386780"/>
                      <a:pt x="289433" y="363699"/>
                      <a:pt x="362650" y="332697"/>
                    </a:cubicBezTo>
                    <a:lnTo>
                      <a:pt x="367505" y="330645"/>
                    </a:lnTo>
                    <a:lnTo>
                      <a:pt x="365243" y="335405"/>
                    </a:lnTo>
                    <a:cubicBezTo>
                      <a:pt x="328958" y="411783"/>
                      <a:pt x="245515" y="461831"/>
                      <a:pt x="160736" y="459342"/>
                    </a:cubicBezTo>
                    <a:cubicBezTo>
                      <a:pt x="175818" y="470206"/>
                      <a:pt x="189083" y="484362"/>
                      <a:pt x="201956" y="498107"/>
                    </a:cubicBezTo>
                    <a:cubicBezTo>
                      <a:pt x="226207" y="524000"/>
                      <a:pt x="249122" y="548452"/>
                      <a:pt x="282298" y="551299"/>
                    </a:cubicBezTo>
                    <a:cubicBezTo>
                      <a:pt x="299511" y="552784"/>
                      <a:pt x="316601" y="547632"/>
                      <a:pt x="332504" y="541859"/>
                    </a:cubicBezTo>
                    <a:cubicBezTo>
                      <a:pt x="380989" y="524227"/>
                      <a:pt x="425788" y="498780"/>
                      <a:pt x="465645" y="466206"/>
                    </a:cubicBezTo>
                    <a:lnTo>
                      <a:pt x="467209" y="464922"/>
                    </a:lnTo>
                    <a:cubicBezTo>
                      <a:pt x="476038" y="457683"/>
                      <a:pt x="485163" y="450198"/>
                      <a:pt x="496516" y="447605"/>
                    </a:cubicBezTo>
                    <a:cubicBezTo>
                      <a:pt x="508943" y="444767"/>
                      <a:pt x="524470" y="450251"/>
                      <a:pt x="527789" y="462940"/>
                    </a:cubicBezTo>
                    <a:cubicBezTo>
                      <a:pt x="530487" y="473227"/>
                      <a:pt x="524208" y="483192"/>
                      <a:pt x="518445" y="490710"/>
                    </a:cubicBezTo>
                    <a:cubicBezTo>
                      <a:pt x="472117" y="551195"/>
                      <a:pt x="393555" y="587480"/>
                      <a:pt x="317020" y="584030"/>
                    </a:cubicBezTo>
                    <a:cubicBezTo>
                      <a:pt x="344686" y="612700"/>
                      <a:pt x="375015" y="637493"/>
                      <a:pt x="409528" y="632402"/>
                    </a:cubicBezTo>
                    <a:cubicBezTo>
                      <a:pt x="410742" y="632218"/>
                      <a:pt x="411938" y="632000"/>
                      <a:pt x="413135" y="631756"/>
                    </a:cubicBezTo>
                    <a:cubicBezTo>
                      <a:pt x="411982" y="630821"/>
                      <a:pt x="410838" y="629869"/>
                      <a:pt x="409711" y="628900"/>
                    </a:cubicBezTo>
                    <a:lnTo>
                      <a:pt x="405022" y="624874"/>
                    </a:lnTo>
                    <a:lnTo>
                      <a:pt x="411187" y="625380"/>
                    </a:lnTo>
                    <a:cubicBezTo>
                      <a:pt x="417230" y="625878"/>
                      <a:pt x="423387" y="626166"/>
                      <a:pt x="429614" y="626236"/>
                    </a:cubicBezTo>
                    <a:cubicBezTo>
                      <a:pt x="435517" y="623599"/>
                      <a:pt x="441176" y="620455"/>
                      <a:pt x="446634" y="617320"/>
                    </a:cubicBezTo>
                    <a:cubicBezTo>
                      <a:pt x="496394" y="588729"/>
                      <a:pt x="541595" y="553160"/>
                      <a:pt x="580963" y="511591"/>
                    </a:cubicBezTo>
                    <a:cubicBezTo>
                      <a:pt x="589880" y="502177"/>
                      <a:pt x="604708" y="492702"/>
                      <a:pt x="616209" y="493933"/>
                    </a:cubicBezTo>
                    <a:cubicBezTo>
                      <a:pt x="621327" y="494509"/>
                      <a:pt x="625274" y="497103"/>
                      <a:pt x="627955" y="501636"/>
                    </a:cubicBezTo>
                    <a:cubicBezTo>
                      <a:pt x="631702" y="507975"/>
                      <a:pt x="630951" y="516315"/>
                      <a:pt x="625667" y="527153"/>
                    </a:cubicBezTo>
                    <a:cubicBezTo>
                      <a:pt x="589958" y="600335"/>
                      <a:pt x="505153" y="630996"/>
                      <a:pt x="430391" y="630245"/>
                    </a:cubicBezTo>
                    <a:cubicBezTo>
                      <a:pt x="427640" y="631441"/>
                      <a:pt x="424828" y="632550"/>
                      <a:pt x="421955" y="633493"/>
                    </a:cubicBezTo>
                    <a:close/>
                    <a:moveTo>
                      <a:pt x="417125" y="629825"/>
                    </a:moveTo>
                    <a:cubicBezTo>
                      <a:pt x="417422" y="630061"/>
                      <a:pt x="417737" y="630306"/>
                      <a:pt x="418034" y="630542"/>
                    </a:cubicBezTo>
                    <a:cubicBezTo>
                      <a:pt x="418662" y="630358"/>
                      <a:pt x="419291" y="630166"/>
                      <a:pt x="419920" y="629974"/>
                    </a:cubicBezTo>
                    <a:cubicBezTo>
                      <a:pt x="418986" y="629930"/>
                      <a:pt x="418060" y="629887"/>
                      <a:pt x="417125" y="629825"/>
                    </a:cubicBezTo>
                    <a:close/>
                    <a:moveTo>
                      <a:pt x="614017" y="497837"/>
                    </a:moveTo>
                    <a:cubicBezTo>
                      <a:pt x="604490" y="497837"/>
                      <a:pt x="591888" y="505897"/>
                      <a:pt x="583863" y="514359"/>
                    </a:cubicBezTo>
                    <a:cubicBezTo>
                      <a:pt x="544224" y="556199"/>
                      <a:pt x="498726" y="592012"/>
                      <a:pt x="448625" y="620805"/>
                    </a:cubicBezTo>
                    <a:cubicBezTo>
                      <a:pt x="445516" y="622586"/>
                      <a:pt x="442259" y="624420"/>
                      <a:pt x="438862" y="626184"/>
                    </a:cubicBezTo>
                    <a:cubicBezTo>
                      <a:pt x="510140" y="624499"/>
                      <a:pt x="588447" y="594283"/>
                      <a:pt x="622052" y="525406"/>
                    </a:cubicBezTo>
                    <a:cubicBezTo>
                      <a:pt x="626706" y="515878"/>
                      <a:pt x="627501" y="508779"/>
                      <a:pt x="624497" y="503687"/>
                    </a:cubicBezTo>
                    <a:cubicBezTo>
                      <a:pt x="622462" y="500247"/>
                      <a:pt x="619598" y="498369"/>
                      <a:pt x="615747" y="497933"/>
                    </a:cubicBezTo>
                    <a:cubicBezTo>
                      <a:pt x="615179" y="497872"/>
                      <a:pt x="614602" y="497837"/>
                      <a:pt x="614017" y="497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6" name="Google Shape;1416;p7"/>
              <p:cNvSpPr/>
              <p:nvPr/>
            </p:nvSpPr>
            <p:spPr>
              <a:xfrm>
                <a:off x="5406042" y="1421355"/>
                <a:ext cx="2809421" cy="2334411"/>
              </a:xfrm>
              <a:custGeom>
                <a:rect b="b" l="l" r="r" t="t"/>
                <a:pathLst>
                  <a:path extrusionOk="0" h="673226" w="810215">
                    <a:moveTo>
                      <a:pt x="9237" y="227045"/>
                    </a:moveTo>
                    <a:cubicBezTo>
                      <a:pt x="11508" y="240642"/>
                      <a:pt x="14311" y="255096"/>
                      <a:pt x="23009" y="265558"/>
                    </a:cubicBezTo>
                    <a:cubicBezTo>
                      <a:pt x="57460" y="259130"/>
                      <a:pt x="90444" y="244948"/>
                      <a:pt x="118494" y="224067"/>
                    </a:cubicBezTo>
                    <a:cubicBezTo>
                      <a:pt x="110739" y="242607"/>
                      <a:pt x="97037" y="258641"/>
                      <a:pt x="79869" y="269260"/>
                    </a:cubicBezTo>
                    <a:cubicBezTo>
                      <a:pt x="134965" y="282613"/>
                      <a:pt x="192305" y="286778"/>
                      <a:pt x="248772" y="281530"/>
                    </a:cubicBezTo>
                    <a:cubicBezTo>
                      <a:pt x="213596" y="320024"/>
                      <a:pt x="168595" y="349603"/>
                      <a:pt x="119141" y="366719"/>
                    </a:cubicBezTo>
                    <a:cubicBezTo>
                      <a:pt x="167049" y="374596"/>
                      <a:pt x="216346" y="374142"/>
                      <a:pt x="264107" y="365392"/>
                    </a:cubicBezTo>
                    <a:cubicBezTo>
                      <a:pt x="229743" y="390630"/>
                      <a:pt x="192776" y="412392"/>
                      <a:pt x="153967" y="430216"/>
                    </a:cubicBezTo>
                    <a:cubicBezTo>
                      <a:pt x="154325" y="430513"/>
                      <a:pt x="154718" y="430758"/>
                      <a:pt x="155076" y="431046"/>
                    </a:cubicBezTo>
                    <a:cubicBezTo>
                      <a:pt x="225734" y="416418"/>
                      <a:pt x="294951" y="394926"/>
                      <a:pt x="361339" y="366815"/>
                    </a:cubicBezTo>
                    <a:cubicBezTo>
                      <a:pt x="345139" y="400909"/>
                      <a:pt x="319159" y="429823"/>
                      <a:pt x="287808" y="451035"/>
                    </a:cubicBezTo>
                    <a:cubicBezTo>
                      <a:pt x="272857" y="471462"/>
                      <a:pt x="252099" y="487748"/>
                      <a:pt x="228345" y="496848"/>
                    </a:cubicBezTo>
                    <a:cubicBezTo>
                      <a:pt x="274377" y="528130"/>
                      <a:pt x="337568" y="479330"/>
                      <a:pt x="391563" y="493294"/>
                    </a:cubicBezTo>
                    <a:cubicBezTo>
                      <a:pt x="364509" y="524462"/>
                      <a:pt x="331708" y="550713"/>
                      <a:pt x="295283" y="570371"/>
                    </a:cubicBezTo>
                    <a:cubicBezTo>
                      <a:pt x="302488" y="574816"/>
                      <a:pt x="310260" y="578038"/>
                      <a:pt x="318329" y="580326"/>
                    </a:cubicBezTo>
                    <a:cubicBezTo>
                      <a:pt x="322635" y="579007"/>
                      <a:pt x="326887" y="577549"/>
                      <a:pt x="331088" y="576021"/>
                    </a:cubicBezTo>
                    <a:cubicBezTo>
                      <a:pt x="379547" y="558406"/>
                      <a:pt x="424975" y="532592"/>
                      <a:pt x="464806" y="500036"/>
                    </a:cubicBezTo>
                    <a:cubicBezTo>
                      <a:pt x="473949" y="492560"/>
                      <a:pt x="483302" y="484474"/>
                      <a:pt x="494856" y="481836"/>
                    </a:cubicBezTo>
                    <a:cubicBezTo>
                      <a:pt x="506401" y="479199"/>
                      <a:pt x="520767" y="484343"/>
                      <a:pt x="523744" y="495721"/>
                    </a:cubicBezTo>
                    <a:cubicBezTo>
                      <a:pt x="526155" y="504926"/>
                      <a:pt x="520548" y="514192"/>
                      <a:pt x="514750" y="521772"/>
                    </a:cubicBezTo>
                    <a:cubicBezTo>
                      <a:pt x="498847" y="542530"/>
                      <a:pt x="479233" y="560275"/>
                      <a:pt x="457305" y="574597"/>
                    </a:cubicBezTo>
                    <a:cubicBezTo>
                      <a:pt x="444345" y="596499"/>
                      <a:pt x="426643" y="615659"/>
                      <a:pt x="405553" y="630077"/>
                    </a:cubicBezTo>
                    <a:cubicBezTo>
                      <a:pt x="425010" y="638714"/>
                      <a:pt x="445498" y="640897"/>
                      <a:pt x="466160" y="638863"/>
                    </a:cubicBezTo>
                    <a:cubicBezTo>
                      <a:pt x="507947" y="612533"/>
                      <a:pt x="546415" y="581034"/>
                      <a:pt x="580316" y="545246"/>
                    </a:cubicBezTo>
                    <a:cubicBezTo>
                      <a:pt x="592350" y="532548"/>
                      <a:pt x="615239" y="519894"/>
                      <a:pt x="624129" y="534933"/>
                    </a:cubicBezTo>
                    <a:cubicBezTo>
                      <a:pt x="628338" y="542050"/>
                      <a:pt x="625387" y="551123"/>
                      <a:pt x="621762" y="558546"/>
                    </a:cubicBezTo>
                    <a:cubicBezTo>
                      <a:pt x="603546" y="595870"/>
                      <a:pt x="571147" y="622759"/>
                      <a:pt x="532931" y="639552"/>
                    </a:cubicBezTo>
                    <a:cubicBezTo>
                      <a:pt x="526469" y="645674"/>
                      <a:pt x="520016" y="651805"/>
                      <a:pt x="513553" y="657927"/>
                    </a:cubicBezTo>
                    <a:cubicBezTo>
                      <a:pt x="548598" y="663026"/>
                      <a:pt x="583652" y="668127"/>
                      <a:pt x="618697" y="673227"/>
                    </a:cubicBezTo>
                    <a:cubicBezTo>
                      <a:pt x="662903" y="643814"/>
                      <a:pt x="693329" y="593967"/>
                      <a:pt x="697171" y="541141"/>
                    </a:cubicBezTo>
                    <a:cubicBezTo>
                      <a:pt x="757306" y="518698"/>
                      <a:pt x="802455" y="460930"/>
                      <a:pt x="809301" y="397564"/>
                    </a:cubicBezTo>
                    <a:cubicBezTo>
                      <a:pt x="812280" y="370029"/>
                      <a:pt x="807878" y="342040"/>
                      <a:pt x="797608" y="316330"/>
                    </a:cubicBezTo>
                    <a:cubicBezTo>
                      <a:pt x="802315" y="354135"/>
                      <a:pt x="796508" y="393232"/>
                      <a:pt x="780666" y="427946"/>
                    </a:cubicBezTo>
                    <a:cubicBezTo>
                      <a:pt x="787923" y="388735"/>
                      <a:pt x="780885" y="347079"/>
                      <a:pt x="761140" y="312357"/>
                    </a:cubicBezTo>
                    <a:cubicBezTo>
                      <a:pt x="764502" y="346241"/>
                      <a:pt x="753673" y="381137"/>
                      <a:pt x="732321" y="407729"/>
                    </a:cubicBezTo>
                    <a:cubicBezTo>
                      <a:pt x="723344" y="429099"/>
                      <a:pt x="710270" y="448512"/>
                      <a:pt x="692595" y="464475"/>
                    </a:cubicBezTo>
                    <a:cubicBezTo>
                      <a:pt x="686438" y="470029"/>
                      <a:pt x="678509" y="475409"/>
                      <a:pt x="670431" y="473427"/>
                    </a:cubicBezTo>
                    <a:cubicBezTo>
                      <a:pt x="653376" y="469235"/>
                      <a:pt x="659104" y="443875"/>
                      <a:pt x="667968" y="428828"/>
                    </a:cubicBezTo>
                    <a:cubicBezTo>
                      <a:pt x="690814" y="390036"/>
                      <a:pt x="709065" y="348607"/>
                      <a:pt x="722435" y="305676"/>
                    </a:cubicBezTo>
                    <a:cubicBezTo>
                      <a:pt x="722497" y="303528"/>
                      <a:pt x="722549" y="301380"/>
                      <a:pt x="722610" y="299231"/>
                    </a:cubicBezTo>
                    <a:cubicBezTo>
                      <a:pt x="716052" y="327430"/>
                      <a:pt x="700795" y="353568"/>
                      <a:pt x="679417" y="373260"/>
                    </a:cubicBezTo>
                    <a:cubicBezTo>
                      <a:pt x="698333" y="330155"/>
                      <a:pt x="705686" y="282115"/>
                      <a:pt x="700516" y="235385"/>
                    </a:cubicBezTo>
                    <a:cubicBezTo>
                      <a:pt x="695783" y="268728"/>
                      <a:pt x="678902" y="299930"/>
                      <a:pt x="654502" y="323273"/>
                    </a:cubicBezTo>
                    <a:cubicBezTo>
                      <a:pt x="647341" y="340948"/>
                      <a:pt x="638049" y="357759"/>
                      <a:pt x="626662" y="373138"/>
                    </a:cubicBezTo>
                    <a:cubicBezTo>
                      <a:pt x="620985" y="380805"/>
                      <a:pt x="613623" y="388770"/>
                      <a:pt x="604035" y="389084"/>
                    </a:cubicBezTo>
                    <a:cubicBezTo>
                      <a:pt x="592193" y="389477"/>
                      <a:pt x="583137" y="377277"/>
                      <a:pt x="582412" y="365549"/>
                    </a:cubicBezTo>
                    <a:cubicBezTo>
                      <a:pt x="581687" y="353821"/>
                      <a:pt x="586848" y="342625"/>
                      <a:pt x="591477" y="331805"/>
                    </a:cubicBezTo>
                    <a:cubicBezTo>
                      <a:pt x="605441" y="299170"/>
                      <a:pt x="615422" y="264885"/>
                      <a:pt x="621387" y="229927"/>
                    </a:cubicBezTo>
                    <a:cubicBezTo>
                      <a:pt x="620549" y="206226"/>
                      <a:pt x="617492" y="182604"/>
                      <a:pt x="612121" y="159488"/>
                    </a:cubicBezTo>
                    <a:cubicBezTo>
                      <a:pt x="608785" y="205973"/>
                      <a:pt x="585329" y="250694"/>
                      <a:pt x="548869" y="280080"/>
                    </a:cubicBezTo>
                    <a:cubicBezTo>
                      <a:pt x="573190" y="229621"/>
                      <a:pt x="556021" y="163042"/>
                      <a:pt x="510278" y="130355"/>
                    </a:cubicBezTo>
                    <a:cubicBezTo>
                      <a:pt x="507554" y="137463"/>
                      <a:pt x="504322" y="144371"/>
                      <a:pt x="500672" y="151060"/>
                    </a:cubicBezTo>
                    <a:cubicBezTo>
                      <a:pt x="491730" y="196908"/>
                      <a:pt x="468518" y="240092"/>
                      <a:pt x="433333" y="271208"/>
                    </a:cubicBezTo>
                    <a:cubicBezTo>
                      <a:pt x="441367" y="202628"/>
                      <a:pt x="442764" y="133298"/>
                      <a:pt x="437551" y="64448"/>
                    </a:cubicBezTo>
                    <a:cubicBezTo>
                      <a:pt x="420722" y="37768"/>
                      <a:pt x="392943" y="17709"/>
                      <a:pt x="361793" y="18940"/>
                    </a:cubicBezTo>
                    <a:cubicBezTo>
                      <a:pt x="366884" y="67338"/>
                      <a:pt x="356981" y="117185"/>
                      <a:pt x="333752" y="160046"/>
                    </a:cubicBezTo>
                    <a:cubicBezTo>
                      <a:pt x="339934" y="138293"/>
                      <a:pt x="340589" y="115360"/>
                      <a:pt x="336668" y="93152"/>
                    </a:cubicBezTo>
                    <a:cubicBezTo>
                      <a:pt x="333594" y="112819"/>
                      <a:pt x="326975" y="131883"/>
                      <a:pt x="316539" y="148964"/>
                    </a:cubicBezTo>
                    <a:cubicBezTo>
                      <a:pt x="308182" y="101213"/>
                      <a:pt x="292034" y="54832"/>
                      <a:pt x="269049" y="12059"/>
                    </a:cubicBezTo>
                    <a:cubicBezTo>
                      <a:pt x="266779" y="40598"/>
                      <a:pt x="261146" y="68875"/>
                      <a:pt x="252169" y="96087"/>
                    </a:cubicBezTo>
                    <a:cubicBezTo>
                      <a:pt x="248658" y="62989"/>
                      <a:pt x="228398" y="32057"/>
                      <a:pt x="199335" y="15430"/>
                    </a:cubicBezTo>
                    <a:cubicBezTo>
                      <a:pt x="155269" y="-9782"/>
                      <a:pt x="102784" y="-473"/>
                      <a:pt x="53277" y="17543"/>
                    </a:cubicBezTo>
                    <a:cubicBezTo>
                      <a:pt x="45059" y="22931"/>
                      <a:pt x="37348" y="28992"/>
                      <a:pt x="30371" y="35978"/>
                    </a:cubicBezTo>
                    <a:cubicBezTo>
                      <a:pt x="30012" y="35690"/>
                      <a:pt x="29655" y="35402"/>
                      <a:pt x="29296" y="35105"/>
                    </a:cubicBezTo>
                    <a:cubicBezTo>
                      <a:pt x="27454" y="37541"/>
                      <a:pt x="25829" y="40065"/>
                      <a:pt x="24196" y="42580"/>
                    </a:cubicBezTo>
                    <a:cubicBezTo>
                      <a:pt x="22223" y="44851"/>
                      <a:pt x="20249" y="47113"/>
                      <a:pt x="18424" y="49549"/>
                    </a:cubicBezTo>
                    <a:cubicBezTo>
                      <a:pt x="18808" y="49803"/>
                      <a:pt x="19184" y="50073"/>
                      <a:pt x="19568" y="50327"/>
                    </a:cubicBezTo>
                    <a:cubicBezTo>
                      <a:pt x="-8910" y="101658"/>
                      <a:pt x="-666" y="167732"/>
                      <a:pt x="9246" y="227028"/>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17" name="Google Shape;1417;p7"/>
            <p:cNvGrpSpPr/>
            <p:nvPr/>
          </p:nvGrpSpPr>
          <p:grpSpPr>
            <a:xfrm>
              <a:off x="8517310" y="-44485"/>
              <a:ext cx="896826" cy="861923"/>
              <a:chOff x="3476560" y="3692219"/>
              <a:chExt cx="2557974" cy="2458423"/>
            </a:xfrm>
          </p:grpSpPr>
          <p:sp>
            <p:nvSpPr>
              <p:cNvPr id="1418" name="Google Shape;1418;p7"/>
              <p:cNvSpPr/>
              <p:nvPr/>
            </p:nvSpPr>
            <p:spPr>
              <a:xfrm>
                <a:off x="3916848" y="3741222"/>
                <a:ext cx="2117686" cy="2409420"/>
              </a:xfrm>
              <a:custGeom>
                <a:rect b="b" l="l" r="r" t="t"/>
                <a:pathLst>
                  <a:path extrusionOk="0" h="718158" w="631203">
                    <a:moveTo>
                      <a:pt x="39942" y="718150"/>
                    </a:moveTo>
                    <a:cubicBezTo>
                      <a:pt x="-15328" y="676084"/>
                      <a:pt x="-8080" y="589995"/>
                      <a:pt x="30327" y="534348"/>
                    </a:cubicBezTo>
                    <a:cubicBezTo>
                      <a:pt x="61137" y="489723"/>
                      <a:pt x="109090" y="456407"/>
                      <a:pt x="161897" y="442941"/>
                    </a:cubicBezTo>
                    <a:cubicBezTo>
                      <a:pt x="179852" y="438365"/>
                      <a:pt x="198444" y="435964"/>
                      <a:pt x="216434" y="433641"/>
                    </a:cubicBezTo>
                    <a:cubicBezTo>
                      <a:pt x="235035" y="431239"/>
                      <a:pt x="254274" y="428759"/>
                      <a:pt x="272526" y="423860"/>
                    </a:cubicBezTo>
                    <a:cubicBezTo>
                      <a:pt x="314016" y="412725"/>
                      <a:pt x="343690" y="388273"/>
                      <a:pt x="351908" y="358433"/>
                    </a:cubicBezTo>
                    <a:cubicBezTo>
                      <a:pt x="358938" y="332889"/>
                      <a:pt x="350694" y="307154"/>
                      <a:pt x="341970" y="279898"/>
                    </a:cubicBezTo>
                    <a:cubicBezTo>
                      <a:pt x="333883" y="254642"/>
                      <a:pt x="325526" y="228540"/>
                      <a:pt x="330241" y="202271"/>
                    </a:cubicBezTo>
                    <a:cubicBezTo>
                      <a:pt x="338983" y="153542"/>
                      <a:pt x="386508" y="125151"/>
                      <a:pt x="430355" y="102358"/>
                    </a:cubicBezTo>
                    <a:lnTo>
                      <a:pt x="627370" y="0"/>
                    </a:lnTo>
                    <a:lnTo>
                      <a:pt x="631203" y="7379"/>
                    </a:lnTo>
                    <a:lnTo>
                      <a:pt x="434189" y="109738"/>
                    </a:lnTo>
                    <a:cubicBezTo>
                      <a:pt x="392088" y="131613"/>
                      <a:pt x="346493" y="158720"/>
                      <a:pt x="338424" y="203738"/>
                    </a:cubicBezTo>
                    <a:cubicBezTo>
                      <a:pt x="334075" y="227972"/>
                      <a:pt x="342118" y="253079"/>
                      <a:pt x="349890" y="277357"/>
                    </a:cubicBezTo>
                    <a:cubicBezTo>
                      <a:pt x="358606" y="304568"/>
                      <a:pt x="367609" y="332706"/>
                      <a:pt x="359925" y="360634"/>
                    </a:cubicBezTo>
                    <a:cubicBezTo>
                      <a:pt x="350921" y="393347"/>
                      <a:pt x="319054" y="419982"/>
                      <a:pt x="274683" y="431894"/>
                    </a:cubicBezTo>
                    <a:cubicBezTo>
                      <a:pt x="255889" y="436933"/>
                      <a:pt x="236380" y="439457"/>
                      <a:pt x="217500" y="441885"/>
                    </a:cubicBezTo>
                    <a:cubicBezTo>
                      <a:pt x="199763" y="444173"/>
                      <a:pt x="181424" y="446539"/>
                      <a:pt x="163958" y="451002"/>
                    </a:cubicBezTo>
                    <a:cubicBezTo>
                      <a:pt x="113071" y="463979"/>
                      <a:pt x="66857" y="496081"/>
                      <a:pt x="37183" y="539082"/>
                    </a:cubicBezTo>
                    <a:cubicBezTo>
                      <a:pt x="793" y="591802"/>
                      <a:pt x="-4753" y="673682"/>
                      <a:pt x="44990" y="711539"/>
                    </a:cubicBezTo>
                    <a:lnTo>
                      <a:pt x="39951" y="7181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9" name="Google Shape;1419;p7"/>
              <p:cNvSpPr/>
              <p:nvPr/>
            </p:nvSpPr>
            <p:spPr>
              <a:xfrm>
                <a:off x="4908578" y="5060576"/>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1" y="101385"/>
                    </a:cubicBezTo>
                    <a:cubicBezTo>
                      <a:pt x="89627" y="125470"/>
                      <a:pt x="118724" y="142124"/>
                      <a:pt x="149945" y="147556"/>
                    </a:cubicBezTo>
                    <a:cubicBezTo>
                      <a:pt x="164520" y="150088"/>
                      <a:pt x="183435" y="147730"/>
                      <a:pt x="188142" y="133819"/>
                    </a:cubicBezTo>
                    <a:cubicBezTo>
                      <a:pt x="195661" y="111584"/>
                      <a:pt x="158730" y="98363"/>
                      <a:pt x="154765" y="75238"/>
                    </a:cubicBezTo>
                    <a:cubicBezTo>
                      <a:pt x="151840" y="58192"/>
                      <a:pt x="168109" y="42944"/>
                      <a:pt x="167690" y="25653"/>
                    </a:cubicBezTo>
                    <a:cubicBezTo>
                      <a:pt x="167271" y="8327"/>
                      <a:pt x="146303" y="-5017"/>
                      <a:pt x="130243" y="1830"/>
                    </a:cubicBezTo>
                    <a:cubicBezTo>
                      <a:pt x="110699" y="10161"/>
                      <a:pt x="103459" y="39756"/>
                      <a:pt x="82230" y="41049"/>
                    </a:cubicBezTo>
                    <a:cubicBezTo>
                      <a:pt x="73471" y="41582"/>
                      <a:pt x="65463" y="36709"/>
                      <a:pt x="57288" y="33556"/>
                    </a:cubicBezTo>
                    <a:cubicBezTo>
                      <a:pt x="49115" y="30403"/>
                      <a:pt x="38495" y="29469"/>
                      <a:pt x="32784" y="36080"/>
                    </a:cubicBezTo>
                    <a:cubicBezTo>
                      <a:pt x="24138" y="46088"/>
                      <a:pt x="34863" y="60750"/>
                      <a:pt x="44905" y="69387"/>
                    </a:cubicBezTo>
                    <a:cubicBezTo>
                      <a:pt x="43263"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0" name="Google Shape;1420;p7"/>
              <p:cNvSpPr/>
              <p:nvPr/>
            </p:nvSpPr>
            <p:spPr>
              <a:xfrm>
                <a:off x="4895887" y="5047925"/>
                <a:ext cx="659922" cy="523222"/>
              </a:xfrm>
              <a:custGeom>
                <a:rect b="b" l="l" r="r" t="t"/>
                <a:pathLst>
                  <a:path extrusionOk="0" h="155953" w="196698">
                    <a:moveTo>
                      <a:pt x="163944" y="155954"/>
                    </a:moveTo>
                    <a:cubicBezTo>
                      <a:pt x="160320" y="155954"/>
                      <a:pt x="156643" y="155622"/>
                      <a:pt x="153081" y="155002"/>
                    </a:cubicBezTo>
                    <a:cubicBezTo>
                      <a:pt x="122751" y="149727"/>
                      <a:pt x="93941" y="133825"/>
                      <a:pt x="73297" y="111110"/>
                    </a:cubicBezTo>
                    <a:cubicBezTo>
                      <a:pt x="64363" y="122385"/>
                      <a:pt x="51657" y="130917"/>
                      <a:pt x="37780" y="134812"/>
                    </a:cubicBezTo>
                    <a:cubicBezTo>
                      <a:pt x="26977" y="137833"/>
                      <a:pt x="12629" y="137641"/>
                      <a:pt x="4778" y="127991"/>
                    </a:cubicBezTo>
                    <a:cubicBezTo>
                      <a:pt x="-2872" y="118595"/>
                      <a:pt x="-313" y="105338"/>
                      <a:pt x="5302" y="96998"/>
                    </a:cubicBezTo>
                    <a:cubicBezTo>
                      <a:pt x="11145" y="88326"/>
                      <a:pt x="20192" y="82693"/>
                      <a:pt x="28174" y="77733"/>
                    </a:cubicBezTo>
                    <a:cubicBezTo>
                      <a:pt x="33125" y="74659"/>
                      <a:pt x="37771" y="72721"/>
                      <a:pt x="41937" y="71926"/>
                    </a:cubicBezTo>
                    <a:cubicBezTo>
                      <a:pt x="37003" y="66861"/>
                      <a:pt x="30348" y="58486"/>
                      <a:pt x="29693" y="49701"/>
                    </a:cubicBezTo>
                    <a:cubicBezTo>
                      <a:pt x="29344" y="45029"/>
                      <a:pt x="30706" y="40889"/>
                      <a:pt x="33719" y="37387"/>
                    </a:cubicBezTo>
                    <a:cubicBezTo>
                      <a:pt x="40706" y="29292"/>
                      <a:pt x="53124" y="30235"/>
                      <a:pt x="62407" y="33816"/>
                    </a:cubicBezTo>
                    <a:cubicBezTo>
                      <a:pt x="64398" y="34584"/>
                      <a:pt x="66389" y="35457"/>
                      <a:pt x="68380" y="36322"/>
                    </a:cubicBezTo>
                    <a:cubicBezTo>
                      <a:pt x="74362" y="38942"/>
                      <a:pt x="80021" y="41430"/>
                      <a:pt x="85776" y="41064"/>
                    </a:cubicBezTo>
                    <a:cubicBezTo>
                      <a:pt x="95898" y="40453"/>
                      <a:pt x="102744" y="31789"/>
                      <a:pt x="110001" y="22620"/>
                    </a:cubicBezTo>
                    <a:cubicBezTo>
                      <a:pt x="116385" y="14551"/>
                      <a:pt x="122987" y="6211"/>
                      <a:pt x="132549" y="2132"/>
                    </a:cubicBezTo>
                    <a:cubicBezTo>
                      <a:pt x="141291" y="-1597"/>
                      <a:pt x="151832" y="-383"/>
                      <a:pt x="160765" y="5364"/>
                    </a:cubicBezTo>
                    <a:cubicBezTo>
                      <a:pt x="169577" y="11040"/>
                      <a:pt x="174982" y="19991"/>
                      <a:pt x="175210" y="29309"/>
                    </a:cubicBezTo>
                    <a:cubicBezTo>
                      <a:pt x="175428" y="38261"/>
                      <a:pt x="171742" y="46399"/>
                      <a:pt x="168180" y="54277"/>
                    </a:cubicBezTo>
                    <a:cubicBezTo>
                      <a:pt x="164424" y="62573"/>
                      <a:pt x="160879" y="70415"/>
                      <a:pt x="162241" y="78353"/>
                    </a:cubicBezTo>
                    <a:cubicBezTo>
                      <a:pt x="163804" y="87470"/>
                      <a:pt x="171656" y="95356"/>
                      <a:pt x="179253" y="102989"/>
                    </a:cubicBezTo>
                    <a:cubicBezTo>
                      <a:pt x="189645" y="113433"/>
                      <a:pt x="200387" y="124219"/>
                      <a:pt x="195470" y="138759"/>
                    </a:cubicBezTo>
                    <a:cubicBezTo>
                      <a:pt x="191331" y="150993"/>
                      <a:pt x="177960" y="155936"/>
                      <a:pt x="163944" y="155936"/>
                    </a:cubicBezTo>
                    <a:close/>
                    <a:moveTo>
                      <a:pt x="72720" y="98946"/>
                    </a:moveTo>
                    <a:lnTo>
                      <a:pt x="75908" y="102718"/>
                    </a:lnTo>
                    <a:cubicBezTo>
                      <a:pt x="95592" y="126000"/>
                      <a:pt x="124192" y="142365"/>
                      <a:pt x="154364" y="147614"/>
                    </a:cubicBezTo>
                    <a:cubicBezTo>
                      <a:pt x="164948" y="149457"/>
                      <a:pt x="184038" y="149168"/>
                      <a:pt x="188370" y="136366"/>
                    </a:cubicBezTo>
                    <a:cubicBezTo>
                      <a:pt x="191802" y="126227"/>
                      <a:pt x="183523" y="117913"/>
                      <a:pt x="173935" y="108281"/>
                    </a:cubicBezTo>
                    <a:cubicBezTo>
                      <a:pt x="165516" y="99819"/>
                      <a:pt x="156810" y="91077"/>
                      <a:pt x="154845" y="79619"/>
                    </a:cubicBezTo>
                    <a:cubicBezTo>
                      <a:pt x="153098" y="69420"/>
                      <a:pt x="157290" y="60154"/>
                      <a:pt x="161350" y="51194"/>
                    </a:cubicBezTo>
                    <a:cubicBezTo>
                      <a:pt x="164713" y="43754"/>
                      <a:pt x="167892" y="36732"/>
                      <a:pt x="167717" y="29493"/>
                    </a:cubicBezTo>
                    <a:cubicBezTo>
                      <a:pt x="167551" y="22655"/>
                      <a:pt x="163438" y="15992"/>
                      <a:pt x="156713" y="11669"/>
                    </a:cubicBezTo>
                    <a:cubicBezTo>
                      <a:pt x="149875" y="7268"/>
                      <a:pt x="141937" y="6281"/>
                      <a:pt x="135492" y="9031"/>
                    </a:cubicBezTo>
                    <a:cubicBezTo>
                      <a:pt x="127685" y="12368"/>
                      <a:pt x="121686" y="19947"/>
                      <a:pt x="115887" y="27274"/>
                    </a:cubicBezTo>
                    <a:cubicBezTo>
                      <a:pt x="107931" y="37326"/>
                      <a:pt x="99705" y="47727"/>
                      <a:pt x="86239" y="48548"/>
                    </a:cubicBezTo>
                    <a:cubicBezTo>
                      <a:pt x="78659" y="49019"/>
                      <a:pt x="71908" y="46050"/>
                      <a:pt x="65384" y="43195"/>
                    </a:cubicBezTo>
                    <a:cubicBezTo>
                      <a:pt x="63498" y="42365"/>
                      <a:pt x="61612" y="41544"/>
                      <a:pt x="59726" y="40810"/>
                    </a:cubicBezTo>
                    <a:cubicBezTo>
                      <a:pt x="52818" y="38147"/>
                      <a:pt x="43858" y="37143"/>
                      <a:pt x="39404" y="42286"/>
                    </a:cubicBezTo>
                    <a:cubicBezTo>
                      <a:pt x="37710" y="44251"/>
                      <a:pt x="36977" y="46496"/>
                      <a:pt x="37177" y="49151"/>
                    </a:cubicBezTo>
                    <a:cubicBezTo>
                      <a:pt x="37710" y="56355"/>
                      <a:pt x="44731" y="64808"/>
                      <a:pt x="51133" y="70310"/>
                    </a:cubicBezTo>
                    <a:lnTo>
                      <a:pt x="54181" y="72930"/>
                    </a:lnTo>
                    <a:lnTo>
                      <a:pt x="53665" y="73454"/>
                    </a:lnTo>
                    <a:cubicBezTo>
                      <a:pt x="54835" y="74144"/>
                      <a:pt x="55892" y="75009"/>
                      <a:pt x="56835" y="76074"/>
                    </a:cubicBezTo>
                    <a:lnTo>
                      <a:pt x="51246" y="81061"/>
                    </a:lnTo>
                    <a:cubicBezTo>
                      <a:pt x="50355" y="80065"/>
                      <a:pt x="49238" y="79480"/>
                      <a:pt x="47980" y="79200"/>
                    </a:cubicBezTo>
                    <a:lnTo>
                      <a:pt x="46417" y="80781"/>
                    </a:lnTo>
                    <a:lnTo>
                      <a:pt x="44696" y="79078"/>
                    </a:lnTo>
                    <a:cubicBezTo>
                      <a:pt x="39823" y="79602"/>
                      <a:pt x="34304" y="82763"/>
                      <a:pt x="32138" y="84100"/>
                    </a:cubicBezTo>
                    <a:cubicBezTo>
                      <a:pt x="24794" y="88667"/>
                      <a:pt x="16472" y="93837"/>
                      <a:pt x="11529" y="101181"/>
                    </a:cubicBezTo>
                    <a:cubicBezTo>
                      <a:pt x="7276" y="107495"/>
                      <a:pt x="5599" y="117110"/>
                      <a:pt x="10603" y="123258"/>
                    </a:cubicBezTo>
                    <a:cubicBezTo>
                      <a:pt x="16166" y="130096"/>
                      <a:pt x="27257" y="129982"/>
                      <a:pt x="35772" y="127589"/>
                    </a:cubicBezTo>
                    <a:cubicBezTo>
                      <a:pt x="49517" y="123730"/>
                      <a:pt x="61979" y="114778"/>
                      <a:pt x="69952" y="103024"/>
                    </a:cubicBezTo>
                    <a:lnTo>
                      <a:pt x="72729" y="989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1" name="Google Shape;1421;p7"/>
              <p:cNvSpPr/>
              <p:nvPr/>
            </p:nvSpPr>
            <p:spPr>
              <a:xfrm>
                <a:off x="3606956" y="5288126"/>
                <a:ext cx="620618" cy="208597"/>
              </a:xfrm>
              <a:custGeom>
                <a:rect b="b" l="l" r="r" t="t"/>
                <a:pathLst>
                  <a:path extrusionOk="0" h="62175" w="184983">
                    <a:moveTo>
                      <a:pt x="158926" y="60918"/>
                    </a:moveTo>
                    <a:cubicBezTo>
                      <a:pt x="109498" y="63468"/>
                      <a:pt x="59711"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3"/>
                      <a:pt x="175544" y="21323"/>
                      <a:pt x="182260" y="32527"/>
                    </a:cubicBezTo>
                    <a:cubicBezTo>
                      <a:pt x="188976" y="43741"/>
                      <a:pt x="182714" y="62350"/>
                      <a:pt x="169571" y="62071"/>
                    </a:cubicBezTo>
                    <a:cubicBezTo>
                      <a:pt x="160847" y="61879"/>
                      <a:pt x="158926" y="60927"/>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2" name="Google Shape;1422;p7"/>
              <p:cNvSpPr/>
              <p:nvPr/>
            </p:nvSpPr>
            <p:spPr>
              <a:xfrm>
                <a:off x="3594375" y="5275509"/>
                <a:ext cx="645676" cy="233693"/>
              </a:xfrm>
              <a:custGeom>
                <a:rect b="b" l="l" r="r" t="t"/>
                <a:pathLst>
                  <a:path extrusionOk="0" h="69655" w="192452">
                    <a:moveTo>
                      <a:pt x="149227" y="69655"/>
                    </a:moveTo>
                    <a:lnTo>
                      <a:pt x="149166" y="68948"/>
                    </a:lnTo>
                    <a:cubicBezTo>
                      <a:pt x="103886" y="70127"/>
                      <a:pt x="58597" y="65682"/>
                      <a:pt x="14373" y="55656"/>
                    </a:cubicBezTo>
                    <a:cubicBezTo>
                      <a:pt x="11291" y="54958"/>
                      <a:pt x="1929" y="52827"/>
                      <a:pt x="244" y="45081"/>
                    </a:cubicBezTo>
                    <a:cubicBezTo>
                      <a:pt x="-909" y="39806"/>
                      <a:pt x="2269" y="35239"/>
                      <a:pt x="4758" y="32261"/>
                    </a:cubicBezTo>
                    <a:cubicBezTo>
                      <a:pt x="20600" y="13275"/>
                      <a:pt x="46738" y="1573"/>
                      <a:pt x="76473" y="159"/>
                    </a:cubicBezTo>
                    <a:cubicBezTo>
                      <a:pt x="103309" y="-1116"/>
                      <a:pt x="129691" y="5495"/>
                      <a:pt x="154204" y="12821"/>
                    </a:cubicBezTo>
                    <a:cubicBezTo>
                      <a:pt x="167243" y="16725"/>
                      <a:pt x="181783" y="21930"/>
                      <a:pt x="189223" y="34348"/>
                    </a:cubicBezTo>
                    <a:cubicBezTo>
                      <a:pt x="193616" y="41692"/>
                      <a:pt x="193520" y="52277"/>
                      <a:pt x="188979" y="60093"/>
                    </a:cubicBezTo>
                    <a:cubicBezTo>
                      <a:pt x="185399" y="66249"/>
                      <a:pt x="179661" y="69708"/>
                      <a:pt x="173242" y="69559"/>
                    </a:cubicBezTo>
                    <a:cubicBezTo>
                      <a:pt x="170675" y="69507"/>
                      <a:pt x="168684" y="69384"/>
                      <a:pt x="166806" y="69271"/>
                    </a:cubicBezTo>
                    <a:cubicBezTo>
                      <a:pt x="162309" y="69000"/>
                      <a:pt x="158763" y="68791"/>
                      <a:pt x="149227" y="69647"/>
                    </a:cubicBezTo>
                    <a:close/>
                    <a:moveTo>
                      <a:pt x="162510" y="61569"/>
                    </a:moveTo>
                    <a:cubicBezTo>
                      <a:pt x="164195" y="61612"/>
                      <a:pt x="165688" y="61700"/>
                      <a:pt x="167251" y="61795"/>
                    </a:cubicBezTo>
                    <a:cubicBezTo>
                      <a:pt x="169042" y="61900"/>
                      <a:pt x="170937" y="62023"/>
                      <a:pt x="173391" y="62066"/>
                    </a:cubicBezTo>
                    <a:cubicBezTo>
                      <a:pt x="178272" y="62128"/>
                      <a:pt x="181215" y="58512"/>
                      <a:pt x="182490" y="56320"/>
                    </a:cubicBezTo>
                    <a:cubicBezTo>
                      <a:pt x="185678" y="50844"/>
                      <a:pt x="185800" y="43221"/>
                      <a:pt x="182787" y="38199"/>
                    </a:cubicBezTo>
                    <a:cubicBezTo>
                      <a:pt x="176718" y="28078"/>
                      <a:pt x="163741" y="23493"/>
                      <a:pt x="152048" y="20000"/>
                    </a:cubicBezTo>
                    <a:cubicBezTo>
                      <a:pt x="128172" y="12856"/>
                      <a:pt x="102541" y="6412"/>
                      <a:pt x="76822" y="7643"/>
                    </a:cubicBezTo>
                    <a:cubicBezTo>
                      <a:pt x="49174" y="8961"/>
                      <a:pt x="25010" y="19677"/>
                      <a:pt x="10505" y="37064"/>
                    </a:cubicBezTo>
                    <a:cubicBezTo>
                      <a:pt x="8182" y="39841"/>
                      <a:pt x="7221" y="41937"/>
                      <a:pt x="7562" y="43483"/>
                    </a:cubicBezTo>
                    <a:cubicBezTo>
                      <a:pt x="8007" y="45535"/>
                      <a:pt x="10854" y="47168"/>
                      <a:pt x="16033" y="48347"/>
                    </a:cubicBezTo>
                    <a:cubicBezTo>
                      <a:pt x="64037" y="59237"/>
                      <a:pt x="113300" y="63464"/>
                      <a:pt x="162483" y="60931"/>
                    </a:cubicBezTo>
                    <a:lnTo>
                      <a:pt x="162518" y="615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3" name="Google Shape;1423;p7"/>
              <p:cNvSpPr/>
              <p:nvPr/>
            </p:nvSpPr>
            <p:spPr>
              <a:xfrm>
                <a:off x="4213512" y="5079502"/>
                <a:ext cx="620618" cy="208597"/>
              </a:xfrm>
              <a:custGeom>
                <a:rect b="b" l="l" r="r" t="t"/>
                <a:pathLst>
                  <a:path extrusionOk="0" h="62175" w="184983">
                    <a:moveTo>
                      <a:pt x="158926" y="60918"/>
                    </a:moveTo>
                    <a:cubicBezTo>
                      <a:pt x="109498" y="63468"/>
                      <a:pt x="59712"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2"/>
                      <a:pt x="175544" y="21323"/>
                      <a:pt x="182260" y="32527"/>
                    </a:cubicBezTo>
                    <a:cubicBezTo>
                      <a:pt x="188976" y="43740"/>
                      <a:pt x="182714" y="62350"/>
                      <a:pt x="169571" y="62071"/>
                    </a:cubicBezTo>
                    <a:cubicBezTo>
                      <a:pt x="160847" y="61878"/>
                      <a:pt x="163345" y="61119"/>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4" name="Google Shape;1424;p7"/>
              <p:cNvSpPr/>
              <p:nvPr/>
            </p:nvSpPr>
            <p:spPr>
              <a:xfrm>
                <a:off x="4200928" y="5066865"/>
                <a:ext cx="645676" cy="233713"/>
              </a:xfrm>
              <a:custGeom>
                <a:rect b="b" l="l" r="r" t="t"/>
                <a:pathLst>
                  <a:path extrusionOk="0" h="69661" w="192452">
                    <a:moveTo>
                      <a:pt x="149104" y="69662"/>
                    </a:moveTo>
                    <a:lnTo>
                      <a:pt x="149061" y="68954"/>
                    </a:lnTo>
                    <a:cubicBezTo>
                      <a:pt x="103789" y="70133"/>
                      <a:pt x="58562" y="65680"/>
                      <a:pt x="14373" y="55654"/>
                    </a:cubicBezTo>
                    <a:cubicBezTo>
                      <a:pt x="11291" y="54956"/>
                      <a:pt x="1929" y="52825"/>
                      <a:pt x="244" y="45079"/>
                    </a:cubicBezTo>
                    <a:cubicBezTo>
                      <a:pt x="-909" y="39804"/>
                      <a:pt x="2269" y="35237"/>
                      <a:pt x="4758" y="32259"/>
                    </a:cubicBezTo>
                    <a:cubicBezTo>
                      <a:pt x="20600" y="13274"/>
                      <a:pt x="46737" y="1572"/>
                      <a:pt x="76473" y="157"/>
                    </a:cubicBezTo>
                    <a:cubicBezTo>
                      <a:pt x="103300" y="-1110"/>
                      <a:pt x="129691" y="5492"/>
                      <a:pt x="154204" y="12820"/>
                    </a:cubicBezTo>
                    <a:cubicBezTo>
                      <a:pt x="167243" y="16723"/>
                      <a:pt x="181783" y="21928"/>
                      <a:pt x="189223" y="34346"/>
                    </a:cubicBezTo>
                    <a:cubicBezTo>
                      <a:pt x="193616" y="41691"/>
                      <a:pt x="193520" y="52275"/>
                      <a:pt x="188979" y="60091"/>
                    </a:cubicBezTo>
                    <a:cubicBezTo>
                      <a:pt x="185398" y="66248"/>
                      <a:pt x="179617" y="69802"/>
                      <a:pt x="173242" y="69557"/>
                    </a:cubicBezTo>
                    <a:cubicBezTo>
                      <a:pt x="170613" y="69496"/>
                      <a:pt x="168980" y="69391"/>
                      <a:pt x="167505" y="69295"/>
                    </a:cubicBezTo>
                    <a:cubicBezTo>
                      <a:pt x="164169" y="69077"/>
                      <a:pt x="161750" y="68919"/>
                      <a:pt x="149113" y="69653"/>
                    </a:cubicBezTo>
                    <a:close/>
                    <a:moveTo>
                      <a:pt x="162640" y="61636"/>
                    </a:moveTo>
                    <a:cubicBezTo>
                      <a:pt x="164929" y="61636"/>
                      <a:pt x="166352" y="61724"/>
                      <a:pt x="167985" y="61837"/>
                    </a:cubicBezTo>
                    <a:cubicBezTo>
                      <a:pt x="169373" y="61925"/>
                      <a:pt x="170919" y="62029"/>
                      <a:pt x="173399" y="62082"/>
                    </a:cubicBezTo>
                    <a:cubicBezTo>
                      <a:pt x="178307" y="62108"/>
                      <a:pt x="181224" y="58527"/>
                      <a:pt x="182499" y="56336"/>
                    </a:cubicBezTo>
                    <a:cubicBezTo>
                      <a:pt x="185678" y="50860"/>
                      <a:pt x="185809" y="43236"/>
                      <a:pt x="182796" y="38215"/>
                    </a:cubicBezTo>
                    <a:cubicBezTo>
                      <a:pt x="176735" y="28093"/>
                      <a:pt x="163750" y="23508"/>
                      <a:pt x="152056" y="20015"/>
                    </a:cubicBezTo>
                    <a:cubicBezTo>
                      <a:pt x="128180" y="12872"/>
                      <a:pt x="102549" y="6436"/>
                      <a:pt x="76831" y="7658"/>
                    </a:cubicBezTo>
                    <a:cubicBezTo>
                      <a:pt x="49183" y="8977"/>
                      <a:pt x="25019" y="19692"/>
                      <a:pt x="10513" y="37079"/>
                    </a:cubicBezTo>
                    <a:cubicBezTo>
                      <a:pt x="8191" y="39857"/>
                      <a:pt x="7230" y="41961"/>
                      <a:pt x="7571" y="43507"/>
                    </a:cubicBezTo>
                    <a:cubicBezTo>
                      <a:pt x="8016" y="45559"/>
                      <a:pt x="10863" y="47192"/>
                      <a:pt x="16041" y="48362"/>
                    </a:cubicBezTo>
                    <a:cubicBezTo>
                      <a:pt x="64046" y="59252"/>
                      <a:pt x="113317" y="63479"/>
                      <a:pt x="162492" y="60946"/>
                    </a:cubicBezTo>
                    <a:lnTo>
                      <a:pt x="162527" y="61645"/>
                    </a:lnTo>
                    <a:lnTo>
                      <a:pt x="162649" y="6164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5" name="Google Shape;1425;p7"/>
              <p:cNvSpPr/>
              <p:nvPr/>
            </p:nvSpPr>
            <p:spPr>
              <a:xfrm>
                <a:off x="4683739" y="4281148"/>
                <a:ext cx="620618" cy="208597"/>
              </a:xfrm>
              <a:custGeom>
                <a:rect b="b" l="l" r="r" t="t"/>
                <a:pathLst>
                  <a:path extrusionOk="0" h="62175" w="184983">
                    <a:moveTo>
                      <a:pt x="158926" y="60918"/>
                    </a:moveTo>
                    <a:cubicBezTo>
                      <a:pt x="109498" y="63468"/>
                      <a:pt x="59712" y="59189"/>
                      <a:pt x="11453" y="48247"/>
                    </a:cubicBezTo>
                    <a:cubicBezTo>
                      <a:pt x="6729" y="47172"/>
                      <a:pt x="1175" y="45225"/>
                      <a:pt x="153" y="40536"/>
                    </a:cubicBezTo>
                    <a:cubicBezTo>
                      <a:pt x="-607" y="37051"/>
                      <a:pt x="1594" y="33654"/>
                      <a:pt x="3882" y="30912"/>
                    </a:cubicBezTo>
                    <a:cubicBezTo>
                      <a:pt x="20440" y="11071"/>
                      <a:pt x="46961" y="1386"/>
                      <a:pt x="72898" y="155"/>
                    </a:cubicBezTo>
                    <a:cubicBezTo>
                      <a:pt x="98835" y="-1077"/>
                      <a:pt x="124518" y="5228"/>
                      <a:pt x="149381" y="12669"/>
                    </a:cubicBezTo>
                    <a:cubicBezTo>
                      <a:pt x="161974" y="16433"/>
                      <a:pt x="175544" y="21323"/>
                      <a:pt x="182260" y="32527"/>
                    </a:cubicBezTo>
                    <a:cubicBezTo>
                      <a:pt x="188976" y="43741"/>
                      <a:pt x="182715" y="62350"/>
                      <a:pt x="169571" y="62071"/>
                    </a:cubicBezTo>
                    <a:cubicBezTo>
                      <a:pt x="160847" y="61879"/>
                      <a:pt x="163345" y="61119"/>
                      <a:pt x="145146"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6" name="Google Shape;1426;p7"/>
              <p:cNvSpPr/>
              <p:nvPr/>
            </p:nvSpPr>
            <p:spPr>
              <a:xfrm>
                <a:off x="4671166" y="4268527"/>
                <a:ext cx="645666" cy="233726"/>
              </a:xfrm>
              <a:custGeom>
                <a:rect b="b" l="l" r="r" t="t"/>
                <a:pathLst>
                  <a:path extrusionOk="0" h="69665" w="192449">
                    <a:moveTo>
                      <a:pt x="149102" y="69666"/>
                    </a:moveTo>
                    <a:lnTo>
                      <a:pt x="149058" y="68958"/>
                    </a:lnTo>
                    <a:cubicBezTo>
                      <a:pt x="103778" y="70155"/>
                      <a:pt x="58550" y="65683"/>
                      <a:pt x="14371" y="55658"/>
                    </a:cubicBezTo>
                    <a:cubicBezTo>
                      <a:pt x="11288" y="54959"/>
                      <a:pt x="1926" y="52829"/>
                      <a:pt x="241" y="45082"/>
                    </a:cubicBezTo>
                    <a:cubicBezTo>
                      <a:pt x="-903" y="39816"/>
                      <a:pt x="2267" y="35241"/>
                      <a:pt x="4756" y="32262"/>
                    </a:cubicBezTo>
                    <a:cubicBezTo>
                      <a:pt x="20597" y="13277"/>
                      <a:pt x="46735" y="1575"/>
                      <a:pt x="76470" y="161"/>
                    </a:cubicBezTo>
                    <a:cubicBezTo>
                      <a:pt x="103324" y="-1123"/>
                      <a:pt x="129697" y="5496"/>
                      <a:pt x="154202" y="12823"/>
                    </a:cubicBezTo>
                    <a:cubicBezTo>
                      <a:pt x="167240" y="16718"/>
                      <a:pt x="181772" y="21923"/>
                      <a:pt x="189221" y="34350"/>
                    </a:cubicBezTo>
                    <a:cubicBezTo>
                      <a:pt x="193614" y="41694"/>
                      <a:pt x="193517" y="52278"/>
                      <a:pt x="188976" y="60094"/>
                    </a:cubicBezTo>
                    <a:cubicBezTo>
                      <a:pt x="185396" y="66251"/>
                      <a:pt x="179658" y="69683"/>
                      <a:pt x="173240" y="69570"/>
                    </a:cubicBezTo>
                    <a:cubicBezTo>
                      <a:pt x="170620" y="69508"/>
                      <a:pt x="168978" y="69404"/>
                      <a:pt x="167511" y="69307"/>
                    </a:cubicBezTo>
                    <a:cubicBezTo>
                      <a:pt x="164175" y="69080"/>
                      <a:pt x="161764" y="68932"/>
                      <a:pt x="149111" y="69666"/>
                    </a:cubicBezTo>
                    <a:close/>
                    <a:moveTo>
                      <a:pt x="162655" y="61631"/>
                    </a:moveTo>
                    <a:cubicBezTo>
                      <a:pt x="164943" y="61631"/>
                      <a:pt x="166367" y="61727"/>
                      <a:pt x="168000" y="61832"/>
                    </a:cubicBezTo>
                    <a:cubicBezTo>
                      <a:pt x="169388" y="61919"/>
                      <a:pt x="170934" y="62024"/>
                      <a:pt x="173405" y="62077"/>
                    </a:cubicBezTo>
                    <a:cubicBezTo>
                      <a:pt x="173475" y="62077"/>
                      <a:pt x="173545" y="62077"/>
                      <a:pt x="173615" y="62077"/>
                    </a:cubicBezTo>
                    <a:cubicBezTo>
                      <a:pt x="178435" y="62077"/>
                      <a:pt x="181248" y="58488"/>
                      <a:pt x="182505" y="56330"/>
                    </a:cubicBezTo>
                    <a:cubicBezTo>
                      <a:pt x="185684" y="50855"/>
                      <a:pt x="185815" y="43231"/>
                      <a:pt x="182802" y="38201"/>
                    </a:cubicBezTo>
                    <a:cubicBezTo>
                      <a:pt x="176733" y="28079"/>
                      <a:pt x="163756" y="23504"/>
                      <a:pt x="152062" y="20010"/>
                    </a:cubicBezTo>
                    <a:cubicBezTo>
                      <a:pt x="128195" y="12867"/>
                      <a:pt x="102547" y="6430"/>
                      <a:pt x="76837" y="7653"/>
                    </a:cubicBezTo>
                    <a:cubicBezTo>
                      <a:pt x="49189" y="8972"/>
                      <a:pt x="25025" y="19687"/>
                      <a:pt x="10519" y="37074"/>
                    </a:cubicBezTo>
                    <a:cubicBezTo>
                      <a:pt x="8196" y="39851"/>
                      <a:pt x="7236" y="41956"/>
                      <a:pt x="7576" y="43502"/>
                    </a:cubicBezTo>
                    <a:cubicBezTo>
                      <a:pt x="8022" y="45554"/>
                      <a:pt x="10869" y="47187"/>
                      <a:pt x="16047" y="48357"/>
                    </a:cubicBezTo>
                    <a:cubicBezTo>
                      <a:pt x="64043" y="59247"/>
                      <a:pt x="113314" y="63483"/>
                      <a:pt x="162498" y="60942"/>
                    </a:cubicBezTo>
                    <a:lnTo>
                      <a:pt x="162533" y="61640"/>
                    </a:lnTo>
                    <a:lnTo>
                      <a:pt x="162664" y="616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7" name="Google Shape;1427;p7"/>
              <p:cNvSpPr/>
              <p:nvPr/>
            </p:nvSpPr>
            <p:spPr>
              <a:xfrm>
                <a:off x="3489130" y="5039888"/>
                <a:ext cx="856183" cy="287758"/>
              </a:xfrm>
              <a:custGeom>
                <a:rect b="b" l="l" r="r" t="t"/>
                <a:pathLst>
                  <a:path extrusionOk="0" h="85770" w="255196">
                    <a:moveTo>
                      <a:pt x="219258" y="84050"/>
                    </a:moveTo>
                    <a:cubicBezTo>
                      <a:pt x="151063" y="87569"/>
                      <a:pt x="82370" y="81666"/>
                      <a:pt x="15799" y="66567"/>
                    </a:cubicBezTo>
                    <a:cubicBezTo>
                      <a:pt x="9285" y="65091"/>
                      <a:pt x="1626" y="62401"/>
                      <a:pt x="211" y="55921"/>
                    </a:cubicBezTo>
                    <a:cubicBezTo>
                      <a:pt x="-837" y="51118"/>
                      <a:pt x="2193" y="46428"/>
                      <a:pt x="5355" y="42647"/>
                    </a:cubicBezTo>
                    <a:cubicBezTo>
                      <a:pt x="28200" y="15270"/>
                      <a:pt x="64791" y="1917"/>
                      <a:pt x="100569" y="214"/>
                    </a:cubicBezTo>
                    <a:cubicBezTo>
                      <a:pt x="136348" y="-1489"/>
                      <a:pt x="171787" y="7218"/>
                      <a:pt x="206081" y="17470"/>
                    </a:cubicBezTo>
                    <a:cubicBezTo>
                      <a:pt x="223450" y="22666"/>
                      <a:pt x="242174" y="29408"/>
                      <a:pt x="251439" y="44874"/>
                    </a:cubicBezTo>
                    <a:cubicBezTo>
                      <a:pt x="260705" y="60340"/>
                      <a:pt x="252068" y="86015"/>
                      <a:pt x="233930" y="85631"/>
                    </a:cubicBezTo>
                    <a:cubicBezTo>
                      <a:pt x="221896" y="85369"/>
                      <a:pt x="219250" y="84050"/>
                      <a:pt x="200229" y="857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8" name="Google Shape;1428;p7"/>
              <p:cNvSpPr/>
              <p:nvPr/>
            </p:nvSpPr>
            <p:spPr>
              <a:xfrm>
                <a:off x="3476560" y="5027318"/>
                <a:ext cx="881295" cy="312834"/>
              </a:xfrm>
              <a:custGeom>
                <a:rect b="b" l="l" r="r" t="t"/>
                <a:pathLst>
                  <a:path extrusionOk="0" h="93244" w="262681">
                    <a:moveTo>
                      <a:pt x="204325" y="93245"/>
                    </a:moveTo>
                    <a:lnTo>
                      <a:pt x="204238" y="92275"/>
                    </a:lnTo>
                    <a:cubicBezTo>
                      <a:pt x="141893" y="93943"/>
                      <a:pt x="79575" y="87778"/>
                      <a:pt x="18725" y="73971"/>
                    </a:cubicBezTo>
                    <a:cubicBezTo>
                      <a:pt x="11738" y="72390"/>
                      <a:pt x="2219" y="69264"/>
                      <a:pt x="298" y="60470"/>
                    </a:cubicBezTo>
                    <a:cubicBezTo>
                      <a:pt x="-1152" y="53815"/>
                      <a:pt x="2988" y="47877"/>
                      <a:pt x="6228" y="43991"/>
                    </a:cubicBezTo>
                    <a:cubicBezTo>
                      <a:pt x="27833" y="18098"/>
                      <a:pt x="63524" y="2143"/>
                      <a:pt x="104150" y="213"/>
                    </a:cubicBezTo>
                    <a:cubicBezTo>
                      <a:pt x="140942" y="-1516"/>
                      <a:pt x="177218" y="7549"/>
                      <a:pt x="210918" y="17626"/>
                    </a:cubicBezTo>
                    <a:cubicBezTo>
                      <a:pt x="228655" y="22928"/>
                      <a:pt x="248408" y="29984"/>
                      <a:pt x="258417" y="46690"/>
                    </a:cubicBezTo>
                    <a:cubicBezTo>
                      <a:pt x="264232" y="56392"/>
                      <a:pt x="264084" y="70399"/>
                      <a:pt x="258067" y="80757"/>
                    </a:cubicBezTo>
                    <a:cubicBezTo>
                      <a:pt x="253404" y="88782"/>
                      <a:pt x="245989" y="93297"/>
                      <a:pt x="237615" y="93114"/>
                    </a:cubicBezTo>
                    <a:cubicBezTo>
                      <a:pt x="234086" y="93035"/>
                      <a:pt x="231353" y="92878"/>
                      <a:pt x="228794" y="92721"/>
                    </a:cubicBezTo>
                    <a:cubicBezTo>
                      <a:pt x="222533" y="92345"/>
                      <a:pt x="217590" y="92039"/>
                      <a:pt x="204334" y="93245"/>
                    </a:cubicBezTo>
                    <a:close/>
                    <a:moveTo>
                      <a:pt x="222856" y="84940"/>
                    </a:moveTo>
                    <a:cubicBezTo>
                      <a:pt x="225109" y="85001"/>
                      <a:pt x="227127" y="85123"/>
                      <a:pt x="229231" y="85245"/>
                    </a:cubicBezTo>
                    <a:cubicBezTo>
                      <a:pt x="231711" y="85394"/>
                      <a:pt x="234357" y="85551"/>
                      <a:pt x="237763" y="85630"/>
                    </a:cubicBezTo>
                    <a:cubicBezTo>
                      <a:pt x="245291" y="85787"/>
                      <a:pt x="249666" y="80294"/>
                      <a:pt x="251579" y="77002"/>
                    </a:cubicBezTo>
                    <a:cubicBezTo>
                      <a:pt x="256285" y="68897"/>
                      <a:pt x="256452" y="58025"/>
                      <a:pt x="251980" y="50550"/>
                    </a:cubicBezTo>
                    <a:cubicBezTo>
                      <a:pt x="243352" y="36140"/>
                      <a:pt x="225144" y="29713"/>
                      <a:pt x="208761" y="24814"/>
                    </a:cubicBezTo>
                    <a:cubicBezTo>
                      <a:pt x="175698" y="14928"/>
                      <a:pt x="140208" y="6012"/>
                      <a:pt x="104499" y="7706"/>
                    </a:cubicBezTo>
                    <a:cubicBezTo>
                      <a:pt x="65970" y="9540"/>
                      <a:pt x="32243" y="24517"/>
                      <a:pt x="11983" y="48794"/>
                    </a:cubicBezTo>
                    <a:cubicBezTo>
                      <a:pt x="8437" y="53047"/>
                      <a:pt x="7049" y="56252"/>
                      <a:pt x="7625" y="58872"/>
                    </a:cubicBezTo>
                    <a:cubicBezTo>
                      <a:pt x="8385" y="62339"/>
                      <a:pt x="12559" y="64889"/>
                      <a:pt x="20384" y="66662"/>
                    </a:cubicBezTo>
                    <a:cubicBezTo>
                      <a:pt x="86736" y="81717"/>
                      <a:pt x="154835" y="87560"/>
                      <a:pt x="222821" y="84058"/>
                    </a:cubicBezTo>
                    <a:lnTo>
                      <a:pt x="222865" y="849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9" name="Google Shape;1429;p7"/>
              <p:cNvSpPr/>
              <p:nvPr/>
            </p:nvSpPr>
            <p:spPr>
              <a:xfrm>
                <a:off x="4180186" y="5309606"/>
                <a:ext cx="503458" cy="270098"/>
              </a:xfrm>
              <a:custGeom>
                <a:rect b="b" l="l" r="r" t="t"/>
                <a:pathLst>
                  <a:path extrusionOk="0" h="80506" w="150062">
                    <a:moveTo>
                      <a:pt x="93046" y="79816"/>
                    </a:moveTo>
                    <a:cubicBezTo>
                      <a:pt x="49268" y="81781"/>
                      <a:pt x="21733" y="73249"/>
                      <a:pt x="5612" y="50264"/>
                    </a:cubicBezTo>
                    <a:cubicBezTo>
                      <a:pt x="1595" y="44535"/>
                      <a:pt x="-1164" y="37383"/>
                      <a:pt x="486" y="30598"/>
                    </a:cubicBezTo>
                    <a:cubicBezTo>
                      <a:pt x="2311" y="23079"/>
                      <a:pt x="9036" y="17752"/>
                      <a:pt x="15865" y="14023"/>
                    </a:cubicBezTo>
                    <a:cubicBezTo>
                      <a:pt x="36448" y="2775"/>
                      <a:pt x="60769" y="810"/>
                      <a:pt x="84261" y="76"/>
                    </a:cubicBezTo>
                    <a:cubicBezTo>
                      <a:pt x="109970" y="-727"/>
                      <a:pt x="142527" y="4556"/>
                      <a:pt x="149103" y="29218"/>
                    </a:cubicBezTo>
                    <a:cubicBezTo>
                      <a:pt x="153757" y="46675"/>
                      <a:pt x="140833" y="65040"/>
                      <a:pt x="124258" y="72507"/>
                    </a:cubicBezTo>
                    <a:cubicBezTo>
                      <a:pt x="107683" y="79965"/>
                      <a:pt x="105796" y="79519"/>
                      <a:pt x="71022" y="80471"/>
                    </a:cubicBezTo>
                    <a:cubicBezTo>
                      <a:pt x="47530"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0" name="Google Shape;1430;p7"/>
              <p:cNvSpPr/>
              <p:nvPr/>
            </p:nvSpPr>
            <p:spPr>
              <a:xfrm>
                <a:off x="4167613" y="5297052"/>
                <a:ext cx="528570" cy="295217"/>
              </a:xfrm>
              <a:custGeom>
                <a:rect b="b" l="l" r="r" t="t"/>
                <a:pathLst>
                  <a:path extrusionOk="0" h="87993" w="157547">
                    <a:moveTo>
                      <a:pt x="72175" y="87993"/>
                    </a:moveTo>
                    <a:cubicBezTo>
                      <a:pt x="57443" y="87993"/>
                      <a:pt x="44073" y="84631"/>
                      <a:pt x="32152" y="77959"/>
                    </a:cubicBezTo>
                    <a:cubicBezTo>
                      <a:pt x="21402" y="72850"/>
                      <a:pt x="12932" y="65628"/>
                      <a:pt x="6286" y="56153"/>
                    </a:cubicBezTo>
                    <a:cubicBezTo>
                      <a:pt x="915" y="48494"/>
                      <a:pt x="-1111" y="40434"/>
                      <a:pt x="583" y="33447"/>
                    </a:cubicBezTo>
                    <a:cubicBezTo>
                      <a:pt x="2356" y="26129"/>
                      <a:pt x="8155" y="19746"/>
                      <a:pt x="17804" y="14471"/>
                    </a:cubicBezTo>
                    <a:cubicBezTo>
                      <a:pt x="39689" y="2516"/>
                      <a:pt x="65451" y="769"/>
                      <a:pt x="87877" y="70"/>
                    </a:cubicBezTo>
                    <a:cubicBezTo>
                      <a:pt x="105788" y="-480"/>
                      <a:pt x="148326" y="1502"/>
                      <a:pt x="156456" y="31989"/>
                    </a:cubicBezTo>
                    <a:cubicBezTo>
                      <a:pt x="161758" y="51857"/>
                      <a:pt x="146929" y="71829"/>
                      <a:pt x="129524" y="79662"/>
                    </a:cubicBezTo>
                    <a:cubicBezTo>
                      <a:pt x="116617" y="85469"/>
                      <a:pt x="112076" y="86692"/>
                      <a:pt x="96025" y="87338"/>
                    </a:cubicBezTo>
                    <a:cubicBezTo>
                      <a:pt x="95143" y="87373"/>
                      <a:pt x="94270" y="87408"/>
                      <a:pt x="93396" y="87434"/>
                    </a:cubicBezTo>
                    <a:cubicBezTo>
                      <a:pt x="89921" y="87557"/>
                      <a:pt x="85930" y="87661"/>
                      <a:pt x="81275" y="87784"/>
                    </a:cubicBezTo>
                    <a:lnTo>
                      <a:pt x="74848" y="87958"/>
                    </a:lnTo>
                    <a:cubicBezTo>
                      <a:pt x="73948" y="87985"/>
                      <a:pt x="73049" y="87993"/>
                      <a:pt x="72158" y="87993"/>
                    </a:cubicBezTo>
                    <a:close/>
                    <a:moveTo>
                      <a:pt x="35620" y="71252"/>
                    </a:moveTo>
                    <a:cubicBezTo>
                      <a:pt x="49837" y="77968"/>
                      <a:pt x="68551" y="80745"/>
                      <a:pt x="92995" y="79950"/>
                    </a:cubicBezTo>
                    <a:cubicBezTo>
                      <a:pt x="94200" y="79907"/>
                      <a:pt x="95344" y="79863"/>
                      <a:pt x="96427" y="79819"/>
                    </a:cubicBezTo>
                    <a:cubicBezTo>
                      <a:pt x="96497" y="79819"/>
                      <a:pt x="96558" y="79819"/>
                      <a:pt x="96619" y="79819"/>
                    </a:cubicBezTo>
                    <a:lnTo>
                      <a:pt x="96619" y="79819"/>
                    </a:lnTo>
                    <a:cubicBezTo>
                      <a:pt x="111010" y="79190"/>
                      <a:pt x="114975" y="78003"/>
                      <a:pt x="126459" y="72833"/>
                    </a:cubicBezTo>
                    <a:cubicBezTo>
                      <a:pt x="141008" y="66283"/>
                      <a:pt x="153496" y="49944"/>
                      <a:pt x="149217" y="33928"/>
                    </a:cubicBezTo>
                    <a:cubicBezTo>
                      <a:pt x="142466" y="8629"/>
                      <a:pt x="104251" y="7056"/>
                      <a:pt x="88113" y="7563"/>
                    </a:cubicBezTo>
                    <a:cubicBezTo>
                      <a:pt x="66552" y="8236"/>
                      <a:pt x="41837" y="9886"/>
                      <a:pt x="21402" y="21056"/>
                    </a:cubicBezTo>
                    <a:cubicBezTo>
                      <a:pt x="13683" y="25274"/>
                      <a:pt x="9124" y="30042"/>
                      <a:pt x="7866" y="35220"/>
                    </a:cubicBezTo>
                    <a:cubicBezTo>
                      <a:pt x="6714" y="39980"/>
                      <a:pt x="8373" y="44800"/>
                      <a:pt x="10285" y="48381"/>
                    </a:cubicBezTo>
                    <a:cubicBezTo>
                      <a:pt x="17691" y="58284"/>
                      <a:pt x="26162" y="65917"/>
                      <a:pt x="35620" y="71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1" name="Google Shape;1431;p7"/>
              <p:cNvSpPr/>
              <p:nvPr/>
            </p:nvSpPr>
            <p:spPr>
              <a:xfrm>
                <a:off x="4908561" y="4569157"/>
                <a:ext cx="503458" cy="270098"/>
              </a:xfrm>
              <a:custGeom>
                <a:rect b="b" l="l" r="r" t="t"/>
                <a:pathLst>
                  <a:path extrusionOk="0" h="80506" w="150062">
                    <a:moveTo>
                      <a:pt x="93046" y="79816"/>
                    </a:moveTo>
                    <a:cubicBezTo>
                      <a:pt x="49268" y="81790"/>
                      <a:pt x="21734" y="73249"/>
                      <a:pt x="5613" y="50264"/>
                    </a:cubicBezTo>
                    <a:cubicBezTo>
                      <a:pt x="1595" y="44535"/>
                      <a:pt x="-1164" y="37383"/>
                      <a:pt x="486" y="30598"/>
                    </a:cubicBezTo>
                    <a:cubicBezTo>
                      <a:pt x="2311" y="23079"/>
                      <a:pt x="9036" y="17752"/>
                      <a:pt x="15865" y="14023"/>
                    </a:cubicBezTo>
                    <a:cubicBezTo>
                      <a:pt x="36449" y="2775"/>
                      <a:pt x="60769" y="810"/>
                      <a:pt x="84261" y="76"/>
                    </a:cubicBezTo>
                    <a:cubicBezTo>
                      <a:pt x="109971" y="-727"/>
                      <a:pt x="142527" y="4556"/>
                      <a:pt x="149103" y="29218"/>
                    </a:cubicBezTo>
                    <a:cubicBezTo>
                      <a:pt x="153757" y="46675"/>
                      <a:pt x="140833" y="65040"/>
                      <a:pt x="124258" y="72507"/>
                    </a:cubicBezTo>
                    <a:cubicBezTo>
                      <a:pt x="107674" y="79965"/>
                      <a:pt x="105796" y="79519"/>
                      <a:pt x="71022" y="80471"/>
                    </a:cubicBezTo>
                    <a:cubicBezTo>
                      <a:pt x="47531"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2" name="Google Shape;1432;p7"/>
              <p:cNvSpPr/>
              <p:nvPr/>
            </p:nvSpPr>
            <p:spPr>
              <a:xfrm>
                <a:off x="4896044" y="4556597"/>
                <a:ext cx="528570" cy="295220"/>
              </a:xfrm>
              <a:custGeom>
                <a:rect b="b" l="l" r="r" t="t"/>
                <a:pathLst>
                  <a:path extrusionOk="0" h="87994" w="157547">
                    <a:moveTo>
                      <a:pt x="72167" y="87995"/>
                    </a:moveTo>
                    <a:cubicBezTo>
                      <a:pt x="57434" y="87995"/>
                      <a:pt x="44056" y="84633"/>
                      <a:pt x="32144" y="77952"/>
                    </a:cubicBezTo>
                    <a:cubicBezTo>
                      <a:pt x="21403" y="72835"/>
                      <a:pt x="12923" y="65621"/>
                      <a:pt x="6286" y="56146"/>
                    </a:cubicBezTo>
                    <a:cubicBezTo>
                      <a:pt x="915" y="48496"/>
                      <a:pt x="-1111" y="40436"/>
                      <a:pt x="583" y="33449"/>
                    </a:cubicBezTo>
                    <a:cubicBezTo>
                      <a:pt x="2365" y="26122"/>
                      <a:pt x="8155" y="19738"/>
                      <a:pt x="17805" y="14473"/>
                    </a:cubicBezTo>
                    <a:cubicBezTo>
                      <a:pt x="39698" y="2517"/>
                      <a:pt x="65451" y="771"/>
                      <a:pt x="87877" y="72"/>
                    </a:cubicBezTo>
                    <a:cubicBezTo>
                      <a:pt x="105789" y="-487"/>
                      <a:pt x="148326" y="1504"/>
                      <a:pt x="156457" y="31991"/>
                    </a:cubicBezTo>
                    <a:cubicBezTo>
                      <a:pt x="161758" y="51858"/>
                      <a:pt x="146929" y="71830"/>
                      <a:pt x="129533" y="79664"/>
                    </a:cubicBezTo>
                    <a:cubicBezTo>
                      <a:pt x="116626" y="85471"/>
                      <a:pt x="112085" y="86693"/>
                      <a:pt x="96034" y="87340"/>
                    </a:cubicBezTo>
                    <a:cubicBezTo>
                      <a:pt x="95161" y="87375"/>
                      <a:pt x="94287" y="87410"/>
                      <a:pt x="93423" y="87436"/>
                    </a:cubicBezTo>
                    <a:cubicBezTo>
                      <a:pt x="89938" y="87558"/>
                      <a:pt x="85947" y="87663"/>
                      <a:pt x="81293" y="87785"/>
                    </a:cubicBezTo>
                    <a:lnTo>
                      <a:pt x="74865" y="87960"/>
                    </a:lnTo>
                    <a:cubicBezTo>
                      <a:pt x="73966" y="87986"/>
                      <a:pt x="73066" y="87995"/>
                      <a:pt x="72175" y="87995"/>
                    </a:cubicBezTo>
                    <a:close/>
                    <a:moveTo>
                      <a:pt x="35585" y="71245"/>
                    </a:moveTo>
                    <a:cubicBezTo>
                      <a:pt x="49793" y="77969"/>
                      <a:pt x="68508" y="80755"/>
                      <a:pt x="92969" y="79952"/>
                    </a:cubicBezTo>
                    <a:cubicBezTo>
                      <a:pt x="94183" y="79908"/>
                      <a:pt x="95327" y="79864"/>
                      <a:pt x="96418" y="79821"/>
                    </a:cubicBezTo>
                    <a:cubicBezTo>
                      <a:pt x="96479" y="79821"/>
                      <a:pt x="96549" y="79821"/>
                      <a:pt x="96610" y="79821"/>
                    </a:cubicBezTo>
                    <a:lnTo>
                      <a:pt x="96610" y="79821"/>
                    </a:lnTo>
                    <a:cubicBezTo>
                      <a:pt x="111002" y="79192"/>
                      <a:pt x="114967" y="78004"/>
                      <a:pt x="126450" y="72835"/>
                    </a:cubicBezTo>
                    <a:cubicBezTo>
                      <a:pt x="140999" y="66285"/>
                      <a:pt x="153488" y="49946"/>
                      <a:pt x="149208" y="33929"/>
                    </a:cubicBezTo>
                    <a:cubicBezTo>
                      <a:pt x="142458" y="8630"/>
                      <a:pt x="104225" y="7058"/>
                      <a:pt x="88095" y="7565"/>
                    </a:cubicBezTo>
                    <a:cubicBezTo>
                      <a:pt x="66534" y="8237"/>
                      <a:pt x="41820" y="9888"/>
                      <a:pt x="21385" y="21057"/>
                    </a:cubicBezTo>
                    <a:cubicBezTo>
                      <a:pt x="13665" y="25266"/>
                      <a:pt x="9107" y="30034"/>
                      <a:pt x="7849" y="35222"/>
                    </a:cubicBezTo>
                    <a:cubicBezTo>
                      <a:pt x="6696" y="39981"/>
                      <a:pt x="8355" y="44802"/>
                      <a:pt x="10268" y="48383"/>
                    </a:cubicBezTo>
                    <a:cubicBezTo>
                      <a:pt x="17674" y="58286"/>
                      <a:pt x="26127" y="65909"/>
                      <a:pt x="35576" y="712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3" name="Google Shape;1433;p7"/>
              <p:cNvSpPr/>
              <p:nvPr/>
            </p:nvSpPr>
            <p:spPr>
              <a:xfrm>
                <a:off x="4949813" y="4935737"/>
                <a:ext cx="592131" cy="623013"/>
              </a:xfrm>
              <a:custGeom>
                <a:rect b="b" l="l" r="r" t="t"/>
                <a:pathLst>
                  <a:path extrusionOk="0" h="185697" w="176492">
                    <a:moveTo>
                      <a:pt x="76256" y="154114"/>
                    </a:moveTo>
                    <a:cubicBezTo>
                      <a:pt x="85975" y="161388"/>
                      <a:pt x="97110" y="169056"/>
                      <a:pt x="109170" y="167379"/>
                    </a:cubicBezTo>
                    <a:cubicBezTo>
                      <a:pt x="119483" y="165947"/>
                      <a:pt x="128094" y="157083"/>
                      <a:pt x="129806" y="146901"/>
                    </a:cubicBezTo>
                    <a:cubicBezTo>
                      <a:pt x="131518" y="136709"/>
                      <a:pt x="126601" y="125889"/>
                      <a:pt x="118156" y="119846"/>
                    </a:cubicBezTo>
                    <a:cubicBezTo>
                      <a:pt x="109930" y="113960"/>
                      <a:pt x="99415" y="112571"/>
                      <a:pt x="89687" y="109733"/>
                    </a:cubicBezTo>
                    <a:cubicBezTo>
                      <a:pt x="71933" y="104555"/>
                      <a:pt x="55821" y="93953"/>
                      <a:pt x="44119" y="79736"/>
                    </a:cubicBezTo>
                    <a:cubicBezTo>
                      <a:pt x="54406" y="80094"/>
                      <a:pt x="60510" y="66759"/>
                      <a:pt x="57061" y="57135"/>
                    </a:cubicBezTo>
                    <a:cubicBezTo>
                      <a:pt x="53611" y="47511"/>
                      <a:pt x="44459" y="41250"/>
                      <a:pt x="35857" y="35652"/>
                    </a:cubicBezTo>
                    <a:cubicBezTo>
                      <a:pt x="25421" y="28867"/>
                      <a:pt x="14977" y="22073"/>
                      <a:pt x="4541" y="15287"/>
                    </a:cubicBezTo>
                    <a:cubicBezTo>
                      <a:pt x="2978" y="14274"/>
                      <a:pt x="1353" y="13182"/>
                      <a:pt x="542" y="11514"/>
                    </a:cubicBezTo>
                    <a:cubicBezTo>
                      <a:pt x="-2166" y="5943"/>
                      <a:pt x="5842" y="1340"/>
                      <a:pt x="12034" y="616"/>
                    </a:cubicBezTo>
                    <a:cubicBezTo>
                      <a:pt x="31316" y="-1620"/>
                      <a:pt x="51865" y="2109"/>
                      <a:pt x="67234" y="13863"/>
                    </a:cubicBezTo>
                    <a:cubicBezTo>
                      <a:pt x="82613" y="25618"/>
                      <a:pt x="91695" y="46149"/>
                      <a:pt x="86927" y="64811"/>
                    </a:cubicBezTo>
                    <a:cubicBezTo>
                      <a:pt x="96027" y="65370"/>
                      <a:pt x="100978" y="54882"/>
                      <a:pt x="107388" y="48455"/>
                    </a:cubicBezTo>
                    <a:cubicBezTo>
                      <a:pt x="114663" y="41154"/>
                      <a:pt x="126330" y="38543"/>
                      <a:pt x="136058" y="42044"/>
                    </a:cubicBezTo>
                    <a:cubicBezTo>
                      <a:pt x="145787" y="45546"/>
                      <a:pt x="153053" y="54969"/>
                      <a:pt x="153917" y="65195"/>
                    </a:cubicBezTo>
                    <a:cubicBezTo>
                      <a:pt x="155446" y="83316"/>
                      <a:pt x="138722" y="100441"/>
                      <a:pt x="143647" y="117951"/>
                    </a:cubicBezTo>
                    <a:cubicBezTo>
                      <a:pt x="146416" y="127802"/>
                      <a:pt x="155280" y="134491"/>
                      <a:pt x="162930" y="141355"/>
                    </a:cubicBezTo>
                    <a:cubicBezTo>
                      <a:pt x="170580" y="148210"/>
                      <a:pt x="177968" y="157493"/>
                      <a:pt x="176239" y="167571"/>
                    </a:cubicBezTo>
                    <a:cubicBezTo>
                      <a:pt x="174902" y="175370"/>
                      <a:pt x="168117" y="181439"/>
                      <a:pt x="160554" y="183928"/>
                    </a:cubicBezTo>
                    <a:cubicBezTo>
                      <a:pt x="152992" y="186425"/>
                      <a:pt x="144756" y="185901"/>
                      <a:pt x="136888" y="184661"/>
                    </a:cubicBezTo>
                    <a:cubicBezTo>
                      <a:pt x="121239" y="182199"/>
                      <a:pt x="106035" y="176968"/>
                      <a:pt x="92202" y="169292"/>
                    </a:cubicBezTo>
                    <a:cubicBezTo>
                      <a:pt x="85687" y="165676"/>
                      <a:pt x="78622" y="159598"/>
                      <a:pt x="80282" y="15238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4" name="Google Shape;1434;p7"/>
              <p:cNvSpPr/>
              <p:nvPr/>
            </p:nvSpPr>
            <p:spPr>
              <a:xfrm>
                <a:off x="4331216" y="5316539"/>
                <a:ext cx="345864" cy="260657"/>
              </a:xfrm>
              <a:custGeom>
                <a:rect b="b" l="l" r="r" t="t"/>
                <a:pathLst>
                  <a:path extrusionOk="0" h="77692" w="103089">
                    <a:moveTo>
                      <a:pt x="24976" y="75060"/>
                    </a:moveTo>
                    <a:cubicBezTo>
                      <a:pt x="42809" y="77750"/>
                      <a:pt x="60213" y="58895"/>
                      <a:pt x="55943" y="41508"/>
                    </a:cubicBezTo>
                    <a:cubicBezTo>
                      <a:pt x="53244" y="30531"/>
                      <a:pt x="43830" y="22156"/>
                      <a:pt x="33359" y="17720"/>
                    </a:cubicBezTo>
                    <a:cubicBezTo>
                      <a:pt x="22889" y="13283"/>
                      <a:pt x="11344" y="12165"/>
                      <a:pt x="0" y="11100"/>
                    </a:cubicBezTo>
                    <a:cubicBezTo>
                      <a:pt x="12907" y="-637"/>
                      <a:pt x="32416" y="-497"/>
                      <a:pt x="49908" y="324"/>
                    </a:cubicBezTo>
                    <a:cubicBezTo>
                      <a:pt x="66553" y="1110"/>
                      <a:pt x="85416" y="2979"/>
                      <a:pt x="95546" y="16104"/>
                    </a:cubicBezTo>
                    <a:cubicBezTo>
                      <a:pt x="100419" y="22418"/>
                      <a:pt x="102419" y="30487"/>
                      <a:pt x="102961" y="38417"/>
                    </a:cubicBezTo>
                    <a:cubicBezTo>
                      <a:pt x="103258" y="42800"/>
                      <a:pt x="103127" y="47289"/>
                      <a:pt x="101668" y="51437"/>
                    </a:cubicBezTo>
                    <a:cubicBezTo>
                      <a:pt x="98629" y="60065"/>
                      <a:pt x="90368" y="65812"/>
                      <a:pt x="82002" y="69646"/>
                    </a:cubicBezTo>
                    <a:cubicBezTo>
                      <a:pt x="61130" y="79208"/>
                      <a:pt x="36468" y="80308"/>
                      <a:pt x="14819" y="72624"/>
                    </a:cubicBezTo>
                    <a:cubicBezTo>
                      <a:pt x="16706" y="69174"/>
                      <a:pt x="22941" y="69820"/>
                      <a:pt x="24067" y="7358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5" name="Google Shape;1435;p7"/>
              <p:cNvSpPr/>
              <p:nvPr/>
            </p:nvSpPr>
            <p:spPr>
              <a:xfrm>
                <a:off x="4489112" y="5072079"/>
                <a:ext cx="353053" cy="215374"/>
              </a:xfrm>
              <a:custGeom>
                <a:rect b="b" l="l" r="r" t="t"/>
                <a:pathLst>
                  <a:path extrusionOk="0" h="64195" w="105232">
                    <a:moveTo>
                      <a:pt x="4882" y="57480"/>
                    </a:moveTo>
                    <a:cubicBezTo>
                      <a:pt x="12567" y="57934"/>
                      <a:pt x="20452" y="58371"/>
                      <a:pt x="27805" y="56091"/>
                    </a:cubicBezTo>
                    <a:cubicBezTo>
                      <a:pt x="35158" y="53812"/>
                      <a:pt x="41970" y="48214"/>
                      <a:pt x="43367" y="40704"/>
                    </a:cubicBezTo>
                    <a:cubicBezTo>
                      <a:pt x="45201" y="30836"/>
                      <a:pt x="37386" y="21692"/>
                      <a:pt x="28862" y="16295"/>
                    </a:cubicBezTo>
                    <a:cubicBezTo>
                      <a:pt x="20339" y="10890"/>
                      <a:pt x="10392" y="7336"/>
                      <a:pt x="3493" y="0"/>
                    </a:cubicBezTo>
                    <a:cubicBezTo>
                      <a:pt x="26653" y="4506"/>
                      <a:pt x="49577" y="10174"/>
                      <a:pt x="72160" y="16977"/>
                    </a:cubicBezTo>
                    <a:cubicBezTo>
                      <a:pt x="82805" y="20182"/>
                      <a:pt x="94045" y="24094"/>
                      <a:pt x="100786" y="32862"/>
                    </a:cubicBezTo>
                    <a:cubicBezTo>
                      <a:pt x="107537" y="41638"/>
                      <a:pt x="106891" y="56737"/>
                      <a:pt x="96848" y="61488"/>
                    </a:cubicBezTo>
                    <a:cubicBezTo>
                      <a:pt x="93669" y="62990"/>
                      <a:pt x="90062" y="63261"/>
                      <a:pt x="86552" y="63470"/>
                    </a:cubicBezTo>
                    <a:cubicBezTo>
                      <a:pt x="57672" y="65174"/>
                      <a:pt x="28609" y="63872"/>
                      <a:pt x="0" y="5959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6" name="Google Shape;1436;p7"/>
              <p:cNvSpPr/>
              <p:nvPr/>
            </p:nvSpPr>
            <p:spPr>
              <a:xfrm>
                <a:off x="3825147" y="5056469"/>
                <a:ext cx="497671" cy="283799"/>
              </a:xfrm>
              <a:custGeom>
                <a:rect b="b" l="l" r="r" t="t"/>
                <a:pathLst>
                  <a:path extrusionOk="0" h="84590" w="148337">
                    <a:moveTo>
                      <a:pt x="1651" y="73799"/>
                    </a:moveTo>
                    <a:cubicBezTo>
                      <a:pt x="18435" y="80375"/>
                      <a:pt x="39412" y="73895"/>
                      <a:pt x="49472" y="59032"/>
                    </a:cubicBezTo>
                    <a:cubicBezTo>
                      <a:pt x="51612" y="55871"/>
                      <a:pt x="53297" y="52378"/>
                      <a:pt x="54231" y="48684"/>
                    </a:cubicBezTo>
                    <a:cubicBezTo>
                      <a:pt x="56895" y="38134"/>
                      <a:pt x="53096" y="26650"/>
                      <a:pt x="46066" y="18302"/>
                    </a:cubicBezTo>
                    <a:cubicBezTo>
                      <a:pt x="39036" y="9953"/>
                      <a:pt x="29133" y="4408"/>
                      <a:pt x="18837" y="644"/>
                    </a:cubicBezTo>
                    <a:cubicBezTo>
                      <a:pt x="46424" y="-2029"/>
                      <a:pt x="74143" y="3980"/>
                      <a:pt x="100647" y="12031"/>
                    </a:cubicBezTo>
                    <a:cubicBezTo>
                      <a:pt x="115205" y="16450"/>
                      <a:pt x="130286" y="21987"/>
                      <a:pt x="140102" y="33523"/>
                    </a:cubicBezTo>
                    <a:cubicBezTo>
                      <a:pt x="149918" y="45068"/>
                      <a:pt x="151996" y="64385"/>
                      <a:pt x="140617" y="74419"/>
                    </a:cubicBezTo>
                    <a:cubicBezTo>
                      <a:pt x="133858" y="80375"/>
                      <a:pt x="124278" y="81738"/>
                      <a:pt x="115283" y="82584"/>
                    </a:cubicBezTo>
                    <a:cubicBezTo>
                      <a:pt x="76902" y="86174"/>
                      <a:pt x="38067" y="84943"/>
                      <a:pt x="0" y="789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7" name="Google Shape;1437;p7"/>
              <p:cNvSpPr/>
              <p:nvPr/>
            </p:nvSpPr>
            <p:spPr>
              <a:xfrm>
                <a:off x="5048544" y="4558100"/>
                <a:ext cx="360136" cy="282528"/>
              </a:xfrm>
              <a:custGeom>
                <a:rect b="b" l="l" r="r" t="t"/>
                <a:pathLst>
                  <a:path extrusionOk="0" h="84211" w="107343">
                    <a:moveTo>
                      <a:pt x="1677" y="77382"/>
                    </a:moveTo>
                    <a:cubicBezTo>
                      <a:pt x="6078" y="77077"/>
                      <a:pt x="10479" y="76762"/>
                      <a:pt x="14881" y="76457"/>
                    </a:cubicBezTo>
                    <a:cubicBezTo>
                      <a:pt x="19099" y="76160"/>
                      <a:pt x="23430" y="75837"/>
                      <a:pt x="27229" y="74003"/>
                    </a:cubicBezTo>
                    <a:cubicBezTo>
                      <a:pt x="38259" y="68676"/>
                      <a:pt x="39805" y="52887"/>
                      <a:pt x="34382" y="41971"/>
                    </a:cubicBezTo>
                    <a:cubicBezTo>
                      <a:pt x="28958" y="31054"/>
                      <a:pt x="18837" y="23335"/>
                      <a:pt x="10505" y="14409"/>
                    </a:cubicBezTo>
                    <a:cubicBezTo>
                      <a:pt x="8925" y="12715"/>
                      <a:pt x="7301" y="10532"/>
                      <a:pt x="7965" y="8322"/>
                    </a:cubicBezTo>
                    <a:cubicBezTo>
                      <a:pt x="8689" y="5912"/>
                      <a:pt x="11632" y="5065"/>
                      <a:pt x="14121" y="4593"/>
                    </a:cubicBezTo>
                    <a:cubicBezTo>
                      <a:pt x="34198" y="839"/>
                      <a:pt x="55262" y="-2864"/>
                      <a:pt x="74736" y="3266"/>
                    </a:cubicBezTo>
                    <a:cubicBezTo>
                      <a:pt x="94210" y="9397"/>
                      <a:pt x="111039" y="28897"/>
                      <a:pt x="106637" y="48686"/>
                    </a:cubicBezTo>
                    <a:cubicBezTo>
                      <a:pt x="104044" y="60336"/>
                      <a:pt x="94656" y="69663"/>
                      <a:pt x="83810" y="74832"/>
                    </a:cubicBezTo>
                    <a:cubicBezTo>
                      <a:pt x="72963" y="79994"/>
                      <a:pt x="60746" y="81539"/>
                      <a:pt x="48729" y="82212"/>
                    </a:cubicBezTo>
                    <a:cubicBezTo>
                      <a:pt x="32478" y="83120"/>
                      <a:pt x="16147" y="82561"/>
                      <a:pt x="0" y="80552"/>
                    </a:cubicBezTo>
                    <a:cubicBezTo>
                      <a:pt x="3249" y="81775"/>
                      <a:pt x="6489" y="82989"/>
                      <a:pt x="9737" y="842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8" name="Google Shape;1438;p7"/>
              <p:cNvSpPr/>
              <p:nvPr/>
            </p:nvSpPr>
            <p:spPr>
              <a:xfrm>
                <a:off x="4875293" y="4284604"/>
                <a:ext cx="420546" cy="201454"/>
              </a:xfrm>
              <a:custGeom>
                <a:rect b="b" l="l" r="r" t="t"/>
                <a:pathLst>
                  <a:path extrusionOk="0" h="60046" w="125349">
                    <a:moveTo>
                      <a:pt x="0" y="53818"/>
                    </a:moveTo>
                    <a:cubicBezTo>
                      <a:pt x="8794" y="54482"/>
                      <a:pt x="17841" y="55110"/>
                      <a:pt x="26269" y="52534"/>
                    </a:cubicBezTo>
                    <a:cubicBezTo>
                      <a:pt x="34696" y="49950"/>
                      <a:pt x="42485" y="43373"/>
                      <a:pt x="43769" y="34719"/>
                    </a:cubicBezTo>
                    <a:cubicBezTo>
                      <a:pt x="45498" y="23017"/>
                      <a:pt x="35499" y="13184"/>
                      <a:pt x="26400" y="5551"/>
                    </a:cubicBezTo>
                    <a:cubicBezTo>
                      <a:pt x="29832" y="-579"/>
                      <a:pt x="38626" y="-544"/>
                      <a:pt x="45603" y="582"/>
                    </a:cubicBezTo>
                    <a:cubicBezTo>
                      <a:pt x="63410" y="3473"/>
                      <a:pt x="80910" y="8189"/>
                      <a:pt x="97747" y="14634"/>
                    </a:cubicBezTo>
                    <a:cubicBezTo>
                      <a:pt x="105948" y="17777"/>
                      <a:pt x="114288" y="21550"/>
                      <a:pt x="119903" y="28248"/>
                    </a:cubicBezTo>
                    <a:cubicBezTo>
                      <a:pt x="125518" y="34955"/>
                      <a:pt x="127544" y="45365"/>
                      <a:pt x="122348" y="52386"/>
                    </a:cubicBezTo>
                    <a:cubicBezTo>
                      <a:pt x="115991" y="60979"/>
                      <a:pt x="103162" y="60534"/>
                      <a:pt x="92464" y="59503"/>
                    </a:cubicBezTo>
                    <a:cubicBezTo>
                      <a:pt x="61759" y="56560"/>
                      <a:pt x="30818" y="56001"/>
                      <a:pt x="26" y="578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9" name="Google Shape;1439;p7"/>
              <p:cNvSpPr/>
              <p:nvPr/>
            </p:nvSpPr>
            <p:spPr>
              <a:xfrm>
                <a:off x="3865439" y="5318515"/>
                <a:ext cx="378837" cy="181495"/>
              </a:xfrm>
              <a:custGeom>
                <a:rect b="b" l="l" r="r" t="t"/>
                <a:pathLst>
                  <a:path extrusionOk="0" h="54097" w="112917">
                    <a:moveTo>
                      <a:pt x="6158" y="47863"/>
                    </a:moveTo>
                    <a:cubicBezTo>
                      <a:pt x="13292" y="50989"/>
                      <a:pt x="22165" y="45653"/>
                      <a:pt x="24479" y="38274"/>
                    </a:cubicBezTo>
                    <a:cubicBezTo>
                      <a:pt x="26802" y="30886"/>
                      <a:pt x="23780" y="22677"/>
                      <a:pt x="18707" y="16800"/>
                    </a:cubicBezTo>
                    <a:cubicBezTo>
                      <a:pt x="13633" y="10931"/>
                      <a:pt x="6751" y="6940"/>
                      <a:pt x="1" y="3063"/>
                    </a:cubicBezTo>
                    <a:cubicBezTo>
                      <a:pt x="-51" y="539"/>
                      <a:pt x="3459" y="-142"/>
                      <a:pt x="5992" y="23"/>
                    </a:cubicBezTo>
                    <a:cubicBezTo>
                      <a:pt x="41631" y="2382"/>
                      <a:pt x="77278" y="4731"/>
                      <a:pt x="112917" y="7089"/>
                    </a:cubicBezTo>
                    <a:cubicBezTo>
                      <a:pt x="106210" y="13158"/>
                      <a:pt x="99992" y="20144"/>
                      <a:pt x="96971" y="28633"/>
                    </a:cubicBezTo>
                    <a:cubicBezTo>
                      <a:pt x="93949" y="37121"/>
                      <a:pt x="94692" y="47373"/>
                      <a:pt x="100726" y="54098"/>
                    </a:cubicBezTo>
                    <a:cubicBezTo>
                      <a:pt x="71244" y="53512"/>
                      <a:pt x="41753" y="52927"/>
                      <a:pt x="12271" y="5235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0" name="Google Shape;1440;p7"/>
              <p:cNvSpPr/>
              <p:nvPr/>
            </p:nvSpPr>
            <p:spPr>
              <a:xfrm>
                <a:off x="4538461" y="4598805"/>
                <a:ext cx="324351" cy="248267"/>
              </a:xfrm>
              <a:custGeom>
                <a:rect b="b" l="l" r="r" t="t"/>
                <a:pathLst>
                  <a:path extrusionOk="0" h="73999" w="96677">
                    <a:moveTo>
                      <a:pt x="0" y="44119"/>
                    </a:moveTo>
                    <a:cubicBezTo>
                      <a:pt x="6366" y="49908"/>
                      <a:pt x="13012" y="55864"/>
                      <a:pt x="21238" y="58466"/>
                    </a:cubicBezTo>
                    <a:cubicBezTo>
                      <a:pt x="29465" y="61069"/>
                      <a:pt x="39770" y="59322"/>
                      <a:pt x="44494" y="52153"/>
                    </a:cubicBezTo>
                    <a:cubicBezTo>
                      <a:pt x="48633" y="45883"/>
                      <a:pt x="47332" y="37254"/>
                      <a:pt x="43324" y="30897"/>
                    </a:cubicBezTo>
                    <a:cubicBezTo>
                      <a:pt x="39316" y="24539"/>
                      <a:pt x="33072" y="19954"/>
                      <a:pt x="26967" y="15527"/>
                    </a:cubicBezTo>
                    <a:cubicBezTo>
                      <a:pt x="34687" y="14034"/>
                      <a:pt x="43315" y="21753"/>
                      <a:pt x="49804" y="17343"/>
                    </a:cubicBezTo>
                    <a:cubicBezTo>
                      <a:pt x="55017" y="13798"/>
                      <a:pt x="53506" y="5921"/>
                      <a:pt x="51419" y="0"/>
                    </a:cubicBezTo>
                    <a:cubicBezTo>
                      <a:pt x="69942" y="2201"/>
                      <a:pt x="86796" y="15047"/>
                      <a:pt x="93704" y="32233"/>
                    </a:cubicBezTo>
                    <a:cubicBezTo>
                      <a:pt x="97258" y="41088"/>
                      <a:pt x="98158" y="51585"/>
                      <a:pt x="93433" y="59890"/>
                    </a:cubicBezTo>
                    <a:cubicBezTo>
                      <a:pt x="85259" y="74247"/>
                      <a:pt x="64955" y="75854"/>
                      <a:pt x="48668" y="72553"/>
                    </a:cubicBezTo>
                    <a:cubicBezTo>
                      <a:pt x="33098" y="69392"/>
                      <a:pt x="18121" y="63366"/>
                      <a:pt x="4733" y="54869"/>
                    </a:cubicBezTo>
                  </a:path>
                </a:pathLst>
              </a:custGeom>
              <a:solidFill>
                <a:srgbClr val="004B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1" name="Google Shape;1441;p7"/>
              <p:cNvSpPr/>
              <p:nvPr/>
            </p:nvSpPr>
            <p:spPr>
              <a:xfrm>
                <a:off x="5225953" y="3704870"/>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2" y="101385"/>
                    </a:cubicBezTo>
                    <a:cubicBezTo>
                      <a:pt x="89627" y="125470"/>
                      <a:pt x="118725" y="142124"/>
                      <a:pt x="149945" y="147556"/>
                    </a:cubicBezTo>
                    <a:cubicBezTo>
                      <a:pt x="164520" y="150088"/>
                      <a:pt x="183435" y="147730"/>
                      <a:pt x="188142" y="133819"/>
                    </a:cubicBezTo>
                    <a:cubicBezTo>
                      <a:pt x="195661" y="111585"/>
                      <a:pt x="158730" y="98363"/>
                      <a:pt x="154765" y="75238"/>
                    </a:cubicBezTo>
                    <a:cubicBezTo>
                      <a:pt x="151840" y="58192"/>
                      <a:pt x="168109" y="42944"/>
                      <a:pt x="167690" y="25653"/>
                    </a:cubicBezTo>
                    <a:cubicBezTo>
                      <a:pt x="167271" y="8327"/>
                      <a:pt x="146303" y="-5017"/>
                      <a:pt x="130243" y="1830"/>
                    </a:cubicBezTo>
                    <a:cubicBezTo>
                      <a:pt x="110699" y="10161"/>
                      <a:pt x="103459" y="39765"/>
                      <a:pt x="82230" y="41049"/>
                    </a:cubicBezTo>
                    <a:cubicBezTo>
                      <a:pt x="73471" y="41582"/>
                      <a:pt x="65463" y="36709"/>
                      <a:pt x="57289" y="33556"/>
                    </a:cubicBezTo>
                    <a:cubicBezTo>
                      <a:pt x="49115" y="30404"/>
                      <a:pt x="38496" y="29469"/>
                      <a:pt x="32784" y="36080"/>
                    </a:cubicBezTo>
                    <a:cubicBezTo>
                      <a:pt x="24139" y="46088"/>
                      <a:pt x="34863" y="60751"/>
                      <a:pt x="44905" y="69387"/>
                    </a:cubicBezTo>
                    <a:cubicBezTo>
                      <a:pt x="43264"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2" name="Google Shape;1442;p7"/>
              <p:cNvSpPr/>
              <p:nvPr/>
            </p:nvSpPr>
            <p:spPr>
              <a:xfrm>
                <a:off x="5213262" y="3692219"/>
                <a:ext cx="659952" cy="523222"/>
              </a:xfrm>
              <a:custGeom>
                <a:rect b="b" l="l" r="r" t="t"/>
                <a:pathLst>
                  <a:path extrusionOk="0" h="155953" w="196707">
                    <a:moveTo>
                      <a:pt x="163936" y="155954"/>
                    </a:moveTo>
                    <a:cubicBezTo>
                      <a:pt x="160311" y="155954"/>
                      <a:pt x="156643" y="155622"/>
                      <a:pt x="153080" y="155002"/>
                    </a:cubicBezTo>
                    <a:cubicBezTo>
                      <a:pt x="122760" y="149727"/>
                      <a:pt x="93941" y="133825"/>
                      <a:pt x="73297" y="111110"/>
                    </a:cubicBezTo>
                    <a:cubicBezTo>
                      <a:pt x="64363" y="122384"/>
                      <a:pt x="51656" y="130908"/>
                      <a:pt x="37780" y="134803"/>
                    </a:cubicBezTo>
                    <a:cubicBezTo>
                      <a:pt x="26968" y="137833"/>
                      <a:pt x="12629" y="137632"/>
                      <a:pt x="4778" y="127991"/>
                    </a:cubicBezTo>
                    <a:cubicBezTo>
                      <a:pt x="-2872" y="118594"/>
                      <a:pt x="-313" y="105338"/>
                      <a:pt x="5302" y="96998"/>
                    </a:cubicBezTo>
                    <a:cubicBezTo>
                      <a:pt x="11145" y="88317"/>
                      <a:pt x="20192" y="82694"/>
                      <a:pt x="28174" y="77733"/>
                    </a:cubicBezTo>
                    <a:cubicBezTo>
                      <a:pt x="33125" y="74659"/>
                      <a:pt x="37771" y="72720"/>
                      <a:pt x="41937" y="71926"/>
                    </a:cubicBezTo>
                    <a:cubicBezTo>
                      <a:pt x="37003" y="66860"/>
                      <a:pt x="30348" y="58486"/>
                      <a:pt x="29702" y="49700"/>
                    </a:cubicBezTo>
                    <a:cubicBezTo>
                      <a:pt x="29353" y="45028"/>
                      <a:pt x="30706" y="40880"/>
                      <a:pt x="33728" y="37387"/>
                    </a:cubicBezTo>
                    <a:cubicBezTo>
                      <a:pt x="40714" y="29292"/>
                      <a:pt x="53132" y="30244"/>
                      <a:pt x="62416" y="33815"/>
                    </a:cubicBezTo>
                    <a:cubicBezTo>
                      <a:pt x="64407" y="34584"/>
                      <a:pt x="66398" y="35457"/>
                      <a:pt x="68389" y="36322"/>
                    </a:cubicBezTo>
                    <a:cubicBezTo>
                      <a:pt x="74371" y="38942"/>
                      <a:pt x="80003" y="41396"/>
                      <a:pt x="85785" y="41063"/>
                    </a:cubicBezTo>
                    <a:cubicBezTo>
                      <a:pt x="95906" y="40452"/>
                      <a:pt x="102753" y="31789"/>
                      <a:pt x="110010" y="22620"/>
                    </a:cubicBezTo>
                    <a:cubicBezTo>
                      <a:pt x="116394" y="14551"/>
                      <a:pt x="122995" y="6211"/>
                      <a:pt x="132558" y="2133"/>
                    </a:cubicBezTo>
                    <a:cubicBezTo>
                      <a:pt x="141300" y="-1596"/>
                      <a:pt x="151849" y="-383"/>
                      <a:pt x="160774" y="5363"/>
                    </a:cubicBezTo>
                    <a:cubicBezTo>
                      <a:pt x="169585" y="11040"/>
                      <a:pt x="174991" y="19991"/>
                      <a:pt x="175218" y="29309"/>
                    </a:cubicBezTo>
                    <a:cubicBezTo>
                      <a:pt x="175437" y="38260"/>
                      <a:pt x="171751" y="46408"/>
                      <a:pt x="168188" y="54277"/>
                    </a:cubicBezTo>
                    <a:cubicBezTo>
                      <a:pt x="164433" y="62573"/>
                      <a:pt x="160888" y="70415"/>
                      <a:pt x="162250" y="78353"/>
                    </a:cubicBezTo>
                    <a:cubicBezTo>
                      <a:pt x="163813" y="87470"/>
                      <a:pt x="171664" y="95356"/>
                      <a:pt x="179262" y="102989"/>
                    </a:cubicBezTo>
                    <a:cubicBezTo>
                      <a:pt x="189654" y="113425"/>
                      <a:pt x="200395" y="124218"/>
                      <a:pt x="195478" y="138759"/>
                    </a:cubicBezTo>
                    <a:cubicBezTo>
                      <a:pt x="191339" y="150994"/>
                      <a:pt x="177969" y="155936"/>
                      <a:pt x="163944" y="155936"/>
                    </a:cubicBezTo>
                    <a:close/>
                    <a:moveTo>
                      <a:pt x="72720" y="98954"/>
                    </a:moveTo>
                    <a:lnTo>
                      <a:pt x="75908" y="102727"/>
                    </a:lnTo>
                    <a:cubicBezTo>
                      <a:pt x="95592" y="126008"/>
                      <a:pt x="124192" y="142374"/>
                      <a:pt x="154364" y="147622"/>
                    </a:cubicBezTo>
                    <a:cubicBezTo>
                      <a:pt x="164957" y="149474"/>
                      <a:pt x="184039" y="149168"/>
                      <a:pt x="188370" y="136374"/>
                    </a:cubicBezTo>
                    <a:cubicBezTo>
                      <a:pt x="191802" y="126236"/>
                      <a:pt x="183523" y="117913"/>
                      <a:pt x="173934" y="108289"/>
                    </a:cubicBezTo>
                    <a:cubicBezTo>
                      <a:pt x="165516" y="99836"/>
                      <a:pt x="156809" y="91086"/>
                      <a:pt x="154844" y="79637"/>
                    </a:cubicBezTo>
                    <a:cubicBezTo>
                      <a:pt x="153098" y="69437"/>
                      <a:pt x="157290" y="60171"/>
                      <a:pt x="161351" y="51211"/>
                    </a:cubicBezTo>
                    <a:cubicBezTo>
                      <a:pt x="164712" y="43780"/>
                      <a:pt x="167900" y="36749"/>
                      <a:pt x="167717" y="29510"/>
                    </a:cubicBezTo>
                    <a:cubicBezTo>
                      <a:pt x="167551" y="22672"/>
                      <a:pt x="163437" y="16009"/>
                      <a:pt x="156713" y="11686"/>
                    </a:cubicBezTo>
                    <a:cubicBezTo>
                      <a:pt x="149875" y="7285"/>
                      <a:pt x="141937" y="6298"/>
                      <a:pt x="135484" y="9049"/>
                    </a:cubicBezTo>
                    <a:cubicBezTo>
                      <a:pt x="127677" y="12385"/>
                      <a:pt x="121677" y="19965"/>
                      <a:pt x="115878" y="27292"/>
                    </a:cubicBezTo>
                    <a:cubicBezTo>
                      <a:pt x="107923" y="37343"/>
                      <a:pt x="99696" y="47744"/>
                      <a:pt x="86239" y="48565"/>
                    </a:cubicBezTo>
                    <a:cubicBezTo>
                      <a:pt x="78641" y="49045"/>
                      <a:pt x="71908" y="46067"/>
                      <a:pt x="65376" y="43212"/>
                    </a:cubicBezTo>
                    <a:cubicBezTo>
                      <a:pt x="63490" y="42391"/>
                      <a:pt x="61603" y="41562"/>
                      <a:pt x="59717" y="40828"/>
                    </a:cubicBezTo>
                    <a:cubicBezTo>
                      <a:pt x="53124" y="38278"/>
                      <a:pt x="43849" y="37143"/>
                      <a:pt x="39395" y="42304"/>
                    </a:cubicBezTo>
                    <a:cubicBezTo>
                      <a:pt x="37701" y="44269"/>
                      <a:pt x="36968" y="46513"/>
                      <a:pt x="37169" y="49168"/>
                    </a:cubicBezTo>
                    <a:cubicBezTo>
                      <a:pt x="37701" y="56372"/>
                      <a:pt x="44723" y="64817"/>
                      <a:pt x="51115" y="70319"/>
                    </a:cubicBezTo>
                    <a:lnTo>
                      <a:pt x="54154" y="72939"/>
                    </a:lnTo>
                    <a:lnTo>
                      <a:pt x="53639" y="73463"/>
                    </a:lnTo>
                    <a:cubicBezTo>
                      <a:pt x="54809" y="74153"/>
                      <a:pt x="55874" y="75026"/>
                      <a:pt x="56818" y="76082"/>
                    </a:cubicBezTo>
                    <a:lnTo>
                      <a:pt x="51229" y="81069"/>
                    </a:lnTo>
                    <a:cubicBezTo>
                      <a:pt x="50338" y="80074"/>
                      <a:pt x="49220" y="79488"/>
                      <a:pt x="47962" y="79209"/>
                    </a:cubicBezTo>
                    <a:lnTo>
                      <a:pt x="46408" y="80781"/>
                    </a:lnTo>
                    <a:lnTo>
                      <a:pt x="44679" y="79078"/>
                    </a:lnTo>
                    <a:cubicBezTo>
                      <a:pt x="39806" y="79602"/>
                      <a:pt x="34287" y="82763"/>
                      <a:pt x="32121" y="84108"/>
                    </a:cubicBezTo>
                    <a:cubicBezTo>
                      <a:pt x="24777" y="88675"/>
                      <a:pt x="16454" y="93845"/>
                      <a:pt x="11511" y="101190"/>
                    </a:cubicBezTo>
                    <a:cubicBezTo>
                      <a:pt x="7258" y="107503"/>
                      <a:pt x="5582" y="117119"/>
                      <a:pt x="10586" y="123267"/>
                    </a:cubicBezTo>
                    <a:cubicBezTo>
                      <a:pt x="16157" y="130104"/>
                      <a:pt x="27239" y="129991"/>
                      <a:pt x="35754" y="127598"/>
                    </a:cubicBezTo>
                    <a:cubicBezTo>
                      <a:pt x="49500" y="123738"/>
                      <a:pt x="61961" y="114787"/>
                      <a:pt x="69934" y="103041"/>
                    </a:cubicBezTo>
                    <a:lnTo>
                      <a:pt x="72712" y="989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3" name="Google Shape;1443;p7"/>
              <p:cNvSpPr/>
              <p:nvPr/>
            </p:nvSpPr>
            <p:spPr>
              <a:xfrm>
                <a:off x="5328668" y="3711601"/>
                <a:ext cx="543309" cy="506816"/>
              </a:xfrm>
              <a:custGeom>
                <a:rect b="b" l="l" r="r" t="t"/>
                <a:pathLst>
                  <a:path extrusionOk="0" h="151063" w="161940">
                    <a:moveTo>
                      <a:pt x="18112" y="114146"/>
                    </a:moveTo>
                    <a:cubicBezTo>
                      <a:pt x="15518" y="119333"/>
                      <a:pt x="7283" y="119752"/>
                      <a:pt x="3222" y="115587"/>
                    </a:cubicBezTo>
                    <a:cubicBezTo>
                      <a:pt x="-838" y="111421"/>
                      <a:pt x="-847" y="104478"/>
                      <a:pt x="2000" y="99422"/>
                    </a:cubicBezTo>
                    <a:cubicBezTo>
                      <a:pt x="4847" y="94366"/>
                      <a:pt x="9982" y="90960"/>
                      <a:pt x="15317" y="88611"/>
                    </a:cubicBezTo>
                    <a:cubicBezTo>
                      <a:pt x="23806" y="84882"/>
                      <a:pt x="33543" y="83406"/>
                      <a:pt x="42486" y="85878"/>
                    </a:cubicBezTo>
                    <a:cubicBezTo>
                      <a:pt x="50266" y="88026"/>
                      <a:pt x="57340" y="93056"/>
                      <a:pt x="65410" y="93222"/>
                    </a:cubicBezTo>
                    <a:cubicBezTo>
                      <a:pt x="73479" y="93388"/>
                      <a:pt x="82089" y="84306"/>
                      <a:pt x="77208" y="77922"/>
                    </a:cubicBezTo>
                    <a:cubicBezTo>
                      <a:pt x="75601" y="75826"/>
                      <a:pt x="73033" y="74743"/>
                      <a:pt x="70579" y="73739"/>
                    </a:cubicBezTo>
                    <a:cubicBezTo>
                      <a:pt x="62353" y="70385"/>
                      <a:pt x="54126" y="67041"/>
                      <a:pt x="45909" y="63687"/>
                    </a:cubicBezTo>
                    <a:cubicBezTo>
                      <a:pt x="55061" y="65224"/>
                      <a:pt x="64807" y="66709"/>
                      <a:pt x="73348" y="63094"/>
                    </a:cubicBezTo>
                    <a:cubicBezTo>
                      <a:pt x="81888" y="59487"/>
                      <a:pt x="87984" y="48649"/>
                      <a:pt x="83163" y="40781"/>
                    </a:cubicBezTo>
                    <a:cubicBezTo>
                      <a:pt x="82054" y="38973"/>
                      <a:pt x="80491" y="37471"/>
                      <a:pt x="79461" y="35620"/>
                    </a:cubicBezTo>
                    <a:cubicBezTo>
                      <a:pt x="76806" y="30834"/>
                      <a:pt x="78299" y="24817"/>
                      <a:pt x="80753" y="19936"/>
                    </a:cubicBezTo>
                    <a:cubicBezTo>
                      <a:pt x="85277" y="10958"/>
                      <a:pt x="93241" y="3387"/>
                      <a:pt x="103031" y="845"/>
                    </a:cubicBezTo>
                    <a:cubicBezTo>
                      <a:pt x="112820" y="-1696"/>
                      <a:pt x="124287" y="1553"/>
                      <a:pt x="130085" y="9779"/>
                    </a:cubicBezTo>
                    <a:cubicBezTo>
                      <a:pt x="144512" y="30275"/>
                      <a:pt x="117178" y="59889"/>
                      <a:pt x="128164" y="82384"/>
                    </a:cubicBezTo>
                    <a:cubicBezTo>
                      <a:pt x="135299" y="96986"/>
                      <a:pt x="156083" y="102147"/>
                      <a:pt x="161017" y="117622"/>
                    </a:cubicBezTo>
                    <a:cubicBezTo>
                      <a:pt x="165733" y="132424"/>
                      <a:pt x="151621" y="147916"/>
                      <a:pt x="136181" y="150492"/>
                    </a:cubicBezTo>
                    <a:cubicBezTo>
                      <a:pt x="120741" y="153060"/>
                      <a:pt x="105345" y="146545"/>
                      <a:pt x="91407" y="139480"/>
                    </a:cubicBezTo>
                    <a:cubicBezTo>
                      <a:pt x="71112" y="129193"/>
                      <a:pt x="51149" y="117010"/>
                      <a:pt x="36958" y="99309"/>
                    </a:cubicBezTo>
                    <a:cubicBezTo>
                      <a:pt x="30609" y="105334"/>
                      <a:pt x="24269" y="111360"/>
                      <a:pt x="17920" y="11738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4" name="Google Shape;1444;p7"/>
              <p:cNvSpPr/>
              <p:nvPr/>
            </p:nvSpPr>
            <p:spPr>
              <a:xfrm>
                <a:off x="4899447" y="4927187"/>
                <a:ext cx="367654" cy="272607"/>
              </a:xfrm>
              <a:custGeom>
                <a:rect b="b" l="l" r="r" t="t"/>
                <a:pathLst>
                  <a:path extrusionOk="0" h="81254" w="109584">
                    <a:moveTo>
                      <a:pt x="45592" y="10238"/>
                    </a:moveTo>
                    <a:cubicBezTo>
                      <a:pt x="38003" y="-4530"/>
                      <a:pt x="13115" y="-2626"/>
                      <a:pt x="4338" y="11487"/>
                    </a:cubicBezTo>
                    <a:cubicBezTo>
                      <a:pt x="-4430" y="25599"/>
                      <a:pt x="967" y="45064"/>
                      <a:pt x="12721" y="56854"/>
                    </a:cubicBezTo>
                    <a:cubicBezTo>
                      <a:pt x="24476" y="68643"/>
                      <a:pt x="41042" y="74285"/>
                      <a:pt x="57259" y="78293"/>
                    </a:cubicBezTo>
                    <a:cubicBezTo>
                      <a:pt x="72411" y="82040"/>
                      <a:pt x="90532" y="83970"/>
                      <a:pt x="101727" y="73176"/>
                    </a:cubicBezTo>
                    <a:cubicBezTo>
                      <a:pt x="111997" y="63273"/>
                      <a:pt x="111561" y="45912"/>
                      <a:pt x="104111" y="33773"/>
                    </a:cubicBezTo>
                    <a:cubicBezTo>
                      <a:pt x="96662" y="21634"/>
                      <a:pt x="83860" y="13775"/>
                      <a:pt x="70953"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5" name="Google Shape;1445;p7"/>
              <p:cNvSpPr/>
              <p:nvPr/>
            </p:nvSpPr>
            <p:spPr>
              <a:xfrm>
                <a:off x="4886920" y="4914590"/>
                <a:ext cx="392629" cy="297649"/>
              </a:xfrm>
              <a:custGeom>
                <a:rect b="b" l="l" r="r" t="t"/>
                <a:pathLst>
                  <a:path extrusionOk="0" h="88718" w="117028">
                    <a:moveTo>
                      <a:pt x="82021" y="88718"/>
                    </a:moveTo>
                    <a:cubicBezTo>
                      <a:pt x="75576" y="88718"/>
                      <a:pt x="68275" y="87706"/>
                      <a:pt x="60084" y="85679"/>
                    </a:cubicBezTo>
                    <a:cubicBezTo>
                      <a:pt x="44382" y="81802"/>
                      <a:pt x="26602" y="76100"/>
                      <a:pt x="13791" y="63254"/>
                    </a:cubicBezTo>
                    <a:cubicBezTo>
                      <a:pt x="1853" y="51281"/>
                      <a:pt x="-5326" y="29684"/>
                      <a:pt x="4875" y="13258"/>
                    </a:cubicBezTo>
                    <a:cubicBezTo>
                      <a:pt x="10149" y="4769"/>
                      <a:pt x="20716" y="-427"/>
                      <a:pt x="31746" y="28"/>
                    </a:cubicBezTo>
                    <a:cubicBezTo>
                      <a:pt x="34287" y="132"/>
                      <a:pt x="36697" y="525"/>
                      <a:pt x="38941" y="1198"/>
                    </a:cubicBezTo>
                    <a:cubicBezTo>
                      <a:pt x="43439" y="2053"/>
                      <a:pt x="47674" y="2350"/>
                      <a:pt x="51797" y="2638"/>
                    </a:cubicBezTo>
                    <a:cubicBezTo>
                      <a:pt x="59490" y="3180"/>
                      <a:pt x="67437" y="3739"/>
                      <a:pt x="76292" y="7966"/>
                    </a:cubicBezTo>
                    <a:cubicBezTo>
                      <a:pt x="88029" y="13581"/>
                      <a:pt x="102587" y="21790"/>
                      <a:pt x="111032" y="35553"/>
                    </a:cubicBezTo>
                    <a:cubicBezTo>
                      <a:pt x="118725" y="48093"/>
                      <a:pt x="120297" y="67803"/>
                      <a:pt x="108054" y="79610"/>
                    </a:cubicBezTo>
                    <a:cubicBezTo>
                      <a:pt x="101748" y="85688"/>
                      <a:pt x="93146" y="88710"/>
                      <a:pt x="82021" y="88710"/>
                    </a:cubicBezTo>
                    <a:close/>
                    <a:moveTo>
                      <a:pt x="30462" y="7494"/>
                    </a:moveTo>
                    <a:cubicBezTo>
                      <a:pt x="22541" y="7494"/>
                      <a:pt x="14909" y="11319"/>
                      <a:pt x="11249" y="17214"/>
                    </a:cubicBezTo>
                    <a:cubicBezTo>
                      <a:pt x="3076" y="30365"/>
                      <a:pt x="9197" y="48024"/>
                      <a:pt x="19101" y="57961"/>
                    </a:cubicBezTo>
                    <a:cubicBezTo>
                      <a:pt x="30610" y="69498"/>
                      <a:pt x="47185" y="74772"/>
                      <a:pt x="61883" y="78405"/>
                    </a:cubicBezTo>
                    <a:cubicBezTo>
                      <a:pt x="81497" y="83260"/>
                      <a:pt x="94902" y="81890"/>
                      <a:pt x="102849" y="74222"/>
                    </a:cubicBezTo>
                    <a:cubicBezTo>
                      <a:pt x="112280" y="65131"/>
                      <a:pt x="110814" y="49534"/>
                      <a:pt x="104648" y="39482"/>
                    </a:cubicBezTo>
                    <a:cubicBezTo>
                      <a:pt x="97225" y="27387"/>
                      <a:pt x="83872" y="19903"/>
                      <a:pt x="73061" y="14734"/>
                    </a:cubicBezTo>
                    <a:cubicBezTo>
                      <a:pt x="65533" y="11136"/>
                      <a:pt x="58966" y="10655"/>
                      <a:pt x="51377" y="10122"/>
                    </a:cubicBezTo>
                    <a:cubicBezTo>
                      <a:pt x="51840" y="10812"/>
                      <a:pt x="52259" y="11529"/>
                      <a:pt x="52643" y="12271"/>
                    </a:cubicBezTo>
                    <a:lnTo>
                      <a:pt x="45980" y="15703"/>
                    </a:lnTo>
                    <a:cubicBezTo>
                      <a:pt x="44199" y="12245"/>
                      <a:pt x="41064" y="9738"/>
                      <a:pt x="37029" y="8463"/>
                    </a:cubicBezTo>
                    <a:cubicBezTo>
                      <a:pt x="35981" y="8254"/>
                      <a:pt x="34916" y="8018"/>
                      <a:pt x="33824" y="7747"/>
                    </a:cubicBezTo>
                    <a:lnTo>
                      <a:pt x="33824" y="7747"/>
                    </a:lnTo>
                    <a:cubicBezTo>
                      <a:pt x="33056" y="7625"/>
                      <a:pt x="32261" y="7555"/>
                      <a:pt x="31440" y="7520"/>
                    </a:cubicBezTo>
                    <a:cubicBezTo>
                      <a:pt x="31108" y="7503"/>
                      <a:pt x="30776" y="7503"/>
                      <a:pt x="30444" y="7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6" name="Google Shape;1446;p7"/>
              <p:cNvSpPr/>
              <p:nvPr/>
            </p:nvSpPr>
            <p:spPr>
              <a:xfrm>
                <a:off x="4499874" y="4567909"/>
                <a:ext cx="367651" cy="272607"/>
              </a:xfrm>
              <a:custGeom>
                <a:rect b="b" l="l" r="r" t="t"/>
                <a:pathLst>
                  <a:path extrusionOk="0" h="81254" w="109583">
                    <a:moveTo>
                      <a:pt x="45592" y="10238"/>
                    </a:moveTo>
                    <a:cubicBezTo>
                      <a:pt x="38003" y="-4530"/>
                      <a:pt x="13114" y="-2626"/>
                      <a:pt x="4338" y="11486"/>
                    </a:cubicBezTo>
                    <a:cubicBezTo>
                      <a:pt x="-4430" y="25599"/>
                      <a:pt x="967" y="45065"/>
                      <a:pt x="12721" y="56854"/>
                    </a:cubicBezTo>
                    <a:cubicBezTo>
                      <a:pt x="24476" y="68643"/>
                      <a:pt x="41042" y="74285"/>
                      <a:pt x="57259" y="78293"/>
                    </a:cubicBezTo>
                    <a:cubicBezTo>
                      <a:pt x="72411" y="82040"/>
                      <a:pt x="90531" y="83970"/>
                      <a:pt x="101727" y="73176"/>
                    </a:cubicBezTo>
                    <a:cubicBezTo>
                      <a:pt x="111997" y="63272"/>
                      <a:pt x="111560" y="45920"/>
                      <a:pt x="104111" y="33773"/>
                    </a:cubicBezTo>
                    <a:cubicBezTo>
                      <a:pt x="96662" y="21634"/>
                      <a:pt x="83859" y="13775"/>
                      <a:pt x="70952"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7" name="Google Shape;1447;p7"/>
              <p:cNvSpPr/>
              <p:nvPr/>
            </p:nvSpPr>
            <p:spPr>
              <a:xfrm>
                <a:off x="4487347" y="4555332"/>
                <a:ext cx="392599" cy="297632"/>
              </a:xfrm>
              <a:custGeom>
                <a:rect b="b" l="l" r="r" t="t"/>
                <a:pathLst>
                  <a:path extrusionOk="0" h="88713" w="117019">
                    <a:moveTo>
                      <a:pt x="82021" y="88713"/>
                    </a:moveTo>
                    <a:cubicBezTo>
                      <a:pt x="75576" y="88713"/>
                      <a:pt x="68276" y="87700"/>
                      <a:pt x="60084" y="85674"/>
                    </a:cubicBezTo>
                    <a:cubicBezTo>
                      <a:pt x="44374" y="81788"/>
                      <a:pt x="26593" y="76086"/>
                      <a:pt x="13791" y="63239"/>
                    </a:cubicBezTo>
                    <a:cubicBezTo>
                      <a:pt x="1853" y="51266"/>
                      <a:pt x="-5326" y="29679"/>
                      <a:pt x="4875" y="13252"/>
                    </a:cubicBezTo>
                    <a:cubicBezTo>
                      <a:pt x="10149" y="4764"/>
                      <a:pt x="20725" y="-380"/>
                      <a:pt x="31754" y="22"/>
                    </a:cubicBezTo>
                    <a:cubicBezTo>
                      <a:pt x="34296" y="127"/>
                      <a:pt x="36706" y="529"/>
                      <a:pt x="38941" y="1192"/>
                    </a:cubicBezTo>
                    <a:cubicBezTo>
                      <a:pt x="43439" y="2048"/>
                      <a:pt x="47674" y="2345"/>
                      <a:pt x="51788" y="2633"/>
                    </a:cubicBezTo>
                    <a:cubicBezTo>
                      <a:pt x="59481" y="3174"/>
                      <a:pt x="67437" y="3733"/>
                      <a:pt x="76284" y="7969"/>
                    </a:cubicBezTo>
                    <a:cubicBezTo>
                      <a:pt x="88021" y="13584"/>
                      <a:pt x="102570" y="21784"/>
                      <a:pt x="111023" y="35556"/>
                    </a:cubicBezTo>
                    <a:cubicBezTo>
                      <a:pt x="118717" y="48096"/>
                      <a:pt x="120289" y="67807"/>
                      <a:pt x="108045" y="79614"/>
                    </a:cubicBezTo>
                    <a:cubicBezTo>
                      <a:pt x="101740" y="85692"/>
                      <a:pt x="93138" y="88713"/>
                      <a:pt x="82003" y="88713"/>
                    </a:cubicBezTo>
                    <a:close/>
                    <a:moveTo>
                      <a:pt x="30462" y="7497"/>
                    </a:moveTo>
                    <a:cubicBezTo>
                      <a:pt x="22541" y="7497"/>
                      <a:pt x="14909" y="11322"/>
                      <a:pt x="11249" y="17217"/>
                    </a:cubicBezTo>
                    <a:cubicBezTo>
                      <a:pt x="3076" y="30369"/>
                      <a:pt x="9197" y="48026"/>
                      <a:pt x="19101" y="57965"/>
                    </a:cubicBezTo>
                    <a:cubicBezTo>
                      <a:pt x="30602" y="69501"/>
                      <a:pt x="47177" y="74776"/>
                      <a:pt x="61883" y="78408"/>
                    </a:cubicBezTo>
                    <a:cubicBezTo>
                      <a:pt x="81506" y="83264"/>
                      <a:pt x="94902" y="81893"/>
                      <a:pt x="102858" y="74225"/>
                    </a:cubicBezTo>
                    <a:cubicBezTo>
                      <a:pt x="112289" y="65134"/>
                      <a:pt x="110822" y="49537"/>
                      <a:pt x="104657" y="39486"/>
                    </a:cubicBezTo>
                    <a:cubicBezTo>
                      <a:pt x="97234" y="27391"/>
                      <a:pt x="83881" y="19907"/>
                      <a:pt x="73070" y="14737"/>
                    </a:cubicBezTo>
                    <a:cubicBezTo>
                      <a:pt x="65542" y="11139"/>
                      <a:pt x="58975" y="10658"/>
                      <a:pt x="51386" y="10126"/>
                    </a:cubicBezTo>
                    <a:cubicBezTo>
                      <a:pt x="51849" y="10816"/>
                      <a:pt x="52268" y="11532"/>
                      <a:pt x="52652" y="12283"/>
                    </a:cubicBezTo>
                    <a:lnTo>
                      <a:pt x="45989" y="15706"/>
                    </a:lnTo>
                    <a:cubicBezTo>
                      <a:pt x="44208" y="12248"/>
                      <a:pt x="41072" y="9742"/>
                      <a:pt x="37038" y="8467"/>
                    </a:cubicBezTo>
                    <a:cubicBezTo>
                      <a:pt x="35990" y="8257"/>
                      <a:pt x="34925" y="8021"/>
                      <a:pt x="33833" y="7751"/>
                    </a:cubicBezTo>
                    <a:lnTo>
                      <a:pt x="33833" y="7751"/>
                    </a:lnTo>
                    <a:cubicBezTo>
                      <a:pt x="33064" y="7628"/>
                      <a:pt x="32270" y="7558"/>
                      <a:pt x="31449" y="7523"/>
                    </a:cubicBezTo>
                    <a:cubicBezTo>
                      <a:pt x="31117" y="7506"/>
                      <a:pt x="30785" y="7506"/>
                      <a:pt x="30453" y="75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48" name="Google Shape;1448;p7"/>
            <p:cNvGrpSpPr/>
            <p:nvPr/>
          </p:nvGrpSpPr>
          <p:grpSpPr>
            <a:xfrm rot="-1907922">
              <a:off x="8787551" y="949717"/>
              <a:ext cx="727835" cy="792755"/>
              <a:chOff x="3591335" y="3639035"/>
              <a:chExt cx="1598011" cy="1740548"/>
            </a:xfrm>
          </p:grpSpPr>
          <p:sp>
            <p:nvSpPr>
              <p:cNvPr id="1449" name="Google Shape;1449;p7"/>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0" name="Google Shape;1450;p7"/>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1" name="Google Shape;1451;p7"/>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2" name="Google Shape;1452;p7"/>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3" name="Google Shape;1453;p7"/>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4" name="Google Shape;1454;p7"/>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5" name="Google Shape;1455;p7"/>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6" name="Google Shape;1456;p7"/>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7" name="Google Shape;1457;p7"/>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8" name="Google Shape;1458;p7"/>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9" name="Google Shape;1459;p7"/>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0" name="Google Shape;1460;p7"/>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1" name="Google Shape;1461;p7"/>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2" name="Google Shape;1462;p7"/>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3" name="Google Shape;1463;p7"/>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4" name="Google Shape;1464;p7"/>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5" name="Google Shape;1465;p7"/>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6" name="Google Shape;1466;p7"/>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67" name="Google Shape;1467;p7"/>
            <p:cNvGrpSpPr/>
            <p:nvPr/>
          </p:nvGrpSpPr>
          <p:grpSpPr>
            <a:xfrm>
              <a:off x="8633312" y="1523135"/>
              <a:ext cx="1083073" cy="1057209"/>
              <a:chOff x="4720463" y="3639783"/>
              <a:chExt cx="2406294" cy="2349354"/>
            </a:xfrm>
          </p:grpSpPr>
          <p:sp>
            <p:nvSpPr>
              <p:cNvPr id="1468" name="Google Shape;1468;p7"/>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9" name="Google Shape;1469;p7"/>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0" name="Google Shape;1470;p7"/>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1" name="Google Shape;1471;p7"/>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2" name="Google Shape;1472;p7"/>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3" name="Google Shape;1473;p7"/>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4" name="Google Shape;1474;p7"/>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5" name="Google Shape;1475;p7"/>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6" name="Google Shape;1476;p7"/>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7" name="Google Shape;1477;p7"/>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8" name="Google Shape;1478;p7"/>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479" name="Shape 1479"/>
        <p:cNvGrpSpPr/>
        <p:nvPr/>
      </p:nvGrpSpPr>
      <p:grpSpPr>
        <a:xfrm>
          <a:off x="0" y="0"/>
          <a:ext cx="0" cy="0"/>
          <a:chOff x="0" y="0"/>
          <a:chExt cx="0" cy="0"/>
        </a:xfrm>
      </p:grpSpPr>
      <p:sp>
        <p:nvSpPr>
          <p:cNvPr id="1480" name="Google Shape;1480;p8"/>
          <p:cNvSpPr/>
          <p:nvPr/>
        </p:nvSpPr>
        <p:spPr>
          <a:xfrm>
            <a:off x="2640870" y="-7"/>
            <a:ext cx="3862256" cy="5141976"/>
          </a:xfrm>
          <a:custGeom>
            <a:rect b="b" l="l" r="r" t="t"/>
            <a:pathLst>
              <a:path extrusionOk="0" h="3002614" w="2255332">
                <a:moveTo>
                  <a:pt x="2255323" y="874364"/>
                </a:moveTo>
                <a:lnTo>
                  <a:pt x="2255210" y="864723"/>
                </a:lnTo>
                <a:lnTo>
                  <a:pt x="1890489" y="869124"/>
                </a:lnTo>
                <a:lnTo>
                  <a:pt x="1890489" y="786852"/>
                </a:lnTo>
                <a:lnTo>
                  <a:pt x="1890323" y="786852"/>
                </a:lnTo>
                <a:cubicBezTo>
                  <a:pt x="1888516" y="688772"/>
                  <a:pt x="1867906" y="597924"/>
                  <a:pt x="1829525" y="516568"/>
                </a:cubicBezTo>
                <a:lnTo>
                  <a:pt x="2218768" y="308830"/>
                </a:lnTo>
                <a:lnTo>
                  <a:pt x="2214226" y="300324"/>
                </a:lnTo>
                <a:lnTo>
                  <a:pt x="1825333" y="507879"/>
                </a:lnTo>
                <a:cubicBezTo>
                  <a:pt x="1788873" y="433711"/>
                  <a:pt x="1737454" y="367611"/>
                  <a:pt x="1671782" y="311415"/>
                </a:cubicBezTo>
                <a:cubicBezTo>
                  <a:pt x="1638274" y="282745"/>
                  <a:pt x="1601535" y="257262"/>
                  <a:pt x="1562115" y="235142"/>
                </a:cubicBezTo>
                <a:lnTo>
                  <a:pt x="1710338" y="5231"/>
                </a:lnTo>
                <a:lnTo>
                  <a:pt x="1702234" y="0"/>
                </a:lnTo>
                <a:lnTo>
                  <a:pt x="1553635" y="230487"/>
                </a:lnTo>
                <a:cubicBezTo>
                  <a:pt x="1436536" y="166798"/>
                  <a:pt x="1296451" y="132321"/>
                  <a:pt x="1146673" y="131596"/>
                </a:cubicBezTo>
                <a:lnTo>
                  <a:pt x="1146673" y="21404"/>
                </a:lnTo>
                <a:lnTo>
                  <a:pt x="1137032" y="21404"/>
                </a:lnTo>
                <a:lnTo>
                  <a:pt x="1137032" y="131596"/>
                </a:lnTo>
                <a:cubicBezTo>
                  <a:pt x="991263" y="132399"/>
                  <a:pt x="852671" y="169401"/>
                  <a:pt x="734734" y="237710"/>
                </a:cubicBezTo>
                <a:lnTo>
                  <a:pt x="583008" y="2367"/>
                </a:lnTo>
                <a:lnTo>
                  <a:pt x="574904" y="7598"/>
                </a:lnTo>
                <a:lnTo>
                  <a:pt x="726411" y="242609"/>
                </a:lnTo>
                <a:cubicBezTo>
                  <a:pt x="687873" y="265602"/>
                  <a:pt x="651588" y="291958"/>
                  <a:pt x="618088" y="321554"/>
                </a:cubicBezTo>
                <a:cubicBezTo>
                  <a:pt x="556120" y="376301"/>
                  <a:pt x="505591" y="440156"/>
                  <a:pt x="467795" y="510255"/>
                </a:cubicBezTo>
                <a:lnTo>
                  <a:pt x="4864" y="261376"/>
                </a:lnTo>
                <a:lnTo>
                  <a:pt x="297" y="269873"/>
                </a:lnTo>
                <a:lnTo>
                  <a:pt x="463245" y="518760"/>
                </a:lnTo>
                <a:cubicBezTo>
                  <a:pt x="420340" y="601155"/>
                  <a:pt x="394910" y="691925"/>
                  <a:pt x="389208" y="786563"/>
                </a:cubicBezTo>
                <a:lnTo>
                  <a:pt x="394020" y="786852"/>
                </a:lnTo>
                <a:lnTo>
                  <a:pt x="389199" y="786852"/>
                </a:lnTo>
                <a:lnTo>
                  <a:pt x="389199" y="880748"/>
                </a:lnTo>
                <a:lnTo>
                  <a:pt x="0" y="889079"/>
                </a:lnTo>
                <a:lnTo>
                  <a:pt x="210" y="898720"/>
                </a:lnTo>
                <a:lnTo>
                  <a:pt x="389208" y="890389"/>
                </a:lnTo>
                <a:lnTo>
                  <a:pt x="389208" y="3002606"/>
                </a:lnTo>
                <a:lnTo>
                  <a:pt x="398849" y="3002606"/>
                </a:lnTo>
                <a:lnTo>
                  <a:pt x="398849" y="890188"/>
                </a:lnTo>
                <a:lnTo>
                  <a:pt x="737956" y="882931"/>
                </a:lnTo>
                <a:lnTo>
                  <a:pt x="1550675" y="882931"/>
                </a:lnTo>
                <a:lnTo>
                  <a:pt x="1550675" y="882870"/>
                </a:lnTo>
                <a:lnTo>
                  <a:pt x="1880848" y="878888"/>
                </a:lnTo>
                <a:lnTo>
                  <a:pt x="1880848" y="3002615"/>
                </a:lnTo>
                <a:lnTo>
                  <a:pt x="1890489" y="3002615"/>
                </a:lnTo>
                <a:lnTo>
                  <a:pt x="1890489" y="878774"/>
                </a:lnTo>
                <a:lnTo>
                  <a:pt x="2255332" y="874373"/>
                </a:lnTo>
                <a:close/>
                <a:moveTo>
                  <a:pt x="1816548" y="512560"/>
                </a:moveTo>
                <a:lnTo>
                  <a:pt x="1499465" y="681786"/>
                </a:lnTo>
                <a:cubicBezTo>
                  <a:pt x="1467241" y="624245"/>
                  <a:pt x="1421314" y="575271"/>
                  <a:pt x="1366087" y="539195"/>
                </a:cubicBezTo>
                <a:lnTo>
                  <a:pt x="1557530" y="242242"/>
                </a:lnTo>
                <a:cubicBezTo>
                  <a:pt x="1672106" y="306577"/>
                  <a:pt x="1761172" y="399120"/>
                  <a:pt x="1816548" y="512569"/>
                </a:cubicBezTo>
                <a:close/>
                <a:moveTo>
                  <a:pt x="1137023" y="861727"/>
                </a:moveTo>
                <a:lnTo>
                  <a:pt x="1057440" y="738288"/>
                </a:lnTo>
                <a:cubicBezTo>
                  <a:pt x="1080836" y="724350"/>
                  <a:pt x="1108004" y="716054"/>
                  <a:pt x="1137023" y="715216"/>
                </a:cubicBezTo>
                <a:lnTo>
                  <a:pt x="1137023" y="861727"/>
                </a:lnTo>
                <a:close/>
                <a:moveTo>
                  <a:pt x="1146673" y="715216"/>
                </a:moveTo>
                <a:cubicBezTo>
                  <a:pt x="1175693" y="716054"/>
                  <a:pt x="1202861" y="724341"/>
                  <a:pt x="1226256" y="738288"/>
                </a:cubicBezTo>
                <a:lnTo>
                  <a:pt x="1146673" y="861727"/>
                </a:lnTo>
                <a:lnTo>
                  <a:pt x="1146673" y="715216"/>
                </a:lnTo>
                <a:close/>
                <a:moveTo>
                  <a:pt x="1146673" y="705583"/>
                </a:moveTo>
                <a:lnTo>
                  <a:pt x="1146673" y="482283"/>
                </a:lnTo>
                <a:cubicBezTo>
                  <a:pt x="1222213" y="483174"/>
                  <a:pt x="1292775" y="504980"/>
                  <a:pt x="1352726" y="542121"/>
                </a:cubicBezTo>
                <a:lnTo>
                  <a:pt x="1231487" y="730184"/>
                </a:lnTo>
                <a:cubicBezTo>
                  <a:pt x="1206581" y="715277"/>
                  <a:pt x="1177623" y="706422"/>
                  <a:pt x="1146673" y="705583"/>
                </a:cubicBezTo>
                <a:close/>
                <a:moveTo>
                  <a:pt x="1137023" y="705583"/>
                </a:moveTo>
                <a:cubicBezTo>
                  <a:pt x="1106074" y="706422"/>
                  <a:pt x="1077116" y="715277"/>
                  <a:pt x="1052210" y="730184"/>
                </a:cubicBezTo>
                <a:lnTo>
                  <a:pt x="930971" y="542121"/>
                </a:lnTo>
                <a:cubicBezTo>
                  <a:pt x="990922" y="504971"/>
                  <a:pt x="1061484" y="483174"/>
                  <a:pt x="1137023" y="482283"/>
                </a:cubicBezTo>
                <a:lnTo>
                  <a:pt x="1137023" y="705583"/>
                </a:lnTo>
                <a:close/>
                <a:moveTo>
                  <a:pt x="1044079" y="735362"/>
                </a:moveTo>
                <a:cubicBezTo>
                  <a:pt x="1022509" y="749946"/>
                  <a:pt x="1004432" y="769229"/>
                  <a:pt x="991280" y="791690"/>
                </a:cubicBezTo>
                <a:lnTo>
                  <a:pt x="793323" y="685262"/>
                </a:lnTo>
                <a:cubicBezTo>
                  <a:pt x="824744" y="629633"/>
                  <a:pt x="869316" y="582257"/>
                  <a:pt x="922823" y="547291"/>
                </a:cubicBezTo>
                <a:lnTo>
                  <a:pt x="1044070" y="735354"/>
                </a:lnTo>
                <a:close/>
                <a:moveTo>
                  <a:pt x="1049319" y="743484"/>
                </a:moveTo>
                <a:lnTo>
                  <a:pt x="1127662" y="865011"/>
                </a:lnTo>
                <a:lnTo>
                  <a:pt x="999768" y="796248"/>
                </a:lnTo>
                <a:cubicBezTo>
                  <a:pt x="1012134" y="775219"/>
                  <a:pt x="1029111" y="757186"/>
                  <a:pt x="1049319" y="743484"/>
                </a:cubicBezTo>
                <a:close/>
                <a:moveTo>
                  <a:pt x="1234378" y="743484"/>
                </a:moveTo>
                <a:cubicBezTo>
                  <a:pt x="1254726" y="757273"/>
                  <a:pt x="1271798" y="775464"/>
                  <a:pt x="1284190" y="796676"/>
                </a:cubicBezTo>
                <a:lnTo>
                  <a:pt x="1155974" y="865107"/>
                </a:lnTo>
                <a:lnTo>
                  <a:pt x="1234387" y="743484"/>
                </a:lnTo>
                <a:close/>
                <a:moveTo>
                  <a:pt x="1239617" y="735362"/>
                </a:moveTo>
                <a:lnTo>
                  <a:pt x="1360865" y="547300"/>
                </a:lnTo>
                <a:cubicBezTo>
                  <a:pt x="1414721" y="582484"/>
                  <a:pt x="1459521" y="630236"/>
                  <a:pt x="1490976" y="686327"/>
                </a:cubicBezTo>
                <a:lnTo>
                  <a:pt x="1292679" y="792152"/>
                </a:lnTo>
                <a:cubicBezTo>
                  <a:pt x="1279509" y="769491"/>
                  <a:pt x="1261336" y="750051"/>
                  <a:pt x="1239617" y="735362"/>
                </a:cubicBezTo>
                <a:close/>
                <a:moveTo>
                  <a:pt x="1549077" y="237552"/>
                </a:moveTo>
                <a:lnTo>
                  <a:pt x="1357948" y="534017"/>
                </a:lnTo>
                <a:cubicBezTo>
                  <a:pt x="1296486" y="495898"/>
                  <a:pt x="1224134" y="473533"/>
                  <a:pt x="1146673" y="472633"/>
                </a:cubicBezTo>
                <a:lnTo>
                  <a:pt x="1146673" y="141237"/>
                </a:lnTo>
                <a:cubicBezTo>
                  <a:pt x="1299717" y="141945"/>
                  <a:pt x="1436370" y="176291"/>
                  <a:pt x="1549077" y="237544"/>
                </a:cubicBezTo>
                <a:close/>
                <a:moveTo>
                  <a:pt x="1137023" y="141246"/>
                </a:moveTo>
                <a:lnTo>
                  <a:pt x="1137023" y="472633"/>
                </a:lnTo>
                <a:cubicBezTo>
                  <a:pt x="1059554" y="473524"/>
                  <a:pt x="987211" y="495898"/>
                  <a:pt x="925748" y="534017"/>
                </a:cubicBezTo>
                <a:lnTo>
                  <a:pt x="740192" y="246198"/>
                </a:lnTo>
                <a:cubicBezTo>
                  <a:pt x="854252" y="180116"/>
                  <a:pt x="990057" y="142058"/>
                  <a:pt x="1137023" y="141246"/>
                </a:cubicBezTo>
                <a:close/>
                <a:moveTo>
                  <a:pt x="731878" y="251097"/>
                </a:moveTo>
                <a:lnTo>
                  <a:pt x="917618" y="539195"/>
                </a:lnTo>
                <a:cubicBezTo>
                  <a:pt x="862741" y="575044"/>
                  <a:pt x="817050" y="623634"/>
                  <a:pt x="784852" y="680703"/>
                </a:cubicBezTo>
                <a:lnTo>
                  <a:pt x="476275" y="514804"/>
                </a:lnTo>
                <a:cubicBezTo>
                  <a:pt x="534768" y="406639"/>
                  <a:pt x="623136" y="316000"/>
                  <a:pt x="731887" y="251088"/>
                </a:cubicBezTo>
                <a:close/>
                <a:moveTo>
                  <a:pt x="398849" y="787026"/>
                </a:moveTo>
                <a:cubicBezTo>
                  <a:pt x="404595" y="692021"/>
                  <a:pt x="430165" y="603068"/>
                  <a:pt x="471777" y="523336"/>
                </a:cubicBezTo>
                <a:lnTo>
                  <a:pt x="780215" y="689157"/>
                </a:lnTo>
                <a:cubicBezTo>
                  <a:pt x="750811" y="744314"/>
                  <a:pt x="733860" y="806946"/>
                  <a:pt x="733092" y="873386"/>
                </a:cubicBezTo>
                <a:lnTo>
                  <a:pt x="398849" y="880538"/>
                </a:lnTo>
                <a:lnTo>
                  <a:pt x="398849" y="787026"/>
                </a:lnTo>
                <a:close/>
                <a:moveTo>
                  <a:pt x="742698" y="873290"/>
                </a:moveTo>
                <a:cubicBezTo>
                  <a:pt x="743484" y="808544"/>
                  <a:pt x="760033" y="747492"/>
                  <a:pt x="788694" y="693724"/>
                </a:cubicBezTo>
                <a:lnTo>
                  <a:pt x="986652" y="800152"/>
                </a:lnTo>
                <a:cubicBezTo>
                  <a:pt x="975334" y="822237"/>
                  <a:pt x="968679" y="847039"/>
                  <a:pt x="967946" y="873290"/>
                </a:cubicBezTo>
                <a:lnTo>
                  <a:pt x="742698" y="873290"/>
                </a:lnTo>
                <a:close/>
                <a:moveTo>
                  <a:pt x="995105" y="804693"/>
                </a:moveTo>
                <a:lnTo>
                  <a:pt x="1122701" y="873290"/>
                </a:lnTo>
                <a:lnTo>
                  <a:pt x="977534" y="873290"/>
                </a:lnTo>
                <a:cubicBezTo>
                  <a:pt x="978259" y="848680"/>
                  <a:pt x="984512" y="825425"/>
                  <a:pt x="995105" y="804693"/>
                </a:cubicBezTo>
                <a:close/>
                <a:moveTo>
                  <a:pt x="1161118" y="873290"/>
                </a:moveTo>
                <a:lnTo>
                  <a:pt x="1288810" y="805147"/>
                </a:lnTo>
                <a:cubicBezTo>
                  <a:pt x="1299263" y="825765"/>
                  <a:pt x="1305446" y="848855"/>
                  <a:pt x="1306162" y="873290"/>
                </a:cubicBezTo>
                <a:lnTo>
                  <a:pt x="1161118" y="873290"/>
                </a:lnTo>
                <a:close/>
                <a:moveTo>
                  <a:pt x="1315751" y="873290"/>
                </a:moveTo>
                <a:cubicBezTo>
                  <a:pt x="1315026" y="847222"/>
                  <a:pt x="1308459" y="822587"/>
                  <a:pt x="1297289" y="800615"/>
                </a:cubicBezTo>
                <a:lnTo>
                  <a:pt x="1495588" y="694789"/>
                </a:lnTo>
                <a:cubicBezTo>
                  <a:pt x="1523891" y="748296"/>
                  <a:pt x="1540221" y="808972"/>
                  <a:pt x="1540999" y="873290"/>
                </a:cubicBezTo>
                <a:lnTo>
                  <a:pt x="1315751" y="873290"/>
                </a:lnTo>
                <a:close/>
                <a:moveTo>
                  <a:pt x="1550605" y="873229"/>
                </a:moveTo>
                <a:cubicBezTo>
                  <a:pt x="1549819" y="807295"/>
                  <a:pt x="1533095" y="745100"/>
                  <a:pt x="1504067" y="690257"/>
                </a:cubicBezTo>
                <a:lnTo>
                  <a:pt x="1820731" y="521258"/>
                </a:lnTo>
                <a:cubicBezTo>
                  <a:pt x="1859741" y="604509"/>
                  <a:pt x="1880839" y="698693"/>
                  <a:pt x="1880839" y="801016"/>
                </a:cubicBezTo>
                <a:lnTo>
                  <a:pt x="1880839" y="869247"/>
                </a:lnTo>
                <a:lnTo>
                  <a:pt x="1550596" y="873229"/>
                </a:lnTo>
                <a:close/>
              </a:path>
            </a:pathLst>
          </a:custGeom>
          <a:solidFill>
            <a:srgbClr val="0C2A22">
              <a:alpha val="1329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1" name="Google Shape;1481;p8"/>
          <p:cNvSpPr txBox="1"/>
          <p:nvPr>
            <p:ph type="title"/>
          </p:nvPr>
        </p:nvSpPr>
        <p:spPr>
          <a:xfrm>
            <a:off x="1453950" y="1512200"/>
            <a:ext cx="6236100" cy="189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482" name="Google Shape;1482;p8"/>
          <p:cNvGrpSpPr/>
          <p:nvPr/>
        </p:nvGrpSpPr>
        <p:grpSpPr>
          <a:xfrm>
            <a:off x="129550" y="0"/>
            <a:ext cx="8884900" cy="5151000"/>
            <a:chOff x="129550" y="0"/>
            <a:chExt cx="8884900" cy="5151000"/>
          </a:xfrm>
        </p:grpSpPr>
        <p:cxnSp>
          <p:nvCxnSpPr>
            <p:cNvPr id="1483" name="Google Shape;1483;p8"/>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cxnSp>
          <p:nvCxnSpPr>
            <p:cNvPr id="1484" name="Google Shape;1484;p8"/>
            <p:cNvCxnSpPr/>
            <p:nvPr/>
          </p:nvCxnSpPr>
          <p:spPr>
            <a:xfrm>
              <a:off x="9014450" y="0"/>
              <a:ext cx="0" cy="5151000"/>
            </a:xfrm>
            <a:prstGeom prst="straightConnector1">
              <a:avLst/>
            </a:prstGeom>
            <a:noFill/>
            <a:ln cap="flat" cmpd="sng" w="19050">
              <a:solidFill>
                <a:schemeClr val="accent5"/>
              </a:solidFill>
              <a:prstDash val="dot"/>
              <a:round/>
              <a:headEnd len="med" w="med" type="none"/>
              <a:tailEnd len="med" w="med" type="none"/>
            </a:ln>
          </p:spPr>
        </p:cxnSp>
      </p:grpSp>
      <p:grpSp>
        <p:nvGrpSpPr>
          <p:cNvPr id="1485" name="Google Shape;1485;p8"/>
          <p:cNvGrpSpPr/>
          <p:nvPr/>
        </p:nvGrpSpPr>
        <p:grpSpPr>
          <a:xfrm>
            <a:off x="-239369" y="-139160"/>
            <a:ext cx="10176021" cy="5503734"/>
            <a:chOff x="-239369" y="-139160"/>
            <a:chExt cx="10176021" cy="5503734"/>
          </a:xfrm>
        </p:grpSpPr>
        <p:grpSp>
          <p:nvGrpSpPr>
            <p:cNvPr id="1486" name="Google Shape;1486;p8"/>
            <p:cNvGrpSpPr/>
            <p:nvPr/>
          </p:nvGrpSpPr>
          <p:grpSpPr>
            <a:xfrm rot="1706318">
              <a:off x="259735" y="2535294"/>
              <a:ext cx="683171" cy="847526"/>
              <a:chOff x="4540424" y="3559530"/>
              <a:chExt cx="2333842" cy="2895311"/>
            </a:xfrm>
          </p:grpSpPr>
          <p:sp>
            <p:nvSpPr>
              <p:cNvPr id="1487" name="Google Shape;1487;p8"/>
              <p:cNvSpPr/>
              <p:nvPr/>
            </p:nvSpPr>
            <p:spPr>
              <a:xfrm>
                <a:off x="4556921" y="3579209"/>
                <a:ext cx="2299621" cy="2776956"/>
              </a:xfrm>
              <a:custGeom>
                <a:rect b="b" l="l" r="r" t="t"/>
                <a:pathLst>
                  <a:path extrusionOk="0" h="643186" w="532628">
                    <a:moveTo>
                      <a:pt x="23325" y="579638"/>
                    </a:moveTo>
                    <a:cubicBezTo>
                      <a:pt x="-20339" y="460102"/>
                      <a:pt x="-1825" y="319991"/>
                      <a:pt x="71531" y="215703"/>
                    </a:cubicBezTo>
                    <a:cubicBezTo>
                      <a:pt x="93625" y="249840"/>
                      <a:pt x="115632" y="283985"/>
                      <a:pt x="137726" y="318122"/>
                    </a:cubicBezTo>
                    <a:cubicBezTo>
                      <a:pt x="125151" y="274938"/>
                      <a:pt x="110480" y="232391"/>
                      <a:pt x="93625" y="190692"/>
                    </a:cubicBezTo>
                    <a:cubicBezTo>
                      <a:pt x="129780" y="151743"/>
                      <a:pt x="171436" y="117859"/>
                      <a:pt x="217109" y="90359"/>
                    </a:cubicBezTo>
                    <a:cubicBezTo>
                      <a:pt x="230819" y="111738"/>
                      <a:pt x="241299" y="135247"/>
                      <a:pt x="247761" y="159777"/>
                    </a:cubicBezTo>
                    <a:cubicBezTo>
                      <a:pt x="242696" y="133544"/>
                      <a:pt x="238854" y="102743"/>
                      <a:pt x="257455" y="83399"/>
                    </a:cubicBezTo>
                    <a:cubicBezTo>
                      <a:pt x="266275" y="74230"/>
                      <a:pt x="278676" y="69505"/>
                      <a:pt x="290640" y="65200"/>
                    </a:cubicBezTo>
                    <a:cubicBezTo>
                      <a:pt x="369323" y="37054"/>
                      <a:pt x="450364" y="15230"/>
                      <a:pt x="532628" y="0"/>
                    </a:cubicBezTo>
                    <a:cubicBezTo>
                      <a:pt x="526690" y="75470"/>
                      <a:pt x="512717" y="150320"/>
                      <a:pt x="491060" y="222890"/>
                    </a:cubicBezTo>
                    <a:cubicBezTo>
                      <a:pt x="488178" y="232487"/>
                      <a:pt x="484859" y="242530"/>
                      <a:pt x="477436" y="249289"/>
                    </a:cubicBezTo>
                    <a:cubicBezTo>
                      <a:pt x="468616" y="257306"/>
                      <a:pt x="454469" y="260223"/>
                      <a:pt x="449666" y="271104"/>
                    </a:cubicBezTo>
                    <a:cubicBezTo>
                      <a:pt x="447308" y="276528"/>
                      <a:pt x="447832" y="282841"/>
                      <a:pt x="445824" y="288395"/>
                    </a:cubicBezTo>
                    <a:cubicBezTo>
                      <a:pt x="438138" y="308891"/>
                      <a:pt x="407311" y="302176"/>
                      <a:pt x="387924" y="291758"/>
                    </a:cubicBezTo>
                    <a:cubicBezTo>
                      <a:pt x="397268" y="304307"/>
                      <a:pt x="406526" y="316865"/>
                      <a:pt x="415869" y="329414"/>
                    </a:cubicBezTo>
                    <a:cubicBezTo>
                      <a:pt x="388273" y="369175"/>
                      <a:pt x="360678" y="408935"/>
                      <a:pt x="333081" y="448697"/>
                    </a:cubicBezTo>
                    <a:cubicBezTo>
                      <a:pt x="318497" y="469786"/>
                      <a:pt x="303215" y="491479"/>
                      <a:pt x="281295" y="505041"/>
                    </a:cubicBezTo>
                    <a:cubicBezTo>
                      <a:pt x="259463" y="518603"/>
                      <a:pt x="228898" y="521948"/>
                      <a:pt x="208725" y="506036"/>
                    </a:cubicBezTo>
                    <a:cubicBezTo>
                      <a:pt x="212567" y="513958"/>
                      <a:pt x="216410" y="521887"/>
                      <a:pt x="220165" y="529808"/>
                    </a:cubicBezTo>
                    <a:cubicBezTo>
                      <a:pt x="162266" y="575289"/>
                      <a:pt x="98516" y="613486"/>
                      <a:pt x="31011" y="643187"/>
                    </a:cubicBezTo>
                    <a:cubicBezTo>
                      <a:pt x="26906" y="620604"/>
                      <a:pt x="23500" y="597889"/>
                      <a:pt x="20880" y="575096"/>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8" name="Google Shape;1488;p8"/>
              <p:cNvSpPr/>
              <p:nvPr/>
            </p:nvSpPr>
            <p:spPr>
              <a:xfrm>
                <a:off x="4540424" y="3559530"/>
                <a:ext cx="2333842" cy="2819638"/>
              </a:xfrm>
              <a:custGeom>
                <a:rect b="b" l="l" r="r" t="t"/>
                <a:pathLst>
                  <a:path extrusionOk="0" h="653072" w="540554">
                    <a:moveTo>
                      <a:pt x="32038" y="653072"/>
                    </a:moveTo>
                    <a:lnTo>
                      <a:pt x="31164" y="648426"/>
                    </a:lnTo>
                    <a:cubicBezTo>
                      <a:pt x="27060" y="625861"/>
                      <a:pt x="23654" y="602876"/>
                      <a:pt x="21034" y="580100"/>
                    </a:cubicBezTo>
                    <a:lnTo>
                      <a:pt x="21733" y="580013"/>
                    </a:lnTo>
                    <a:cubicBezTo>
                      <a:pt x="-20011" y="460241"/>
                      <a:pt x="-799" y="322104"/>
                      <a:pt x="72296" y="218113"/>
                    </a:cubicBezTo>
                    <a:lnTo>
                      <a:pt x="75527" y="213589"/>
                    </a:lnTo>
                    <a:lnTo>
                      <a:pt x="130370" y="298552"/>
                    </a:lnTo>
                    <a:cubicBezTo>
                      <a:pt x="119628" y="264144"/>
                      <a:pt x="107402" y="229972"/>
                      <a:pt x="93953" y="196647"/>
                    </a:cubicBezTo>
                    <a:lnTo>
                      <a:pt x="93080" y="194455"/>
                    </a:lnTo>
                    <a:lnTo>
                      <a:pt x="94653" y="192717"/>
                    </a:lnTo>
                    <a:cubicBezTo>
                      <a:pt x="131156" y="153428"/>
                      <a:pt x="172986" y="119457"/>
                      <a:pt x="219009" y="91730"/>
                    </a:cubicBezTo>
                    <a:lnTo>
                      <a:pt x="222065" y="89861"/>
                    </a:lnTo>
                    <a:lnTo>
                      <a:pt x="224074" y="92900"/>
                    </a:lnTo>
                    <a:cubicBezTo>
                      <a:pt x="231671" y="104733"/>
                      <a:pt x="238221" y="117126"/>
                      <a:pt x="243723" y="129989"/>
                    </a:cubicBezTo>
                    <a:cubicBezTo>
                      <a:pt x="243549" y="112960"/>
                      <a:pt x="247129" y="97293"/>
                      <a:pt x="258569" y="85364"/>
                    </a:cubicBezTo>
                    <a:cubicBezTo>
                      <a:pt x="267651" y="75897"/>
                      <a:pt x="280139" y="70920"/>
                      <a:pt x="293238" y="66239"/>
                    </a:cubicBezTo>
                    <a:cubicBezTo>
                      <a:pt x="371922" y="38102"/>
                      <a:pt x="453487" y="16112"/>
                      <a:pt x="535751" y="882"/>
                    </a:cubicBezTo>
                    <a:lnTo>
                      <a:pt x="540554" y="0"/>
                    </a:lnTo>
                    <a:lnTo>
                      <a:pt x="540118" y="4838"/>
                    </a:lnTo>
                    <a:cubicBezTo>
                      <a:pt x="534179" y="80491"/>
                      <a:pt x="520207" y="155742"/>
                      <a:pt x="498461" y="228505"/>
                    </a:cubicBezTo>
                    <a:cubicBezTo>
                      <a:pt x="495230" y="239185"/>
                      <a:pt x="491737" y="249368"/>
                      <a:pt x="483790" y="256599"/>
                    </a:cubicBezTo>
                    <a:cubicBezTo>
                      <a:pt x="480122" y="259926"/>
                      <a:pt x="475756" y="262362"/>
                      <a:pt x="471564" y="264729"/>
                    </a:cubicBezTo>
                    <a:cubicBezTo>
                      <a:pt x="465276" y="268231"/>
                      <a:pt x="459425" y="271541"/>
                      <a:pt x="456980" y="277165"/>
                    </a:cubicBezTo>
                    <a:cubicBezTo>
                      <a:pt x="455845" y="279558"/>
                      <a:pt x="455495" y="282334"/>
                      <a:pt x="455059" y="285278"/>
                    </a:cubicBezTo>
                    <a:cubicBezTo>
                      <a:pt x="454710" y="288212"/>
                      <a:pt x="454273" y="291260"/>
                      <a:pt x="453138" y="294264"/>
                    </a:cubicBezTo>
                    <a:cubicBezTo>
                      <a:pt x="450605" y="300848"/>
                      <a:pt x="446064" y="305442"/>
                      <a:pt x="439427" y="307931"/>
                    </a:cubicBezTo>
                    <a:cubicBezTo>
                      <a:pt x="428860" y="311878"/>
                      <a:pt x="415150" y="309669"/>
                      <a:pt x="403186" y="305407"/>
                    </a:cubicBezTo>
                    <a:lnTo>
                      <a:pt x="424320" y="333902"/>
                    </a:lnTo>
                    <a:lnTo>
                      <a:pt x="339959" y="455386"/>
                    </a:lnTo>
                    <a:cubicBezTo>
                      <a:pt x="325987" y="475637"/>
                      <a:pt x="310006" y="498587"/>
                      <a:pt x="287125" y="512778"/>
                    </a:cubicBezTo>
                    <a:cubicBezTo>
                      <a:pt x="269311" y="523799"/>
                      <a:pt x="242937" y="529633"/>
                      <a:pt x="221280" y="520166"/>
                    </a:cubicBezTo>
                    <a:lnTo>
                      <a:pt x="228703" y="535458"/>
                    </a:lnTo>
                    <a:lnTo>
                      <a:pt x="226345" y="537309"/>
                    </a:lnTo>
                    <a:cubicBezTo>
                      <a:pt x="168096" y="583017"/>
                      <a:pt x="104171" y="621319"/>
                      <a:pt x="36316" y="651168"/>
                    </a:cubicBezTo>
                    <a:lnTo>
                      <a:pt x="32038" y="653072"/>
                    </a:lnTo>
                    <a:close/>
                    <a:moveTo>
                      <a:pt x="28893" y="583558"/>
                    </a:moveTo>
                    <a:cubicBezTo>
                      <a:pt x="31251" y="603190"/>
                      <a:pt x="34221" y="622952"/>
                      <a:pt x="37626" y="642427"/>
                    </a:cubicBezTo>
                    <a:cubicBezTo>
                      <a:pt x="102425" y="613521"/>
                      <a:pt x="163555" y="576834"/>
                      <a:pt x="219358" y="533300"/>
                    </a:cubicBezTo>
                    <a:lnTo>
                      <a:pt x="202154" y="497670"/>
                    </a:lnTo>
                    <a:lnTo>
                      <a:pt x="214817" y="507678"/>
                    </a:lnTo>
                    <a:cubicBezTo>
                      <a:pt x="234903" y="523485"/>
                      <a:pt x="264333" y="518114"/>
                      <a:pt x="283196" y="506447"/>
                    </a:cubicBezTo>
                    <a:cubicBezTo>
                      <a:pt x="304766" y="493068"/>
                      <a:pt x="320223" y="470791"/>
                      <a:pt x="333846" y="451142"/>
                    </a:cubicBezTo>
                    <a:lnTo>
                      <a:pt x="415062" y="334051"/>
                    </a:lnTo>
                    <a:lnTo>
                      <a:pt x="378821" y="285147"/>
                    </a:lnTo>
                    <a:lnTo>
                      <a:pt x="393580" y="293041"/>
                    </a:lnTo>
                    <a:cubicBezTo>
                      <a:pt x="406679" y="300123"/>
                      <a:pt x="425193" y="305311"/>
                      <a:pt x="436808" y="300962"/>
                    </a:cubicBezTo>
                    <a:cubicBezTo>
                      <a:pt x="441349" y="299241"/>
                      <a:pt x="444405" y="296194"/>
                      <a:pt x="446152" y="291652"/>
                    </a:cubicBezTo>
                    <a:cubicBezTo>
                      <a:pt x="446937" y="289417"/>
                      <a:pt x="447287" y="286902"/>
                      <a:pt x="447724" y="284247"/>
                    </a:cubicBezTo>
                    <a:cubicBezTo>
                      <a:pt x="448160" y="280929"/>
                      <a:pt x="448597" y="277505"/>
                      <a:pt x="450082" y="274169"/>
                    </a:cubicBezTo>
                    <a:cubicBezTo>
                      <a:pt x="453575" y="266283"/>
                      <a:pt x="460823" y="262196"/>
                      <a:pt x="467896" y="258249"/>
                    </a:cubicBezTo>
                    <a:cubicBezTo>
                      <a:pt x="471914" y="255987"/>
                      <a:pt x="475669" y="253857"/>
                      <a:pt x="478725" y="251106"/>
                    </a:cubicBezTo>
                    <a:cubicBezTo>
                      <a:pt x="485275" y="245159"/>
                      <a:pt x="488419" y="236024"/>
                      <a:pt x="491300" y="226400"/>
                    </a:cubicBezTo>
                    <a:cubicBezTo>
                      <a:pt x="512434" y="155699"/>
                      <a:pt x="526232" y="82622"/>
                      <a:pt x="532345" y="9135"/>
                    </a:cubicBezTo>
                    <a:cubicBezTo>
                      <a:pt x="452090" y="24251"/>
                      <a:pt x="372533" y="45821"/>
                      <a:pt x="295771" y="73277"/>
                    </a:cubicBezTo>
                    <a:cubicBezTo>
                      <a:pt x="283109" y="77810"/>
                      <a:pt x="271931" y="82238"/>
                      <a:pt x="263983" y="90551"/>
                    </a:cubicBezTo>
                    <a:cubicBezTo>
                      <a:pt x="247216" y="107947"/>
                      <a:pt x="249924" y="135953"/>
                      <a:pt x="255250" y="163637"/>
                    </a:cubicBezTo>
                    <a:lnTo>
                      <a:pt x="248002" y="165305"/>
                    </a:lnTo>
                    <a:cubicBezTo>
                      <a:pt x="241889" y="142241"/>
                      <a:pt x="232370" y="120287"/>
                      <a:pt x="219707" y="100018"/>
                    </a:cubicBezTo>
                    <a:cubicBezTo>
                      <a:pt x="176218" y="126618"/>
                      <a:pt x="136571" y="158921"/>
                      <a:pt x="101726" y="196071"/>
                    </a:cubicBezTo>
                    <a:cubicBezTo>
                      <a:pt x="118232" y="237054"/>
                      <a:pt x="132815" y="279295"/>
                      <a:pt x="145129" y="321659"/>
                    </a:cubicBezTo>
                    <a:lnTo>
                      <a:pt x="152202" y="346041"/>
                    </a:lnTo>
                    <a:lnTo>
                      <a:pt x="75266" y="226976"/>
                    </a:lnTo>
                    <a:cubicBezTo>
                      <a:pt x="5053" y="330060"/>
                      <a:pt x="-12063" y="465900"/>
                      <a:pt x="30640" y="582930"/>
                    </a:cubicBezTo>
                    <a:lnTo>
                      <a:pt x="28893" y="5835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9" name="Google Shape;1489;p8"/>
              <p:cNvSpPr/>
              <p:nvPr/>
            </p:nvSpPr>
            <p:spPr>
              <a:xfrm>
                <a:off x="4626331" y="3575893"/>
                <a:ext cx="2246041" cy="2878948"/>
              </a:xfrm>
              <a:custGeom>
                <a:rect b="b" l="l" r="r" t="t"/>
                <a:pathLst>
                  <a:path extrusionOk="0" h="666809" w="520218">
                    <a:moveTo>
                      <a:pt x="6463" y="666801"/>
                    </a:moveTo>
                    <a:lnTo>
                      <a:pt x="0" y="663203"/>
                    </a:lnTo>
                    <a:cubicBezTo>
                      <a:pt x="117109" y="450338"/>
                      <a:pt x="342155" y="195827"/>
                      <a:pt x="450356" y="73522"/>
                    </a:cubicBezTo>
                    <a:cubicBezTo>
                      <a:pt x="484327" y="35097"/>
                      <a:pt x="511136" y="4742"/>
                      <a:pt x="512883" y="0"/>
                    </a:cubicBezTo>
                    <a:cubicBezTo>
                      <a:pt x="512883" y="0"/>
                      <a:pt x="512796" y="166"/>
                      <a:pt x="512796" y="437"/>
                    </a:cubicBezTo>
                    <a:lnTo>
                      <a:pt x="520219" y="1109"/>
                    </a:lnTo>
                    <a:cubicBezTo>
                      <a:pt x="519782" y="5825"/>
                      <a:pt x="508517" y="19029"/>
                      <a:pt x="455945" y="78465"/>
                    </a:cubicBezTo>
                    <a:cubicBezTo>
                      <a:pt x="347919" y="200577"/>
                      <a:pt x="123222" y="454661"/>
                      <a:pt x="6463" y="6668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0" name="Google Shape;1490;p8"/>
              <p:cNvSpPr/>
              <p:nvPr/>
            </p:nvSpPr>
            <p:spPr>
              <a:xfrm>
                <a:off x="6011932" y="3896303"/>
                <a:ext cx="539169" cy="580643"/>
              </a:xfrm>
              <a:custGeom>
                <a:rect b="b" l="l" r="r" t="t"/>
                <a:pathLst>
                  <a:path extrusionOk="0" h="134486" w="124880">
                    <a:moveTo>
                      <a:pt x="21920" y="134487"/>
                    </a:moveTo>
                    <a:lnTo>
                      <a:pt x="0" y="1205"/>
                    </a:lnTo>
                    <a:lnTo>
                      <a:pt x="7423" y="0"/>
                    </a:lnTo>
                    <a:lnTo>
                      <a:pt x="28207" y="126636"/>
                    </a:lnTo>
                    <a:lnTo>
                      <a:pt x="124357" y="120741"/>
                    </a:lnTo>
                    <a:lnTo>
                      <a:pt x="124880" y="128182"/>
                    </a:lnTo>
                    <a:lnTo>
                      <a:pt x="21920" y="13448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1" name="Google Shape;1491;p8"/>
              <p:cNvSpPr/>
              <p:nvPr/>
            </p:nvSpPr>
            <p:spPr>
              <a:xfrm>
                <a:off x="5285387" y="4236470"/>
                <a:ext cx="833265" cy="956667"/>
              </a:xfrm>
              <a:custGeom>
                <a:rect b="b" l="l" r="r" t="t"/>
                <a:pathLst>
                  <a:path extrusionOk="0" h="221579" w="192997">
                    <a:moveTo>
                      <a:pt x="191600" y="221580"/>
                    </a:moveTo>
                    <a:lnTo>
                      <a:pt x="86194" y="202044"/>
                    </a:lnTo>
                    <a:lnTo>
                      <a:pt x="85321" y="200219"/>
                    </a:lnTo>
                    <a:lnTo>
                      <a:pt x="0" y="2960"/>
                    </a:lnTo>
                    <a:lnTo>
                      <a:pt x="6812" y="0"/>
                    </a:lnTo>
                    <a:lnTo>
                      <a:pt x="91434" y="195434"/>
                    </a:lnTo>
                    <a:lnTo>
                      <a:pt x="192997" y="214253"/>
                    </a:lnTo>
                    <a:lnTo>
                      <a:pt x="191600" y="22158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2" name="Google Shape;1492;p8"/>
              <p:cNvSpPr/>
              <p:nvPr/>
            </p:nvSpPr>
            <p:spPr>
              <a:xfrm>
                <a:off x="4766591" y="4979810"/>
                <a:ext cx="621742" cy="919830"/>
              </a:xfrm>
              <a:custGeom>
                <a:rect b="b" l="l" r="r" t="t"/>
                <a:pathLst>
                  <a:path extrusionOk="0" h="213047" w="144005">
                    <a:moveTo>
                      <a:pt x="139552" y="213048"/>
                    </a:moveTo>
                    <a:lnTo>
                      <a:pt x="82701" y="170597"/>
                    </a:lnTo>
                    <a:lnTo>
                      <a:pt x="0" y="3301"/>
                    </a:lnTo>
                    <a:lnTo>
                      <a:pt x="6725" y="0"/>
                    </a:lnTo>
                    <a:lnTo>
                      <a:pt x="88552" y="165698"/>
                    </a:lnTo>
                    <a:lnTo>
                      <a:pt x="144006" y="207066"/>
                    </a:lnTo>
                    <a:lnTo>
                      <a:pt x="139552" y="21304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3" name="Google Shape;1493;p8"/>
              <p:cNvSpPr/>
              <p:nvPr/>
            </p:nvSpPr>
            <p:spPr>
              <a:xfrm>
                <a:off x="4671958" y="3595386"/>
                <a:ext cx="2163845" cy="2776766"/>
              </a:xfrm>
              <a:custGeom>
                <a:rect b="b" l="l" r="r" t="t"/>
                <a:pathLst>
                  <a:path extrusionOk="0" h="643142" w="501180">
                    <a:moveTo>
                      <a:pt x="6550" y="618962"/>
                    </a:moveTo>
                    <a:cubicBezTo>
                      <a:pt x="26897" y="484423"/>
                      <a:pt x="93791" y="359438"/>
                      <a:pt x="183216" y="256258"/>
                    </a:cubicBezTo>
                    <a:cubicBezTo>
                      <a:pt x="272553" y="153079"/>
                      <a:pt x="383898" y="70457"/>
                      <a:pt x="501181" y="0"/>
                    </a:cubicBezTo>
                    <a:cubicBezTo>
                      <a:pt x="496639" y="45254"/>
                      <a:pt x="492011" y="90516"/>
                      <a:pt x="487383" y="135771"/>
                    </a:cubicBezTo>
                    <a:cubicBezTo>
                      <a:pt x="484064" y="169017"/>
                      <a:pt x="479873" y="204254"/>
                      <a:pt x="459001" y="230461"/>
                    </a:cubicBezTo>
                    <a:cubicBezTo>
                      <a:pt x="442932" y="250547"/>
                      <a:pt x="416821" y="266712"/>
                      <a:pt x="416123" y="292316"/>
                    </a:cubicBezTo>
                    <a:cubicBezTo>
                      <a:pt x="397172" y="296150"/>
                      <a:pt x="377261" y="295094"/>
                      <a:pt x="358834" y="289286"/>
                    </a:cubicBezTo>
                    <a:cubicBezTo>
                      <a:pt x="373942" y="291749"/>
                      <a:pt x="382675" y="309110"/>
                      <a:pt x="381103" y="324226"/>
                    </a:cubicBezTo>
                    <a:cubicBezTo>
                      <a:pt x="379444" y="339343"/>
                      <a:pt x="370449" y="352521"/>
                      <a:pt x="361629" y="364983"/>
                    </a:cubicBezTo>
                    <a:cubicBezTo>
                      <a:pt x="341630" y="393365"/>
                      <a:pt x="321633" y="421747"/>
                      <a:pt x="301634" y="450128"/>
                    </a:cubicBezTo>
                    <a:cubicBezTo>
                      <a:pt x="286788" y="471201"/>
                      <a:pt x="270982" y="493129"/>
                      <a:pt x="247752" y="504517"/>
                    </a:cubicBezTo>
                    <a:cubicBezTo>
                      <a:pt x="224522" y="515905"/>
                      <a:pt x="191599" y="512368"/>
                      <a:pt x="178675" y="490090"/>
                    </a:cubicBezTo>
                    <a:cubicBezTo>
                      <a:pt x="178413" y="502474"/>
                      <a:pt x="182954" y="514901"/>
                      <a:pt x="191250" y="524201"/>
                    </a:cubicBezTo>
                    <a:cubicBezTo>
                      <a:pt x="133177" y="572031"/>
                      <a:pt x="68640" y="612150"/>
                      <a:pt x="0" y="643143"/>
                    </a:cubicBezTo>
                    <a:cubicBezTo>
                      <a:pt x="524" y="630026"/>
                      <a:pt x="10217" y="617774"/>
                      <a:pt x="22967" y="61423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94" name="Google Shape;1494;p8"/>
            <p:cNvGrpSpPr/>
            <p:nvPr/>
          </p:nvGrpSpPr>
          <p:grpSpPr>
            <a:xfrm>
              <a:off x="-239368" y="211791"/>
              <a:ext cx="1905198" cy="1713196"/>
              <a:chOff x="3265182" y="596923"/>
              <a:chExt cx="4815971" cy="4330627"/>
            </a:xfrm>
          </p:grpSpPr>
          <p:grpSp>
            <p:nvGrpSpPr>
              <p:cNvPr id="1495" name="Google Shape;1495;p8"/>
              <p:cNvGrpSpPr/>
              <p:nvPr/>
            </p:nvGrpSpPr>
            <p:grpSpPr>
              <a:xfrm>
                <a:off x="3971258" y="610405"/>
                <a:ext cx="4096434" cy="4302754"/>
                <a:chOff x="3971258" y="610405"/>
                <a:chExt cx="4096434" cy="4302754"/>
              </a:xfrm>
            </p:grpSpPr>
            <p:sp>
              <p:nvSpPr>
                <p:cNvPr id="1496" name="Google Shape;1496;p8"/>
                <p:cNvSpPr/>
                <p:nvPr/>
              </p:nvSpPr>
              <p:spPr>
                <a:xfrm>
                  <a:off x="3980406" y="4361788"/>
                  <a:ext cx="834501" cy="551370"/>
                </a:xfrm>
                <a:custGeom>
                  <a:rect b="b" l="l" r="r" t="t"/>
                  <a:pathLst>
                    <a:path extrusionOk="0" h="139853" w="211668">
                      <a:moveTo>
                        <a:pt x="7690" y="2031"/>
                      </a:moveTo>
                      <a:cubicBezTo>
                        <a:pt x="16948" y="-3331"/>
                        <a:pt x="28387" y="2947"/>
                        <a:pt x="37120" y="9034"/>
                      </a:cubicBezTo>
                      <a:cubicBezTo>
                        <a:pt x="71615" y="33076"/>
                        <a:pt x="106110" y="57118"/>
                        <a:pt x="140692" y="81151"/>
                      </a:cubicBezTo>
                      <a:cubicBezTo>
                        <a:pt x="162263" y="96197"/>
                        <a:pt x="183833" y="111253"/>
                        <a:pt x="205490" y="126300"/>
                      </a:cubicBezTo>
                      <a:cubicBezTo>
                        <a:pt x="210293" y="129671"/>
                        <a:pt x="214660" y="138133"/>
                        <a:pt x="208984" y="139853"/>
                      </a:cubicBezTo>
                      <a:cubicBezTo>
                        <a:pt x="136762" y="108013"/>
                        <a:pt x="68820" y="66514"/>
                        <a:pt x="7690" y="16833"/>
                      </a:cubicBezTo>
                      <a:cubicBezTo>
                        <a:pt x="4372" y="14143"/>
                        <a:pt x="879" y="11095"/>
                        <a:pt x="92" y="6930"/>
                      </a:cubicBezTo>
                      <a:cubicBezTo>
                        <a:pt x="-693" y="2764"/>
                        <a:pt x="3673" y="747"/>
                        <a:pt x="7690" y="202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7" name="Google Shape;1497;p8"/>
                <p:cNvSpPr/>
                <p:nvPr/>
              </p:nvSpPr>
              <p:spPr>
                <a:xfrm>
                  <a:off x="4226397" y="4236861"/>
                  <a:ext cx="914908" cy="406965"/>
                </a:xfrm>
                <a:custGeom>
                  <a:rect b="b" l="l" r="r" t="t"/>
                  <a:pathLst>
                    <a:path extrusionOk="0" h="103225" w="232063">
                      <a:moveTo>
                        <a:pt x="6963" y="3697"/>
                      </a:moveTo>
                      <a:cubicBezTo>
                        <a:pt x="15084" y="-3228"/>
                        <a:pt x="27397" y="902"/>
                        <a:pt x="37178" y="5321"/>
                      </a:cubicBezTo>
                      <a:cubicBezTo>
                        <a:pt x="75428" y="22787"/>
                        <a:pt x="113766" y="40253"/>
                        <a:pt x="152103" y="57719"/>
                      </a:cubicBezTo>
                      <a:cubicBezTo>
                        <a:pt x="176118" y="68652"/>
                        <a:pt x="200047" y="79586"/>
                        <a:pt x="224062" y="90519"/>
                      </a:cubicBezTo>
                      <a:cubicBezTo>
                        <a:pt x="229477" y="92964"/>
                        <a:pt x="235240" y="100519"/>
                        <a:pt x="230000" y="103226"/>
                      </a:cubicBezTo>
                      <a:cubicBezTo>
                        <a:pt x="153151" y="84834"/>
                        <a:pt x="78834" y="56173"/>
                        <a:pt x="9582" y="18263"/>
                      </a:cubicBezTo>
                      <a:cubicBezTo>
                        <a:pt x="5914" y="16211"/>
                        <a:pt x="1897" y="13836"/>
                        <a:pt x="325" y="9880"/>
                      </a:cubicBezTo>
                      <a:cubicBezTo>
                        <a:pt x="-1160" y="5924"/>
                        <a:pt x="2683" y="3164"/>
                        <a:pt x="6963" y="368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8" name="Google Shape;1498;p8"/>
                <p:cNvSpPr/>
                <p:nvPr/>
              </p:nvSpPr>
              <p:spPr>
                <a:xfrm>
                  <a:off x="4472502" y="4117359"/>
                  <a:ext cx="834501" cy="551370"/>
                </a:xfrm>
                <a:custGeom>
                  <a:rect b="b" l="l" r="r" t="t"/>
                  <a:pathLst>
                    <a:path extrusionOk="0" h="139853" w="211668">
                      <a:moveTo>
                        <a:pt x="7690" y="2031"/>
                      </a:moveTo>
                      <a:cubicBezTo>
                        <a:pt x="16947" y="-3331"/>
                        <a:pt x="28388" y="2947"/>
                        <a:pt x="37120" y="9034"/>
                      </a:cubicBezTo>
                      <a:cubicBezTo>
                        <a:pt x="71615" y="33076"/>
                        <a:pt x="106110" y="57118"/>
                        <a:pt x="140692" y="81151"/>
                      </a:cubicBezTo>
                      <a:cubicBezTo>
                        <a:pt x="162263" y="96197"/>
                        <a:pt x="183833" y="111253"/>
                        <a:pt x="205491" y="126300"/>
                      </a:cubicBezTo>
                      <a:cubicBezTo>
                        <a:pt x="210294" y="129671"/>
                        <a:pt x="214660" y="138133"/>
                        <a:pt x="208984" y="139853"/>
                      </a:cubicBezTo>
                      <a:cubicBezTo>
                        <a:pt x="136762" y="108013"/>
                        <a:pt x="68821" y="66514"/>
                        <a:pt x="7690" y="16833"/>
                      </a:cubicBezTo>
                      <a:cubicBezTo>
                        <a:pt x="4372" y="14143"/>
                        <a:pt x="879" y="11095"/>
                        <a:pt x="93" y="6930"/>
                      </a:cubicBezTo>
                      <a:cubicBezTo>
                        <a:pt x="-694" y="2764"/>
                        <a:pt x="3673" y="747"/>
                        <a:pt x="7690" y="202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99" name="Google Shape;1499;p8"/>
                <p:cNvSpPr/>
                <p:nvPr/>
              </p:nvSpPr>
              <p:spPr>
                <a:xfrm>
                  <a:off x="3971258" y="3395818"/>
                  <a:ext cx="216289" cy="963878"/>
                </a:xfrm>
                <a:custGeom>
                  <a:rect b="b" l="l" r="r" t="t"/>
                  <a:pathLst>
                    <a:path extrusionOk="0" h="244484" w="54861">
                      <a:moveTo>
                        <a:pt x="11058" y="240490"/>
                      </a:moveTo>
                      <a:cubicBezTo>
                        <a:pt x="21363" y="237478"/>
                        <a:pt x="24507" y="224911"/>
                        <a:pt x="25991" y="214414"/>
                      </a:cubicBezTo>
                      <a:cubicBezTo>
                        <a:pt x="31930" y="172994"/>
                        <a:pt x="37780" y="131574"/>
                        <a:pt x="43719" y="90154"/>
                      </a:cubicBezTo>
                      <a:cubicBezTo>
                        <a:pt x="47387" y="64226"/>
                        <a:pt x="51055" y="38298"/>
                        <a:pt x="54723" y="12361"/>
                      </a:cubicBezTo>
                      <a:cubicBezTo>
                        <a:pt x="55596" y="6562"/>
                        <a:pt x="52278" y="-2345"/>
                        <a:pt x="47125" y="571"/>
                      </a:cubicBezTo>
                      <a:cubicBezTo>
                        <a:pt x="21276" y="74635"/>
                        <a:pt x="5382" y="152157"/>
                        <a:pt x="142" y="230387"/>
                      </a:cubicBezTo>
                      <a:cubicBezTo>
                        <a:pt x="-120" y="234613"/>
                        <a:pt x="-295" y="239233"/>
                        <a:pt x="2238" y="242656"/>
                      </a:cubicBezTo>
                      <a:cubicBezTo>
                        <a:pt x="4770" y="246080"/>
                        <a:pt x="9225" y="244316"/>
                        <a:pt x="11058" y="24049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0" name="Google Shape;1500;p8"/>
                <p:cNvSpPr/>
                <p:nvPr/>
              </p:nvSpPr>
              <p:spPr>
                <a:xfrm>
                  <a:off x="4218222" y="3261927"/>
                  <a:ext cx="216483" cy="963874"/>
                </a:xfrm>
                <a:custGeom>
                  <a:rect b="b" l="l" r="r" t="t"/>
                  <a:pathLst>
                    <a:path extrusionOk="0" h="244483" w="54910">
                      <a:moveTo>
                        <a:pt x="11044" y="240490"/>
                      </a:moveTo>
                      <a:cubicBezTo>
                        <a:pt x="21348" y="237478"/>
                        <a:pt x="24492" y="224911"/>
                        <a:pt x="25977" y="214414"/>
                      </a:cubicBezTo>
                      <a:cubicBezTo>
                        <a:pt x="31915" y="172994"/>
                        <a:pt x="37766" y="131574"/>
                        <a:pt x="43704" y="90154"/>
                      </a:cubicBezTo>
                      <a:cubicBezTo>
                        <a:pt x="47372" y="64226"/>
                        <a:pt x="51040" y="38298"/>
                        <a:pt x="54795" y="12361"/>
                      </a:cubicBezTo>
                      <a:cubicBezTo>
                        <a:pt x="55582" y="6562"/>
                        <a:pt x="52263" y="-2345"/>
                        <a:pt x="47197" y="572"/>
                      </a:cubicBezTo>
                      <a:cubicBezTo>
                        <a:pt x="21261" y="74635"/>
                        <a:pt x="5367" y="152157"/>
                        <a:pt x="128" y="230386"/>
                      </a:cubicBezTo>
                      <a:cubicBezTo>
                        <a:pt x="-134" y="234613"/>
                        <a:pt x="-222" y="239233"/>
                        <a:pt x="2223" y="242656"/>
                      </a:cubicBezTo>
                      <a:cubicBezTo>
                        <a:pt x="4756" y="246079"/>
                        <a:pt x="9209" y="244315"/>
                        <a:pt x="11044" y="24049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1" name="Google Shape;1501;p8"/>
                <p:cNvSpPr/>
                <p:nvPr/>
              </p:nvSpPr>
              <p:spPr>
                <a:xfrm>
                  <a:off x="4453081" y="3146049"/>
                  <a:ext cx="216483" cy="963878"/>
                </a:xfrm>
                <a:custGeom>
                  <a:rect b="b" l="l" r="r" t="t"/>
                  <a:pathLst>
                    <a:path extrusionOk="0" h="244484" w="54910">
                      <a:moveTo>
                        <a:pt x="11044" y="240491"/>
                      </a:moveTo>
                      <a:cubicBezTo>
                        <a:pt x="21349" y="237478"/>
                        <a:pt x="24492" y="224911"/>
                        <a:pt x="25977" y="214414"/>
                      </a:cubicBezTo>
                      <a:cubicBezTo>
                        <a:pt x="31915" y="172994"/>
                        <a:pt x="37766" y="131574"/>
                        <a:pt x="43705" y="90154"/>
                      </a:cubicBezTo>
                      <a:cubicBezTo>
                        <a:pt x="47373" y="64226"/>
                        <a:pt x="51041" y="38298"/>
                        <a:pt x="54796" y="12361"/>
                      </a:cubicBezTo>
                      <a:cubicBezTo>
                        <a:pt x="55582" y="6562"/>
                        <a:pt x="52263" y="-2345"/>
                        <a:pt x="47198" y="571"/>
                      </a:cubicBezTo>
                      <a:cubicBezTo>
                        <a:pt x="21261" y="74635"/>
                        <a:pt x="5368" y="152157"/>
                        <a:pt x="128" y="230387"/>
                      </a:cubicBezTo>
                      <a:cubicBezTo>
                        <a:pt x="-135" y="234613"/>
                        <a:pt x="-222" y="239233"/>
                        <a:pt x="2223" y="242656"/>
                      </a:cubicBezTo>
                      <a:cubicBezTo>
                        <a:pt x="4756" y="246080"/>
                        <a:pt x="9210" y="244316"/>
                        <a:pt x="11044" y="240491"/>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2" name="Google Shape;1502;p8"/>
                <p:cNvSpPr/>
                <p:nvPr/>
              </p:nvSpPr>
              <p:spPr>
                <a:xfrm>
                  <a:off x="4683059" y="2983404"/>
                  <a:ext cx="216289" cy="963878"/>
                </a:xfrm>
                <a:custGeom>
                  <a:rect b="b" l="l" r="r" t="t"/>
                  <a:pathLst>
                    <a:path extrusionOk="0" h="244484" w="54861">
                      <a:moveTo>
                        <a:pt x="11058" y="240490"/>
                      </a:moveTo>
                      <a:cubicBezTo>
                        <a:pt x="21276" y="237478"/>
                        <a:pt x="24506" y="224911"/>
                        <a:pt x="25991" y="214414"/>
                      </a:cubicBezTo>
                      <a:cubicBezTo>
                        <a:pt x="31842" y="172994"/>
                        <a:pt x="37780" y="131574"/>
                        <a:pt x="43632" y="90154"/>
                      </a:cubicBezTo>
                      <a:cubicBezTo>
                        <a:pt x="47387" y="64226"/>
                        <a:pt x="51055" y="38298"/>
                        <a:pt x="54723" y="12361"/>
                      </a:cubicBezTo>
                      <a:cubicBezTo>
                        <a:pt x="55596" y="6562"/>
                        <a:pt x="52278" y="-2345"/>
                        <a:pt x="47125" y="571"/>
                      </a:cubicBezTo>
                      <a:cubicBezTo>
                        <a:pt x="21188" y="74635"/>
                        <a:pt x="5382" y="152157"/>
                        <a:pt x="142" y="230387"/>
                      </a:cubicBezTo>
                      <a:cubicBezTo>
                        <a:pt x="-120" y="234613"/>
                        <a:pt x="-295" y="239233"/>
                        <a:pt x="2237" y="242656"/>
                      </a:cubicBezTo>
                      <a:cubicBezTo>
                        <a:pt x="4770" y="246080"/>
                        <a:pt x="9224" y="244316"/>
                        <a:pt x="11058" y="24049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3" name="Google Shape;1503;p8"/>
                <p:cNvSpPr/>
                <p:nvPr/>
              </p:nvSpPr>
              <p:spPr>
                <a:xfrm>
                  <a:off x="5044707" y="2901458"/>
                  <a:ext cx="212343" cy="800241"/>
                </a:xfrm>
                <a:custGeom>
                  <a:rect b="b" l="l" r="r" t="t"/>
                  <a:pathLst>
                    <a:path extrusionOk="0" h="202978" w="53860">
                      <a:moveTo>
                        <a:pt x="11129" y="199688"/>
                      </a:moveTo>
                      <a:cubicBezTo>
                        <a:pt x="21347" y="197225"/>
                        <a:pt x="24490" y="186798"/>
                        <a:pt x="25888" y="178082"/>
                      </a:cubicBezTo>
                      <a:cubicBezTo>
                        <a:pt x="31564" y="143683"/>
                        <a:pt x="37328" y="109293"/>
                        <a:pt x="43004" y="74894"/>
                      </a:cubicBezTo>
                      <a:cubicBezTo>
                        <a:pt x="46585" y="53359"/>
                        <a:pt x="50165" y="31832"/>
                        <a:pt x="53745" y="10297"/>
                      </a:cubicBezTo>
                      <a:cubicBezTo>
                        <a:pt x="54532" y="5477"/>
                        <a:pt x="51213" y="-1929"/>
                        <a:pt x="46061" y="464"/>
                      </a:cubicBezTo>
                      <a:cubicBezTo>
                        <a:pt x="20473" y="61900"/>
                        <a:pt x="5016" y="126253"/>
                        <a:pt x="126" y="191234"/>
                      </a:cubicBezTo>
                      <a:cubicBezTo>
                        <a:pt x="-136" y="194745"/>
                        <a:pt x="-224" y="198587"/>
                        <a:pt x="2309" y="201443"/>
                      </a:cubicBezTo>
                      <a:cubicBezTo>
                        <a:pt x="4841" y="204298"/>
                        <a:pt x="9296" y="202858"/>
                        <a:pt x="11129" y="19968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4" name="Google Shape;1504;p8"/>
                <p:cNvSpPr/>
                <p:nvPr/>
              </p:nvSpPr>
              <p:spPr>
                <a:xfrm>
                  <a:off x="4847376" y="3039892"/>
                  <a:ext cx="212103" cy="800241"/>
                </a:xfrm>
                <a:custGeom>
                  <a:rect b="b" l="l" r="r" t="t"/>
                  <a:pathLst>
                    <a:path extrusionOk="0" h="202978" w="53799">
                      <a:moveTo>
                        <a:pt x="11131" y="199688"/>
                      </a:moveTo>
                      <a:cubicBezTo>
                        <a:pt x="21349" y="197225"/>
                        <a:pt x="24492" y="186798"/>
                        <a:pt x="25890" y="178082"/>
                      </a:cubicBezTo>
                      <a:cubicBezTo>
                        <a:pt x="31566" y="143683"/>
                        <a:pt x="37330" y="109293"/>
                        <a:pt x="43006" y="74894"/>
                      </a:cubicBezTo>
                      <a:cubicBezTo>
                        <a:pt x="46586" y="53359"/>
                        <a:pt x="50167" y="31833"/>
                        <a:pt x="53660" y="10297"/>
                      </a:cubicBezTo>
                      <a:cubicBezTo>
                        <a:pt x="54534" y="5477"/>
                        <a:pt x="51215" y="-1929"/>
                        <a:pt x="46063" y="464"/>
                      </a:cubicBezTo>
                      <a:cubicBezTo>
                        <a:pt x="20475" y="61900"/>
                        <a:pt x="5018" y="126253"/>
                        <a:pt x="128" y="191234"/>
                      </a:cubicBezTo>
                      <a:cubicBezTo>
                        <a:pt x="-135" y="194745"/>
                        <a:pt x="-222" y="198587"/>
                        <a:pt x="2223" y="201443"/>
                      </a:cubicBezTo>
                      <a:cubicBezTo>
                        <a:pt x="4843" y="204299"/>
                        <a:pt x="9210" y="202858"/>
                        <a:pt x="11044" y="19968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5" name="Google Shape;1505;p8"/>
                <p:cNvSpPr/>
                <p:nvPr/>
              </p:nvSpPr>
              <p:spPr>
                <a:xfrm>
                  <a:off x="5309176" y="2670148"/>
                  <a:ext cx="212347" cy="800241"/>
                </a:xfrm>
                <a:custGeom>
                  <a:rect b="b" l="l" r="r" t="t"/>
                  <a:pathLst>
                    <a:path extrusionOk="0" h="202978" w="53861">
                      <a:moveTo>
                        <a:pt x="11129" y="199687"/>
                      </a:moveTo>
                      <a:cubicBezTo>
                        <a:pt x="21347" y="197225"/>
                        <a:pt x="24491" y="186798"/>
                        <a:pt x="25975" y="178082"/>
                      </a:cubicBezTo>
                      <a:cubicBezTo>
                        <a:pt x="31651" y="143683"/>
                        <a:pt x="37328" y="109293"/>
                        <a:pt x="43004" y="74894"/>
                      </a:cubicBezTo>
                      <a:cubicBezTo>
                        <a:pt x="46585" y="53359"/>
                        <a:pt x="50165" y="31832"/>
                        <a:pt x="53746" y="10297"/>
                      </a:cubicBezTo>
                      <a:cubicBezTo>
                        <a:pt x="54532" y="5477"/>
                        <a:pt x="51213" y="-1929"/>
                        <a:pt x="46149" y="464"/>
                      </a:cubicBezTo>
                      <a:cubicBezTo>
                        <a:pt x="20561" y="61900"/>
                        <a:pt x="5016" y="126253"/>
                        <a:pt x="126" y="191234"/>
                      </a:cubicBezTo>
                      <a:cubicBezTo>
                        <a:pt x="-136" y="194745"/>
                        <a:pt x="-224" y="198587"/>
                        <a:pt x="2309" y="201443"/>
                      </a:cubicBezTo>
                      <a:cubicBezTo>
                        <a:pt x="4842" y="204298"/>
                        <a:pt x="9296" y="202858"/>
                        <a:pt x="11129" y="19968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6" name="Google Shape;1506;p8"/>
                <p:cNvSpPr/>
                <p:nvPr/>
              </p:nvSpPr>
              <p:spPr>
                <a:xfrm>
                  <a:off x="5585984" y="2417249"/>
                  <a:ext cx="212063" cy="800241"/>
                </a:xfrm>
                <a:custGeom>
                  <a:rect b="b" l="l" r="r" t="t"/>
                  <a:pathLst>
                    <a:path extrusionOk="0" h="202978" w="53789">
                      <a:moveTo>
                        <a:pt x="11059" y="199687"/>
                      </a:moveTo>
                      <a:cubicBezTo>
                        <a:pt x="21275" y="197225"/>
                        <a:pt x="24420" y="186798"/>
                        <a:pt x="25904" y="178082"/>
                      </a:cubicBezTo>
                      <a:cubicBezTo>
                        <a:pt x="31581" y="143684"/>
                        <a:pt x="37344" y="109293"/>
                        <a:pt x="43021" y="74894"/>
                      </a:cubicBezTo>
                      <a:cubicBezTo>
                        <a:pt x="46601" y="53359"/>
                        <a:pt x="50094" y="31832"/>
                        <a:pt x="53675" y="10297"/>
                      </a:cubicBezTo>
                      <a:cubicBezTo>
                        <a:pt x="54460" y="5477"/>
                        <a:pt x="51142" y="-1929"/>
                        <a:pt x="46077" y="464"/>
                      </a:cubicBezTo>
                      <a:cubicBezTo>
                        <a:pt x="20490" y="61900"/>
                        <a:pt x="4945" y="126252"/>
                        <a:pt x="142" y="191234"/>
                      </a:cubicBezTo>
                      <a:cubicBezTo>
                        <a:pt x="-120" y="194745"/>
                        <a:pt x="-294" y="198587"/>
                        <a:pt x="2238" y="201443"/>
                      </a:cubicBezTo>
                      <a:cubicBezTo>
                        <a:pt x="4771" y="204298"/>
                        <a:pt x="9224" y="202857"/>
                        <a:pt x="11059" y="19968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7" name="Google Shape;1507;p8"/>
                <p:cNvSpPr/>
                <p:nvPr/>
              </p:nvSpPr>
              <p:spPr>
                <a:xfrm>
                  <a:off x="5890119" y="2115961"/>
                  <a:ext cx="212343" cy="800241"/>
                </a:xfrm>
                <a:custGeom>
                  <a:rect b="b" l="l" r="r" t="t"/>
                  <a:pathLst>
                    <a:path extrusionOk="0" h="202978" w="53860">
                      <a:moveTo>
                        <a:pt x="11129" y="199688"/>
                      </a:moveTo>
                      <a:cubicBezTo>
                        <a:pt x="21347" y="197225"/>
                        <a:pt x="24490" y="186798"/>
                        <a:pt x="25975" y="178082"/>
                      </a:cubicBezTo>
                      <a:cubicBezTo>
                        <a:pt x="31651" y="143683"/>
                        <a:pt x="37328" y="109293"/>
                        <a:pt x="43004" y="74895"/>
                      </a:cubicBezTo>
                      <a:cubicBezTo>
                        <a:pt x="46585" y="53359"/>
                        <a:pt x="50165" y="31833"/>
                        <a:pt x="53745" y="10297"/>
                      </a:cubicBezTo>
                      <a:cubicBezTo>
                        <a:pt x="54532" y="5477"/>
                        <a:pt x="51213" y="-1929"/>
                        <a:pt x="46061" y="464"/>
                      </a:cubicBezTo>
                      <a:cubicBezTo>
                        <a:pt x="20560" y="61900"/>
                        <a:pt x="5016" y="126253"/>
                        <a:pt x="126" y="191234"/>
                      </a:cubicBezTo>
                      <a:cubicBezTo>
                        <a:pt x="-136" y="194745"/>
                        <a:pt x="-224" y="198587"/>
                        <a:pt x="2309" y="201443"/>
                      </a:cubicBezTo>
                      <a:cubicBezTo>
                        <a:pt x="4841" y="204299"/>
                        <a:pt x="9296" y="202858"/>
                        <a:pt x="11129" y="19968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8" name="Google Shape;1508;p8"/>
                <p:cNvSpPr/>
                <p:nvPr/>
              </p:nvSpPr>
              <p:spPr>
                <a:xfrm>
                  <a:off x="6167573" y="1771876"/>
                  <a:ext cx="139785" cy="812537"/>
                </a:xfrm>
                <a:custGeom>
                  <a:rect b="b" l="l" r="r" t="t"/>
                  <a:pathLst>
                    <a:path extrusionOk="0" h="206097" w="35456">
                      <a:moveTo>
                        <a:pt x="27923" y="201346"/>
                      </a:moveTo>
                      <a:cubicBezTo>
                        <a:pt x="36307" y="196298"/>
                        <a:pt x="36045" y="185470"/>
                        <a:pt x="34822" y="176728"/>
                      </a:cubicBezTo>
                      <a:cubicBezTo>
                        <a:pt x="30106" y="142242"/>
                        <a:pt x="25303" y="107756"/>
                        <a:pt x="20500" y="73278"/>
                      </a:cubicBezTo>
                      <a:cubicBezTo>
                        <a:pt x="17531" y="51690"/>
                        <a:pt x="14562" y="30103"/>
                        <a:pt x="11505" y="8515"/>
                      </a:cubicBezTo>
                      <a:cubicBezTo>
                        <a:pt x="10894" y="3686"/>
                        <a:pt x="5829" y="-2550"/>
                        <a:pt x="1987" y="1092"/>
                      </a:cubicBezTo>
                      <a:cubicBezTo>
                        <a:pt x="-3079" y="66737"/>
                        <a:pt x="1550" y="132531"/>
                        <a:pt x="15785" y="196133"/>
                      </a:cubicBezTo>
                      <a:cubicBezTo>
                        <a:pt x="16570" y="199573"/>
                        <a:pt x="17531" y="203285"/>
                        <a:pt x="20675" y="205355"/>
                      </a:cubicBezTo>
                      <a:cubicBezTo>
                        <a:pt x="23731" y="207424"/>
                        <a:pt x="27224" y="204874"/>
                        <a:pt x="27923" y="20135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09" name="Google Shape;1509;p8"/>
                <p:cNvSpPr/>
                <p:nvPr/>
              </p:nvSpPr>
              <p:spPr>
                <a:xfrm>
                  <a:off x="6475632" y="1427338"/>
                  <a:ext cx="139868" cy="812537"/>
                </a:xfrm>
                <a:custGeom>
                  <a:rect b="b" l="l" r="r" t="t"/>
                  <a:pathLst>
                    <a:path extrusionOk="0" h="206097" w="35477">
                      <a:moveTo>
                        <a:pt x="27960" y="201346"/>
                      </a:moveTo>
                      <a:cubicBezTo>
                        <a:pt x="36256" y="196298"/>
                        <a:pt x="36082" y="185470"/>
                        <a:pt x="34859" y="176728"/>
                      </a:cubicBezTo>
                      <a:cubicBezTo>
                        <a:pt x="30056" y="142242"/>
                        <a:pt x="25340" y="107756"/>
                        <a:pt x="20537" y="73278"/>
                      </a:cubicBezTo>
                      <a:cubicBezTo>
                        <a:pt x="17568" y="51690"/>
                        <a:pt x="14512" y="30103"/>
                        <a:pt x="11542" y="8515"/>
                      </a:cubicBezTo>
                      <a:cubicBezTo>
                        <a:pt x="10844" y="3686"/>
                        <a:pt x="5779" y="-2550"/>
                        <a:pt x="2024" y="1092"/>
                      </a:cubicBezTo>
                      <a:cubicBezTo>
                        <a:pt x="-3129" y="66737"/>
                        <a:pt x="1587" y="132531"/>
                        <a:pt x="15822" y="196133"/>
                      </a:cubicBezTo>
                      <a:cubicBezTo>
                        <a:pt x="16607" y="199573"/>
                        <a:pt x="17568" y="203285"/>
                        <a:pt x="20625" y="205355"/>
                      </a:cubicBezTo>
                      <a:cubicBezTo>
                        <a:pt x="23681" y="207424"/>
                        <a:pt x="27262" y="204874"/>
                        <a:pt x="27960" y="20135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0" name="Google Shape;1510;p8"/>
                <p:cNvSpPr/>
                <p:nvPr/>
              </p:nvSpPr>
              <p:spPr>
                <a:xfrm>
                  <a:off x="6360815" y="1710763"/>
                  <a:ext cx="115736" cy="667828"/>
                </a:xfrm>
                <a:custGeom>
                  <a:rect b="b" l="l" r="r" t="t"/>
                  <a:pathLst>
                    <a:path extrusionOk="0" h="169392" w="29356">
                      <a:moveTo>
                        <a:pt x="23718" y="165556"/>
                      </a:moveTo>
                      <a:cubicBezTo>
                        <a:pt x="30093" y="161521"/>
                        <a:pt x="29831" y="152631"/>
                        <a:pt x="28783" y="145444"/>
                      </a:cubicBezTo>
                      <a:cubicBezTo>
                        <a:pt x="24591" y="117079"/>
                        <a:pt x="20399" y="88715"/>
                        <a:pt x="16295" y="60351"/>
                      </a:cubicBezTo>
                      <a:cubicBezTo>
                        <a:pt x="13675" y="42596"/>
                        <a:pt x="11055" y="24834"/>
                        <a:pt x="8435" y="7080"/>
                      </a:cubicBezTo>
                      <a:cubicBezTo>
                        <a:pt x="7824" y="3106"/>
                        <a:pt x="3894" y="-2072"/>
                        <a:pt x="924" y="862"/>
                      </a:cubicBezTo>
                      <a:cubicBezTo>
                        <a:pt x="-2132" y="54674"/>
                        <a:pt x="2409" y="108731"/>
                        <a:pt x="14286" y="161119"/>
                      </a:cubicBezTo>
                      <a:cubicBezTo>
                        <a:pt x="14897" y="163949"/>
                        <a:pt x="15683" y="167014"/>
                        <a:pt x="18128" y="168752"/>
                      </a:cubicBezTo>
                      <a:cubicBezTo>
                        <a:pt x="20573" y="170490"/>
                        <a:pt x="23193" y="168446"/>
                        <a:pt x="23718" y="165564"/>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1" name="Google Shape;1511;p8"/>
                <p:cNvSpPr/>
                <p:nvPr/>
              </p:nvSpPr>
              <p:spPr>
                <a:xfrm>
                  <a:off x="6756493" y="1113211"/>
                  <a:ext cx="140010" cy="812537"/>
                </a:xfrm>
                <a:custGeom>
                  <a:rect b="b" l="l" r="r" t="t"/>
                  <a:pathLst>
                    <a:path extrusionOk="0" h="206097" w="35513">
                      <a:moveTo>
                        <a:pt x="27996" y="201346"/>
                      </a:moveTo>
                      <a:cubicBezTo>
                        <a:pt x="36292" y="196298"/>
                        <a:pt x="36117" y="185470"/>
                        <a:pt x="34895" y="176728"/>
                      </a:cubicBezTo>
                      <a:cubicBezTo>
                        <a:pt x="30091" y="142242"/>
                        <a:pt x="25288" y="107756"/>
                        <a:pt x="20573" y="73278"/>
                      </a:cubicBezTo>
                      <a:cubicBezTo>
                        <a:pt x="17517" y="51690"/>
                        <a:pt x="14547" y="30103"/>
                        <a:pt x="11578" y="8515"/>
                      </a:cubicBezTo>
                      <a:cubicBezTo>
                        <a:pt x="10879" y="3686"/>
                        <a:pt x="5814" y="-2550"/>
                        <a:pt x="1972" y="1092"/>
                      </a:cubicBezTo>
                      <a:cubicBezTo>
                        <a:pt x="-3094" y="66737"/>
                        <a:pt x="1623" y="132531"/>
                        <a:pt x="15857" y="196133"/>
                      </a:cubicBezTo>
                      <a:cubicBezTo>
                        <a:pt x="16643" y="199573"/>
                        <a:pt x="17604" y="203285"/>
                        <a:pt x="20660" y="205355"/>
                      </a:cubicBezTo>
                      <a:cubicBezTo>
                        <a:pt x="23717" y="207424"/>
                        <a:pt x="27210" y="204874"/>
                        <a:pt x="27996" y="20135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2" name="Google Shape;1512;p8"/>
                <p:cNvSpPr/>
                <p:nvPr/>
              </p:nvSpPr>
              <p:spPr>
                <a:xfrm>
                  <a:off x="6992866" y="849014"/>
                  <a:ext cx="139868" cy="812537"/>
                </a:xfrm>
                <a:custGeom>
                  <a:rect b="b" l="l" r="r" t="t"/>
                  <a:pathLst>
                    <a:path extrusionOk="0" h="206097" w="35477">
                      <a:moveTo>
                        <a:pt x="27961" y="201346"/>
                      </a:moveTo>
                      <a:cubicBezTo>
                        <a:pt x="36257" y="196298"/>
                        <a:pt x="36082" y="185470"/>
                        <a:pt x="34860" y="176728"/>
                      </a:cubicBezTo>
                      <a:cubicBezTo>
                        <a:pt x="30057" y="142242"/>
                        <a:pt x="25341" y="107756"/>
                        <a:pt x="20538" y="73278"/>
                      </a:cubicBezTo>
                      <a:cubicBezTo>
                        <a:pt x="17569" y="51690"/>
                        <a:pt x="14512" y="30103"/>
                        <a:pt x="11543" y="8515"/>
                      </a:cubicBezTo>
                      <a:cubicBezTo>
                        <a:pt x="10844" y="3686"/>
                        <a:pt x="5866" y="-2550"/>
                        <a:pt x="2024" y="1092"/>
                      </a:cubicBezTo>
                      <a:cubicBezTo>
                        <a:pt x="-3128" y="66737"/>
                        <a:pt x="1587" y="132531"/>
                        <a:pt x="15822" y="196133"/>
                      </a:cubicBezTo>
                      <a:cubicBezTo>
                        <a:pt x="16608" y="199573"/>
                        <a:pt x="17569" y="203285"/>
                        <a:pt x="20625" y="205354"/>
                      </a:cubicBezTo>
                      <a:cubicBezTo>
                        <a:pt x="23682" y="207424"/>
                        <a:pt x="27262" y="204874"/>
                        <a:pt x="27961" y="20135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3" name="Google Shape;1513;p8"/>
                <p:cNvSpPr/>
                <p:nvPr/>
              </p:nvSpPr>
              <p:spPr>
                <a:xfrm>
                  <a:off x="4711147" y="3946003"/>
                  <a:ext cx="834347" cy="551370"/>
                </a:xfrm>
                <a:custGeom>
                  <a:rect b="b" l="l" r="r" t="t"/>
                  <a:pathLst>
                    <a:path extrusionOk="0" h="139853" w="211629">
                      <a:moveTo>
                        <a:pt x="7690" y="2031"/>
                      </a:moveTo>
                      <a:cubicBezTo>
                        <a:pt x="16947" y="-3331"/>
                        <a:pt x="28387" y="2947"/>
                        <a:pt x="37120" y="9034"/>
                      </a:cubicBezTo>
                      <a:cubicBezTo>
                        <a:pt x="71615" y="33076"/>
                        <a:pt x="106110" y="57118"/>
                        <a:pt x="140605" y="81151"/>
                      </a:cubicBezTo>
                      <a:cubicBezTo>
                        <a:pt x="162263" y="96197"/>
                        <a:pt x="183833" y="111253"/>
                        <a:pt x="205490" y="126300"/>
                      </a:cubicBezTo>
                      <a:cubicBezTo>
                        <a:pt x="210293" y="129671"/>
                        <a:pt x="214573" y="138133"/>
                        <a:pt x="208984" y="139853"/>
                      </a:cubicBezTo>
                      <a:cubicBezTo>
                        <a:pt x="136762" y="108013"/>
                        <a:pt x="68820" y="66514"/>
                        <a:pt x="7690" y="16833"/>
                      </a:cubicBezTo>
                      <a:cubicBezTo>
                        <a:pt x="4372" y="14143"/>
                        <a:pt x="879" y="11095"/>
                        <a:pt x="92" y="6930"/>
                      </a:cubicBezTo>
                      <a:cubicBezTo>
                        <a:pt x="-693" y="2764"/>
                        <a:pt x="3673" y="747"/>
                        <a:pt x="7690" y="202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4" name="Google Shape;1514;p8"/>
                <p:cNvSpPr/>
                <p:nvPr/>
              </p:nvSpPr>
              <p:spPr>
                <a:xfrm>
                  <a:off x="4912898" y="3822775"/>
                  <a:ext cx="834548" cy="556105"/>
                </a:xfrm>
                <a:custGeom>
                  <a:rect b="b" l="l" r="r" t="t"/>
                  <a:pathLst>
                    <a:path extrusionOk="0" h="141054" w="211680">
                      <a:moveTo>
                        <a:pt x="7702" y="3232"/>
                      </a:moveTo>
                      <a:cubicBezTo>
                        <a:pt x="16959" y="-2130"/>
                        <a:pt x="28399" y="4148"/>
                        <a:pt x="37132" y="10235"/>
                      </a:cubicBezTo>
                      <a:cubicBezTo>
                        <a:pt x="71627" y="34277"/>
                        <a:pt x="106122" y="58319"/>
                        <a:pt x="140705" y="82352"/>
                      </a:cubicBezTo>
                      <a:cubicBezTo>
                        <a:pt x="162274" y="97398"/>
                        <a:pt x="183845" y="112454"/>
                        <a:pt x="205502" y="127501"/>
                      </a:cubicBezTo>
                      <a:cubicBezTo>
                        <a:pt x="210305" y="130872"/>
                        <a:pt x="214672" y="139334"/>
                        <a:pt x="208995" y="141054"/>
                      </a:cubicBezTo>
                      <a:cubicBezTo>
                        <a:pt x="136775" y="109214"/>
                        <a:pt x="68832" y="67715"/>
                        <a:pt x="7702" y="18034"/>
                      </a:cubicBezTo>
                      <a:cubicBezTo>
                        <a:pt x="4384" y="15344"/>
                        <a:pt x="890" y="12296"/>
                        <a:pt x="105" y="8131"/>
                      </a:cubicBezTo>
                      <a:cubicBezTo>
                        <a:pt x="-681" y="3965"/>
                        <a:pt x="3074" y="-1074"/>
                        <a:pt x="7178" y="201"/>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5" name="Google Shape;1515;p8"/>
                <p:cNvSpPr/>
                <p:nvPr/>
              </p:nvSpPr>
              <p:spPr>
                <a:xfrm>
                  <a:off x="5049703" y="3690197"/>
                  <a:ext cx="897384" cy="444718"/>
                </a:xfrm>
                <a:custGeom>
                  <a:rect b="b" l="l" r="r" t="t"/>
                  <a:pathLst>
                    <a:path extrusionOk="0" h="112801" w="227618">
                      <a:moveTo>
                        <a:pt x="7242" y="3221"/>
                      </a:moveTo>
                      <a:cubicBezTo>
                        <a:pt x="15626" y="-3328"/>
                        <a:pt x="27764" y="1361"/>
                        <a:pt x="37283" y="6226"/>
                      </a:cubicBezTo>
                      <a:cubicBezTo>
                        <a:pt x="74747" y="25420"/>
                        <a:pt x="112211" y="44607"/>
                        <a:pt x="149676" y="63801"/>
                      </a:cubicBezTo>
                      <a:cubicBezTo>
                        <a:pt x="173167" y="75818"/>
                        <a:pt x="196658" y="87834"/>
                        <a:pt x="220062" y="99842"/>
                      </a:cubicBezTo>
                      <a:cubicBezTo>
                        <a:pt x="225302" y="102532"/>
                        <a:pt x="230804" y="110339"/>
                        <a:pt x="225389" y="112802"/>
                      </a:cubicBezTo>
                      <a:cubicBezTo>
                        <a:pt x="149501" y="90935"/>
                        <a:pt x="76581" y="58920"/>
                        <a:pt x="9163" y="17901"/>
                      </a:cubicBezTo>
                      <a:cubicBezTo>
                        <a:pt x="5583" y="15683"/>
                        <a:pt x="1653" y="13133"/>
                        <a:pt x="343" y="9107"/>
                      </a:cubicBezTo>
                      <a:cubicBezTo>
                        <a:pt x="-1055" y="5090"/>
                        <a:pt x="2002" y="-412"/>
                        <a:pt x="6193" y="30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6" name="Google Shape;1516;p8"/>
                <p:cNvSpPr/>
                <p:nvPr/>
              </p:nvSpPr>
              <p:spPr>
                <a:xfrm>
                  <a:off x="5203109" y="3580767"/>
                  <a:ext cx="834292" cy="561601"/>
                </a:xfrm>
                <a:custGeom>
                  <a:rect b="b" l="l" r="r" t="t"/>
                  <a:pathLst>
                    <a:path extrusionOk="0" h="142448" w="211615">
                      <a:moveTo>
                        <a:pt x="7114" y="1604"/>
                      </a:moveTo>
                      <a:cubicBezTo>
                        <a:pt x="16370" y="-3758"/>
                        <a:pt x="28335" y="5542"/>
                        <a:pt x="37067" y="11629"/>
                      </a:cubicBezTo>
                      <a:cubicBezTo>
                        <a:pt x="71649" y="35671"/>
                        <a:pt x="106144" y="59713"/>
                        <a:pt x="140639" y="83746"/>
                      </a:cubicBezTo>
                      <a:cubicBezTo>
                        <a:pt x="162210" y="98792"/>
                        <a:pt x="183867" y="113848"/>
                        <a:pt x="205438" y="128895"/>
                      </a:cubicBezTo>
                      <a:cubicBezTo>
                        <a:pt x="210241" y="132265"/>
                        <a:pt x="214607" y="140728"/>
                        <a:pt x="208931" y="142448"/>
                      </a:cubicBezTo>
                      <a:cubicBezTo>
                        <a:pt x="136709" y="110608"/>
                        <a:pt x="68856" y="69109"/>
                        <a:pt x="7637" y="19428"/>
                      </a:cubicBezTo>
                      <a:cubicBezTo>
                        <a:pt x="4406" y="16738"/>
                        <a:pt x="913" y="13690"/>
                        <a:pt x="127" y="9525"/>
                      </a:cubicBezTo>
                      <a:cubicBezTo>
                        <a:pt x="-746" y="5359"/>
                        <a:pt x="3009" y="320"/>
                        <a:pt x="7114" y="15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7" name="Google Shape;1517;p8"/>
                <p:cNvSpPr/>
                <p:nvPr/>
              </p:nvSpPr>
              <p:spPr>
                <a:xfrm>
                  <a:off x="5325679" y="3465737"/>
                  <a:ext cx="909058" cy="429094"/>
                </a:xfrm>
                <a:custGeom>
                  <a:rect b="b" l="l" r="r" t="t"/>
                  <a:pathLst>
                    <a:path extrusionOk="0" h="108838" w="230579">
                      <a:moveTo>
                        <a:pt x="6071" y="2778"/>
                      </a:moveTo>
                      <a:cubicBezTo>
                        <a:pt x="14280" y="-4008"/>
                        <a:pt x="27641" y="3205"/>
                        <a:pt x="37247" y="7781"/>
                      </a:cubicBezTo>
                      <a:cubicBezTo>
                        <a:pt x="75323" y="25876"/>
                        <a:pt x="113311" y="43971"/>
                        <a:pt x="151386" y="62057"/>
                      </a:cubicBezTo>
                      <a:cubicBezTo>
                        <a:pt x="175140" y="73383"/>
                        <a:pt x="198981" y="84710"/>
                        <a:pt x="222734" y="96036"/>
                      </a:cubicBezTo>
                      <a:cubicBezTo>
                        <a:pt x="228061" y="98569"/>
                        <a:pt x="233738" y="106219"/>
                        <a:pt x="228498" y="108839"/>
                      </a:cubicBezTo>
                      <a:cubicBezTo>
                        <a:pt x="151910" y="89190"/>
                        <a:pt x="78117" y="59314"/>
                        <a:pt x="9564" y="20270"/>
                      </a:cubicBezTo>
                      <a:cubicBezTo>
                        <a:pt x="5809" y="18156"/>
                        <a:pt x="1879" y="15720"/>
                        <a:pt x="394" y="11738"/>
                      </a:cubicBezTo>
                      <a:cubicBezTo>
                        <a:pt x="-1090" y="7755"/>
                        <a:pt x="1792" y="2175"/>
                        <a:pt x="6071" y="2769"/>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8" name="Google Shape;1518;p8"/>
                <p:cNvSpPr/>
                <p:nvPr/>
              </p:nvSpPr>
              <p:spPr>
                <a:xfrm>
                  <a:off x="5481443" y="3334133"/>
                  <a:ext cx="834548" cy="561597"/>
                </a:xfrm>
                <a:custGeom>
                  <a:rect b="b" l="l" r="r" t="t"/>
                  <a:pathLst>
                    <a:path extrusionOk="0" h="142447" w="211680">
                      <a:moveTo>
                        <a:pt x="7178" y="1604"/>
                      </a:moveTo>
                      <a:cubicBezTo>
                        <a:pt x="16436" y="-3758"/>
                        <a:pt x="28400" y="5542"/>
                        <a:pt x="37133" y="11629"/>
                      </a:cubicBezTo>
                      <a:cubicBezTo>
                        <a:pt x="71628" y="35671"/>
                        <a:pt x="106210" y="59712"/>
                        <a:pt x="140705" y="83745"/>
                      </a:cubicBezTo>
                      <a:cubicBezTo>
                        <a:pt x="162275" y="98792"/>
                        <a:pt x="183933" y="113848"/>
                        <a:pt x="205503" y="128894"/>
                      </a:cubicBezTo>
                      <a:cubicBezTo>
                        <a:pt x="210306" y="132265"/>
                        <a:pt x="214672" y="140728"/>
                        <a:pt x="208996" y="142448"/>
                      </a:cubicBezTo>
                      <a:cubicBezTo>
                        <a:pt x="136775" y="110608"/>
                        <a:pt x="68833" y="69109"/>
                        <a:pt x="7703" y="19428"/>
                      </a:cubicBezTo>
                      <a:cubicBezTo>
                        <a:pt x="4384" y="16738"/>
                        <a:pt x="891" y="13690"/>
                        <a:pt x="105" y="9525"/>
                      </a:cubicBezTo>
                      <a:cubicBezTo>
                        <a:pt x="-681" y="5359"/>
                        <a:pt x="3075" y="320"/>
                        <a:pt x="7178" y="15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9" name="Google Shape;1519;p8"/>
                <p:cNvSpPr/>
                <p:nvPr/>
              </p:nvSpPr>
              <p:spPr>
                <a:xfrm>
                  <a:off x="5627451" y="3190222"/>
                  <a:ext cx="834548" cy="561597"/>
                </a:xfrm>
                <a:custGeom>
                  <a:rect b="b" l="l" r="r" t="t"/>
                  <a:pathLst>
                    <a:path extrusionOk="0" h="142447" w="211680">
                      <a:moveTo>
                        <a:pt x="7178" y="1604"/>
                      </a:moveTo>
                      <a:cubicBezTo>
                        <a:pt x="16348" y="-3758"/>
                        <a:pt x="28399" y="5542"/>
                        <a:pt x="37132" y="11629"/>
                      </a:cubicBezTo>
                      <a:cubicBezTo>
                        <a:pt x="71627" y="35671"/>
                        <a:pt x="106122" y="59712"/>
                        <a:pt x="140705" y="83745"/>
                      </a:cubicBezTo>
                      <a:cubicBezTo>
                        <a:pt x="162274" y="98792"/>
                        <a:pt x="183845" y="113848"/>
                        <a:pt x="205502" y="128894"/>
                      </a:cubicBezTo>
                      <a:cubicBezTo>
                        <a:pt x="210305" y="132265"/>
                        <a:pt x="214672" y="140728"/>
                        <a:pt x="208995" y="142448"/>
                      </a:cubicBezTo>
                      <a:cubicBezTo>
                        <a:pt x="136775" y="110608"/>
                        <a:pt x="68832" y="69109"/>
                        <a:pt x="7702" y="19428"/>
                      </a:cubicBezTo>
                      <a:cubicBezTo>
                        <a:pt x="4384" y="16738"/>
                        <a:pt x="890" y="13690"/>
                        <a:pt x="105" y="9525"/>
                      </a:cubicBezTo>
                      <a:cubicBezTo>
                        <a:pt x="-681" y="5359"/>
                        <a:pt x="3074" y="320"/>
                        <a:pt x="7178" y="15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0" name="Google Shape;1520;p8"/>
                <p:cNvSpPr/>
                <p:nvPr/>
              </p:nvSpPr>
              <p:spPr>
                <a:xfrm>
                  <a:off x="5759990" y="3086517"/>
                  <a:ext cx="969985" cy="245141"/>
                </a:xfrm>
                <a:custGeom>
                  <a:rect b="b" l="l" r="r" t="t"/>
                  <a:pathLst>
                    <a:path extrusionOk="0" h="62179" w="246033">
                      <a:moveTo>
                        <a:pt x="4657" y="4927"/>
                      </a:moveTo>
                      <a:cubicBezTo>
                        <a:pt x="11206" y="-3422"/>
                        <a:pt x="25790" y="831"/>
                        <a:pt x="36183" y="3302"/>
                      </a:cubicBezTo>
                      <a:cubicBezTo>
                        <a:pt x="77227" y="13048"/>
                        <a:pt x="118272" y="22794"/>
                        <a:pt x="159229" y="32549"/>
                      </a:cubicBezTo>
                      <a:cubicBezTo>
                        <a:pt x="184904" y="38653"/>
                        <a:pt x="210579" y="44757"/>
                        <a:pt x="236253" y="50853"/>
                      </a:cubicBezTo>
                      <a:cubicBezTo>
                        <a:pt x="242017" y="52215"/>
                        <a:pt x="249178" y="58512"/>
                        <a:pt x="244549" y="62179"/>
                      </a:cubicBezTo>
                      <a:cubicBezTo>
                        <a:pt x="165605" y="58948"/>
                        <a:pt x="87095" y="45168"/>
                        <a:pt x="11731" y="21310"/>
                      </a:cubicBezTo>
                      <a:cubicBezTo>
                        <a:pt x="7713" y="20017"/>
                        <a:pt x="3347" y="18463"/>
                        <a:pt x="1076" y="14873"/>
                      </a:cubicBezTo>
                      <a:cubicBezTo>
                        <a:pt x="-1282" y="11293"/>
                        <a:pt x="378" y="5232"/>
                        <a:pt x="4657" y="493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1" name="Google Shape;1521;p8"/>
                <p:cNvSpPr/>
                <p:nvPr/>
              </p:nvSpPr>
              <p:spPr>
                <a:xfrm>
                  <a:off x="5937833" y="2900047"/>
                  <a:ext cx="970036" cy="245141"/>
                </a:xfrm>
                <a:custGeom>
                  <a:rect b="b" l="l" r="r" t="t"/>
                  <a:pathLst>
                    <a:path extrusionOk="0" h="62179" w="246046">
                      <a:moveTo>
                        <a:pt x="4618" y="4927"/>
                      </a:moveTo>
                      <a:cubicBezTo>
                        <a:pt x="11168" y="-3422"/>
                        <a:pt x="25839" y="831"/>
                        <a:pt x="36232" y="3302"/>
                      </a:cubicBezTo>
                      <a:cubicBezTo>
                        <a:pt x="77189" y="13048"/>
                        <a:pt x="118233" y="22794"/>
                        <a:pt x="159278" y="32549"/>
                      </a:cubicBezTo>
                      <a:cubicBezTo>
                        <a:pt x="184953" y="38653"/>
                        <a:pt x="210627" y="44757"/>
                        <a:pt x="236302" y="50853"/>
                      </a:cubicBezTo>
                      <a:cubicBezTo>
                        <a:pt x="242065" y="52215"/>
                        <a:pt x="249140" y="58512"/>
                        <a:pt x="244598" y="62180"/>
                      </a:cubicBezTo>
                      <a:cubicBezTo>
                        <a:pt x="165566" y="58948"/>
                        <a:pt x="87057" y="45168"/>
                        <a:pt x="11780" y="21309"/>
                      </a:cubicBezTo>
                      <a:cubicBezTo>
                        <a:pt x="7675" y="20017"/>
                        <a:pt x="3309" y="18463"/>
                        <a:pt x="1037" y="14873"/>
                      </a:cubicBezTo>
                      <a:cubicBezTo>
                        <a:pt x="-1233" y="11293"/>
                        <a:pt x="339" y="5232"/>
                        <a:pt x="4618"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2" name="Google Shape;1522;p8"/>
                <p:cNvSpPr/>
                <p:nvPr/>
              </p:nvSpPr>
              <p:spPr>
                <a:xfrm>
                  <a:off x="6109398" y="2708130"/>
                  <a:ext cx="970107" cy="245141"/>
                </a:xfrm>
                <a:custGeom>
                  <a:rect b="b" l="l" r="r" t="t"/>
                  <a:pathLst>
                    <a:path extrusionOk="0" h="62179" w="246064">
                      <a:moveTo>
                        <a:pt x="4601" y="4927"/>
                      </a:moveTo>
                      <a:cubicBezTo>
                        <a:pt x="11238" y="-3422"/>
                        <a:pt x="25822" y="831"/>
                        <a:pt x="36214" y="3302"/>
                      </a:cubicBezTo>
                      <a:cubicBezTo>
                        <a:pt x="77259" y="13048"/>
                        <a:pt x="118303" y="22794"/>
                        <a:pt x="159260" y="32549"/>
                      </a:cubicBezTo>
                      <a:cubicBezTo>
                        <a:pt x="184935" y="38653"/>
                        <a:pt x="210610" y="44758"/>
                        <a:pt x="236285" y="50853"/>
                      </a:cubicBezTo>
                      <a:cubicBezTo>
                        <a:pt x="242049" y="52215"/>
                        <a:pt x="249209" y="58512"/>
                        <a:pt x="244581" y="62180"/>
                      </a:cubicBezTo>
                      <a:cubicBezTo>
                        <a:pt x="165636" y="58948"/>
                        <a:pt x="87040" y="45168"/>
                        <a:pt x="11762" y="21310"/>
                      </a:cubicBezTo>
                      <a:cubicBezTo>
                        <a:pt x="7744" y="20017"/>
                        <a:pt x="3291" y="18463"/>
                        <a:pt x="1021" y="14874"/>
                      </a:cubicBezTo>
                      <a:cubicBezTo>
                        <a:pt x="-1250" y="11293"/>
                        <a:pt x="409" y="5232"/>
                        <a:pt x="4601"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3" name="Google Shape;1523;p8"/>
                <p:cNvSpPr/>
                <p:nvPr/>
              </p:nvSpPr>
              <p:spPr>
                <a:xfrm>
                  <a:off x="6275655" y="2541664"/>
                  <a:ext cx="969879" cy="245141"/>
                </a:xfrm>
                <a:custGeom>
                  <a:rect b="b" l="l" r="r" t="t"/>
                  <a:pathLst>
                    <a:path extrusionOk="0" h="62179" w="246006">
                      <a:moveTo>
                        <a:pt x="4618" y="4927"/>
                      </a:moveTo>
                      <a:cubicBezTo>
                        <a:pt x="11168" y="-3422"/>
                        <a:pt x="25839" y="831"/>
                        <a:pt x="36231" y="3302"/>
                      </a:cubicBezTo>
                      <a:cubicBezTo>
                        <a:pt x="77189" y="13048"/>
                        <a:pt x="118234" y="22794"/>
                        <a:pt x="159278" y="32549"/>
                      </a:cubicBezTo>
                      <a:cubicBezTo>
                        <a:pt x="184952" y="38653"/>
                        <a:pt x="210627" y="44757"/>
                        <a:pt x="236302" y="50853"/>
                      </a:cubicBezTo>
                      <a:cubicBezTo>
                        <a:pt x="242066" y="52215"/>
                        <a:pt x="249139" y="58512"/>
                        <a:pt x="244511" y="62179"/>
                      </a:cubicBezTo>
                      <a:cubicBezTo>
                        <a:pt x="165565" y="58948"/>
                        <a:pt x="87057" y="45168"/>
                        <a:pt x="11779" y="21310"/>
                      </a:cubicBezTo>
                      <a:cubicBezTo>
                        <a:pt x="7675" y="20017"/>
                        <a:pt x="3308" y="18463"/>
                        <a:pt x="1038" y="14873"/>
                      </a:cubicBezTo>
                      <a:cubicBezTo>
                        <a:pt x="-1233" y="11293"/>
                        <a:pt x="339" y="5232"/>
                        <a:pt x="4618"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4" name="Google Shape;1524;p8"/>
                <p:cNvSpPr/>
                <p:nvPr/>
              </p:nvSpPr>
              <p:spPr>
                <a:xfrm>
                  <a:off x="6427243" y="2372102"/>
                  <a:ext cx="970111" cy="245141"/>
                </a:xfrm>
                <a:custGeom>
                  <a:rect b="b" l="l" r="r" t="t"/>
                  <a:pathLst>
                    <a:path extrusionOk="0" h="62179" w="246065">
                      <a:moveTo>
                        <a:pt x="4601" y="4927"/>
                      </a:moveTo>
                      <a:cubicBezTo>
                        <a:pt x="11238" y="-3422"/>
                        <a:pt x="25822" y="831"/>
                        <a:pt x="36214" y="3302"/>
                      </a:cubicBezTo>
                      <a:cubicBezTo>
                        <a:pt x="77259" y="13048"/>
                        <a:pt x="118216" y="22794"/>
                        <a:pt x="159261" y="32549"/>
                      </a:cubicBezTo>
                      <a:cubicBezTo>
                        <a:pt x="184935" y="38653"/>
                        <a:pt x="210610" y="44757"/>
                        <a:pt x="236285" y="50853"/>
                      </a:cubicBezTo>
                      <a:cubicBezTo>
                        <a:pt x="242049" y="52215"/>
                        <a:pt x="249210" y="58512"/>
                        <a:pt x="244581" y="62179"/>
                      </a:cubicBezTo>
                      <a:cubicBezTo>
                        <a:pt x="165636" y="58948"/>
                        <a:pt x="87040" y="45168"/>
                        <a:pt x="11762" y="21309"/>
                      </a:cubicBezTo>
                      <a:cubicBezTo>
                        <a:pt x="7745" y="20017"/>
                        <a:pt x="3291" y="18463"/>
                        <a:pt x="1021" y="14873"/>
                      </a:cubicBezTo>
                      <a:cubicBezTo>
                        <a:pt x="-1250" y="11293"/>
                        <a:pt x="409" y="5232"/>
                        <a:pt x="4601"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5" name="Google Shape;1525;p8"/>
                <p:cNvSpPr/>
                <p:nvPr/>
              </p:nvSpPr>
              <p:spPr>
                <a:xfrm>
                  <a:off x="6564644" y="2218479"/>
                  <a:ext cx="970107" cy="245141"/>
                </a:xfrm>
                <a:custGeom>
                  <a:rect b="b" l="l" r="r" t="t"/>
                  <a:pathLst>
                    <a:path extrusionOk="0" h="62179" w="246064">
                      <a:moveTo>
                        <a:pt x="4601" y="4927"/>
                      </a:moveTo>
                      <a:cubicBezTo>
                        <a:pt x="11238" y="-3422"/>
                        <a:pt x="25822" y="831"/>
                        <a:pt x="36214" y="3302"/>
                      </a:cubicBezTo>
                      <a:cubicBezTo>
                        <a:pt x="77259" y="13048"/>
                        <a:pt x="118216" y="22794"/>
                        <a:pt x="159260" y="32549"/>
                      </a:cubicBezTo>
                      <a:cubicBezTo>
                        <a:pt x="184936" y="38653"/>
                        <a:pt x="210610" y="44758"/>
                        <a:pt x="236285" y="50853"/>
                      </a:cubicBezTo>
                      <a:cubicBezTo>
                        <a:pt x="242048" y="52215"/>
                        <a:pt x="249209" y="58512"/>
                        <a:pt x="244581" y="62180"/>
                      </a:cubicBezTo>
                      <a:cubicBezTo>
                        <a:pt x="165635" y="58948"/>
                        <a:pt x="87039" y="45168"/>
                        <a:pt x="11762" y="21310"/>
                      </a:cubicBezTo>
                      <a:cubicBezTo>
                        <a:pt x="7745" y="20017"/>
                        <a:pt x="3291" y="18463"/>
                        <a:pt x="1020" y="14873"/>
                      </a:cubicBezTo>
                      <a:cubicBezTo>
                        <a:pt x="-1250" y="11293"/>
                        <a:pt x="410" y="5232"/>
                        <a:pt x="4601"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6" name="Google Shape;1526;p8"/>
                <p:cNvSpPr/>
                <p:nvPr/>
              </p:nvSpPr>
              <p:spPr>
                <a:xfrm>
                  <a:off x="6752676" y="2060313"/>
                  <a:ext cx="970099" cy="245141"/>
                </a:xfrm>
                <a:custGeom>
                  <a:rect b="b" l="l" r="r" t="t"/>
                  <a:pathLst>
                    <a:path extrusionOk="0" h="62179" w="246062">
                      <a:moveTo>
                        <a:pt x="4686" y="4927"/>
                      </a:moveTo>
                      <a:cubicBezTo>
                        <a:pt x="11236" y="-3422"/>
                        <a:pt x="25907" y="831"/>
                        <a:pt x="36212" y="3302"/>
                      </a:cubicBezTo>
                      <a:cubicBezTo>
                        <a:pt x="77256" y="13048"/>
                        <a:pt x="118301" y="22794"/>
                        <a:pt x="159259" y="32549"/>
                      </a:cubicBezTo>
                      <a:cubicBezTo>
                        <a:pt x="184933" y="38653"/>
                        <a:pt x="210608" y="44757"/>
                        <a:pt x="236282" y="50853"/>
                      </a:cubicBezTo>
                      <a:cubicBezTo>
                        <a:pt x="242046" y="52215"/>
                        <a:pt x="249207" y="58512"/>
                        <a:pt x="244578" y="62179"/>
                      </a:cubicBezTo>
                      <a:cubicBezTo>
                        <a:pt x="165633" y="58948"/>
                        <a:pt x="87124" y="45168"/>
                        <a:pt x="11760" y="21310"/>
                      </a:cubicBezTo>
                      <a:cubicBezTo>
                        <a:pt x="7743" y="20017"/>
                        <a:pt x="3376" y="18463"/>
                        <a:pt x="1018" y="14873"/>
                      </a:cubicBezTo>
                      <a:cubicBezTo>
                        <a:pt x="-1253" y="11293"/>
                        <a:pt x="407" y="5232"/>
                        <a:pt x="4686" y="493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7" name="Google Shape;1527;p8"/>
                <p:cNvSpPr/>
                <p:nvPr/>
              </p:nvSpPr>
              <p:spPr>
                <a:xfrm>
                  <a:off x="6911354" y="1856898"/>
                  <a:ext cx="970178" cy="245141"/>
                </a:xfrm>
                <a:custGeom>
                  <a:rect b="b" l="l" r="r" t="t"/>
                  <a:pathLst>
                    <a:path extrusionOk="0" h="62179" w="246082">
                      <a:moveTo>
                        <a:pt x="4618" y="4927"/>
                      </a:moveTo>
                      <a:cubicBezTo>
                        <a:pt x="11255" y="-3422"/>
                        <a:pt x="25839" y="831"/>
                        <a:pt x="36231" y="3302"/>
                      </a:cubicBezTo>
                      <a:cubicBezTo>
                        <a:pt x="77275" y="13048"/>
                        <a:pt x="118233" y="22794"/>
                        <a:pt x="159278" y="32549"/>
                      </a:cubicBezTo>
                      <a:cubicBezTo>
                        <a:pt x="184953" y="38653"/>
                        <a:pt x="210627" y="44757"/>
                        <a:pt x="236302" y="50853"/>
                      </a:cubicBezTo>
                      <a:cubicBezTo>
                        <a:pt x="242065" y="52215"/>
                        <a:pt x="249227" y="58512"/>
                        <a:pt x="244598" y="62180"/>
                      </a:cubicBezTo>
                      <a:cubicBezTo>
                        <a:pt x="165566" y="58948"/>
                        <a:pt x="87057" y="45168"/>
                        <a:pt x="11779" y="21310"/>
                      </a:cubicBezTo>
                      <a:cubicBezTo>
                        <a:pt x="7675" y="20017"/>
                        <a:pt x="3309" y="18463"/>
                        <a:pt x="1037" y="14873"/>
                      </a:cubicBezTo>
                      <a:cubicBezTo>
                        <a:pt x="-1233" y="11293"/>
                        <a:pt x="339" y="5232"/>
                        <a:pt x="4618"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8" name="Google Shape;1528;p8"/>
                <p:cNvSpPr/>
                <p:nvPr/>
              </p:nvSpPr>
              <p:spPr>
                <a:xfrm>
                  <a:off x="7097656" y="1622524"/>
                  <a:ext cx="970036" cy="245141"/>
                </a:xfrm>
                <a:custGeom>
                  <a:rect b="b" l="l" r="r" t="t"/>
                  <a:pathLst>
                    <a:path extrusionOk="0" h="62179" w="246046">
                      <a:moveTo>
                        <a:pt x="4618" y="4927"/>
                      </a:moveTo>
                      <a:cubicBezTo>
                        <a:pt x="11255" y="-3422"/>
                        <a:pt x="25839" y="831"/>
                        <a:pt x="36231" y="3302"/>
                      </a:cubicBezTo>
                      <a:cubicBezTo>
                        <a:pt x="77276" y="13048"/>
                        <a:pt x="118233" y="22794"/>
                        <a:pt x="159277" y="32549"/>
                      </a:cubicBezTo>
                      <a:cubicBezTo>
                        <a:pt x="184953" y="38653"/>
                        <a:pt x="210628" y="44757"/>
                        <a:pt x="236302" y="50853"/>
                      </a:cubicBezTo>
                      <a:cubicBezTo>
                        <a:pt x="242066" y="52215"/>
                        <a:pt x="249139" y="58512"/>
                        <a:pt x="244598" y="62180"/>
                      </a:cubicBezTo>
                      <a:cubicBezTo>
                        <a:pt x="165565" y="58948"/>
                        <a:pt x="87057" y="45168"/>
                        <a:pt x="11779" y="21310"/>
                      </a:cubicBezTo>
                      <a:cubicBezTo>
                        <a:pt x="7675" y="20017"/>
                        <a:pt x="3308" y="18463"/>
                        <a:pt x="1038" y="14873"/>
                      </a:cubicBezTo>
                      <a:cubicBezTo>
                        <a:pt x="-1233" y="11293"/>
                        <a:pt x="339" y="5232"/>
                        <a:pt x="4618"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9" name="Google Shape;1529;p8"/>
                <p:cNvSpPr/>
                <p:nvPr/>
              </p:nvSpPr>
              <p:spPr>
                <a:xfrm>
                  <a:off x="7328307" y="610405"/>
                  <a:ext cx="633185" cy="778557"/>
                </a:xfrm>
                <a:custGeom>
                  <a:rect b="b" l="l" r="r" t="t"/>
                  <a:pathLst>
                    <a:path extrusionOk="0" h="197478" w="160605">
                      <a:moveTo>
                        <a:pt x="1143" y="189783"/>
                      </a:moveTo>
                      <a:cubicBezTo>
                        <a:pt x="-3485" y="180194"/>
                        <a:pt x="6994" y="169156"/>
                        <a:pt x="13806" y="161061"/>
                      </a:cubicBezTo>
                      <a:cubicBezTo>
                        <a:pt x="41052" y="129116"/>
                        <a:pt x="68299" y="97171"/>
                        <a:pt x="95545" y="65226"/>
                      </a:cubicBezTo>
                      <a:cubicBezTo>
                        <a:pt x="112574" y="45227"/>
                        <a:pt x="129603" y="25229"/>
                        <a:pt x="146633" y="5231"/>
                      </a:cubicBezTo>
                      <a:cubicBezTo>
                        <a:pt x="150475" y="760"/>
                        <a:pt x="159383" y="-2742"/>
                        <a:pt x="160605" y="2986"/>
                      </a:cubicBezTo>
                      <a:cubicBezTo>
                        <a:pt x="122181" y="71496"/>
                        <a:pt x="74412" y="134862"/>
                        <a:pt x="19045" y="190831"/>
                      </a:cubicBezTo>
                      <a:cubicBezTo>
                        <a:pt x="16076" y="193853"/>
                        <a:pt x="12670" y="197040"/>
                        <a:pt x="8391" y="197451"/>
                      </a:cubicBezTo>
                      <a:cubicBezTo>
                        <a:pt x="4199" y="197861"/>
                        <a:pt x="-517" y="193695"/>
                        <a:pt x="1143" y="1897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530" name="Google Shape;1530;p8"/>
              <p:cNvGrpSpPr/>
              <p:nvPr/>
            </p:nvGrpSpPr>
            <p:grpSpPr>
              <a:xfrm>
                <a:off x="3265182" y="596923"/>
                <a:ext cx="4815971" cy="4330627"/>
                <a:chOff x="3265182" y="596923"/>
                <a:chExt cx="4815971" cy="4330627"/>
              </a:xfrm>
            </p:grpSpPr>
            <p:sp>
              <p:nvSpPr>
                <p:cNvPr id="1531" name="Google Shape;1531;p8"/>
                <p:cNvSpPr/>
                <p:nvPr/>
              </p:nvSpPr>
              <p:spPr>
                <a:xfrm>
                  <a:off x="3265182" y="1180468"/>
                  <a:ext cx="4217951" cy="3416259"/>
                </a:xfrm>
                <a:custGeom>
                  <a:rect b="b" l="l" r="r" t="t"/>
                  <a:pathLst>
                    <a:path extrusionOk="0" h="866521" w="1069867">
                      <a:moveTo>
                        <a:pt x="786" y="866522"/>
                      </a:moveTo>
                      <a:lnTo>
                        <a:pt x="0" y="859911"/>
                      </a:lnTo>
                      <a:cubicBezTo>
                        <a:pt x="46197" y="854540"/>
                        <a:pt x="94665" y="841764"/>
                        <a:pt x="148197" y="820857"/>
                      </a:cubicBezTo>
                      <a:cubicBezTo>
                        <a:pt x="324952" y="751842"/>
                        <a:pt x="472538" y="627869"/>
                        <a:pt x="593575" y="515713"/>
                      </a:cubicBezTo>
                      <a:cubicBezTo>
                        <a:pt x="764304" y="357577"/>
                        <a:pt x="922806" y="184063"/>
                        <a:pt x="1064628" y="0"/>
                      </a:cubicBezTo>
                      <a:lnTo>
                        <a:pt x="1069868" y="4061"/>
                      </a:lnTo>
                      <a:cubicBezTo>
                        <a:pt x="927784" y="188421"/>
                        <a:pt x="769107" y="362206"/>
                        <a:pt x="598117" y="520594"/>
                      </a:cubicBezTo>
                      <a:cubicBezTo>
                        <a:pt x="476554" y="633179"/>
                        <a:pt x="328357" y="757640"/>
                        <a:pt x="150643" y="827058"/>
                      </a:cubicBezTo>
                      <a:cubicBezTo>
                        <a:pt x="96586" y="848183"/>
                        <a:pt x="47594" y="861090"/>
                        <a:pt x="786" y="8665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32" name="Google Shape;1532;p8"/>
                <p:cNvSpPr/>
                <p:nvPr/>
              </p:nvSpPr>
              <p:spPr>
                <a:xfrm>
                  <a:off x="3967062" y="4348267"/>
                  <a:ext cx="861322" cy="579283"/>
                </a:xfrm>
                <a:custGeom>
                  <a:rect b="b" l="l" r="r" t="t"/>
                  <a:pathLst>
                    <a:path extrusionOk="0" h="146933" w="218471">
                      <a:moveTo>
                        <a:pt x="212105" y="146933"/>
                      </a:moveTo>
                      <a:lnTo>
                        <a:pt x="210970" y="146418"/>
                      </a:lnTo>
                      <a:cubicBezTo>
                        <a:pt x="138399" y="114412"/>
                        <a:pt x="70371" y="72861"/>
                        <a:pt x="8891" y="22926"/>
                      </a:cubicBezTo>
                      <a:cubicBezTo>
                        <a:pt x="5049" y="19747"/>
                        <a:pt x="1119" y="16219"/>
                        <a:pt x="158" y="11006"/>
                      </a:cubicBezTo>
                      <a:cubicBezTo>
                        <a:pt x="-366" y="8237"/>
                        <a:pt x="420" y="5635"/>
                        <a:pt x="2429" y="3862"/>
                      </a:cubicBezTo>
                      <a:cubicBezTo>
                        <a:pt x="4524" y="2011"/>
                        <a:pt x="7581" y="1269"/>
                        <a:pt x="10637" y="1827"/>
                      </a:cubicBezTo>
                      <a:cubicBezTo>
                        <a:pt x="21466" y="-3421"/>
                        <a:pt x="33954" y="3714"/>
                        <a:pt x="42425" y="9652"/>
                      </a:cubicBezTo>
                      <a:lnTo>
                        <a:pt x="210795" y="126917"/>
                      </a:lnTo>
                      <a:cubicBezTo>
                        <a:pt x="214987" y="129861"/>
                        <a:pt x="219092" y="136069"/>
                        <a:pt x="218393" y="140960"/>
                      </a:cubicBezTo>
                      <a:cubicBezTo>
                        <a:pt x="217957" y="143676"/>
                        <a:pt x="216122" y="145711"/>
                        <a:pt x="213328" y="146549"/>
                      </a:cubicBezTo>
                      <a:lnTo>
                        <a:pt x="212105" y="146925"/>
                      </a:lnTo>
                      <a:close/>
                      <a:moveTo>
                        <a:pt x="8629" y="8508"/>
                      </a:moveTo>
                      <a:cubicBezTo>
                        <a:pt x="7930" y="8508"/>
                        <a:pt x="7319" y="8700"/>
                        <a:pt x="6969" y="8980"/>
                      </a:cubicBezTo>
                      <a:cubicBezTo>
                        <a:pt x="6882" y="9067"/>
                        <a:pt x="6707" y="9198"/>
                        <a:pt x="6882" y="9731"/>
                      </a:cubicBezTo>
                      <a:cubicBezTo>
                        <a:pt x="7406" y="12683"/>
                        <a:pt x="10201" y="15145"/>
                        <a:pt x="13257" y="17617"/>
                      </a:cubicBezTo>
                      <a:cubicBezTo>
                        <a:pt x="73602" y="66643"/>
                        <a:pt x="140234" y="107522"/>
                        <a:pt x="211407" y="139152"/>
                      </a:cubicBezTo>
                      <a:cubicBezTo>
                        <a:pt x="211232" y="137476"/>
                        <a:pt x="209486" y="134340"/>
                        <a:pt x="206866" y="132550"/>
                      </a:cubicBezTo>
                      <a:lnTo>
                        <a:pt x="38583" y="15285"/>
                      </a:lnTo>
                      <a:cubicBezTo>
                        <a:pt x="26881" y="7172"/>
                        <a:pt x="18759" y="4998"/>
                        <a:pt x="12820" y="8421"/>
                      </a:cubicBezTo>
                      <a:lnTo>
                        <a:pt x="11511" y="9181"/>
                      </a:lnTo>
                      <a:lnTo>
                        <a:pt x="10114" y="8735"/>
                      </a:lnTo>
                      <a:cubicBezTo>
                        <a:pt x="9589" y="8578"/>
                        <a:pt x="9066" y="8508"/>
                        <a:pt x="8629" y="85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33" name="Google Shape;1533;p8"/>
                <p:cNvSpPr/>
                <p:nvPr/>
              </p:nvSpPr>
              <p:spPr>
                <a:xfrm>
                  <a:off x="4212942" y="4223406"/>
                  <a:ext cx="941591" cy="434775"/>
                </a:xfrm>
                <a:custGeom>
                  <a:rect b="b" l="l" r="r" t="t"/>
                  <a:pathLst>
                    <a:path extrusionOk="0" h="110279" w="238831">
                      <a:moveTo>
                        <a:pt x="233850" y="110271"/>
                      </a:moveTo>
                      <a:lnTo>
                        <a:pt x="232540" y="109974"/>
                      </a:lnTo>
                      <a:cubicBezTo>
                        <a:pt x="155341" y="91487"/>
                        <a:pt x="80937" y="62790"/>
                        <a:pt x="11422" y="24680"/>
                      </a:cubicBezTo>
                      <a:cubicBezTo>
                        <a:pt x="6969" y="22252"/>
                        <a:pt x="2516" y="19484"/>
                        <a:pt x="594" y="14541"/>
                      </a:cubicBezTo>
                      <a:cubicBezTo>
                        <a:pt x="-454" y="11921"/>
                        <a:pt x="-104" y="9205"/>
                        <a:pt x="1554" y="7101"/>
                      </a:cubicBezTo>
                      <a:cubicBezTo>
                        <a:pt x="3214" y="4900"/>
                        <a:pt x="6096" y="3634"/>
                        <a:pt x="9239" y="3625"/>
                      </a:cubicBezTo>
                      <a:cubicBezTo>
                        <a:pt x="18933" y="-3475"/>
                        <a:pt x="32469" y="1311"/>
                        <a:pt x="41988" y="5633"/>
                      </a:cubicBezTo>
                      <a:lnTo>
                        <a:pt x="228872" y="90840"/>
                      </a:lnTo>
                      <a:cubicBezTo>
                        <a:pt x="233588" y="92980"/>
                        <a:pt x="238741" y="98351"/>
                        <a:pt x="238828" y="103302"/>
                      </a:cubicBezTo>
                      <a:cubicBezTo>
                        <a:pt x="238915" y="106044"/>
                        <a:pt x="237518" y="108376"/>
                        <a:pt x="234898" y="109695"/>
                      </a:cubicBezTo>
                      <a:lnTo>
                        <a:pt x="233763" y="110280"/>
                      </a:lnTo>
                      <a:close/>
                      <a:moveTo>
                        <a:pt x="9327" y="10463"/>
                      </a:moveTo>
                      <a:cubicBezTo>
                        <a:pt x="8192" y="10463"/>
                        <a:pt x="7319" y="10856"/>
                        <a:pt x="6969" y="11301"/>
                      </a:cubicBezTo>
                      <a:cubicBezTo>
                        <a:pt x="6882" y="11406"/>
                        <a:pt x="6707" y="11554"/>
                        <a:pt x="6969" y="12052"/>
                      </a:cubicBezTo>
                      <a:cubicBezTo>
                        <a:pt x="8017" y="14855"/>
                        <a:pt x="11249" y="16785"/>
                        <a:pt x="14654" y="18672"/>
                      </a:cubicBezTo>
                      <a:cubicBezTo>
                        <a:pt x="82945" y="56092"/>
                        <a:pt x="155952" y="84360"/>
                        <a:pt x="231754" y="102726"/>
                      </a:cubicBezTo>
                      <a:cubicBezTo>
                        <a:pt x="231230" y="101119"/>
                        <a:pt x="228872" y="98351"/>
                        <a:pt x="226078" y="97049"/>
                      </a:cubicBezTo>
                      <a:lnTo>
                        <a:pt x="39106" y="11842"/>
                      </a:lnTo>
                      <a:cubicBezTo>
                        <a:pt x="26181" y="5948"/>
                        <a:pt x="17710" y="5267"/>
                        <a:pt x="12558" y="9703"/>
                      </a:cubicBezTo>
                      <a:lnTo>
                        <a:pt x="11422" y="10681"/>
                      </a:lnTo>
                      <a:lnTo>
                        <a:pt x="9939" y="10498"/>
                      </a:lnTo>
                      <a:cubicBezTo>
                        <a:pt x="9764" y="10472"/>
                        <a:pt x="9502" y="10454"/>
                        <a:pt x="9327" y="104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34" name="Google Shape;1534;p8"/>
                <p:cNvSpPr/>
                <p:nvPr/>
              </p:nvSpPr>
              <p:spPr>
                <a:xfrm>
                  <a:off x="4459158" y="4103837"/>
                  <a:ext cx="861326" cy="579283"/>
                </a:xfrm>
                <a:custGeom>
                  <a:rect b="b" l="l" r="r" t="t"/>
                  <a:pathLst>
                    <a:path extrusionOk="0" h="146933" w="218472">
                      <a:moveTo>
                        <a:pt x="212106" y="146933"/>
                      </a:moveTo>
                      <a:lnTo>
                        <a:pt x="210970" y="146418"/>
                      </a:lnTo>
                      <a:cubicBezTo>
                        <a:pt x="138400" y="114412"/>
                        <a:pt x="70370" y="72870"/>
                        <a:pt x="8891" y="22926"/>
                      </a:cubicBezTo>
                      <a:cubicBezTo>
                        <a:pt x="5048" y="19747"/>
                        <a:pt x="1118" y="16202"/>
                        <a:pt x="158" y="11006"/>
                      </a:cubicBezTo>
                      <a:cubicBezTo>
                        <a:pt x="-366" y="8237"/>
                        <a:pt x="420" y="5635"/>
                        <a:pt x="2428" y="3862"/>
                      </a:cubicBezTo>
                      <a:cubicBezTo>
                        <a:pt x="4525" y="2002"/>
                        <a:pt x="7581" y="1269"/>
                        <a:pt x="10638" y="1827"/>
                      </a:cubicBezTo>
                      <a:cubicBezTo>
                        <a:pt x="21466" y="-3421"/>
                        <a:pt x="33955" y="3714"/>
                        <a:pt x="42425" y="9652"/>
                      </a:cubicBezTo>
                      <a:lnTo>
                        <a:pt x="210796" y="126917"/>
                      </a:lnTo>
                      <a:cubicBezTo>
                        <a:pt x="215074" y="129861"/>
                        <a:pt x="219092" y="136069"/>
                        <a:pt x="218393" y="140960"/>
                      </a:cubicBezTo>
                      <a:cubicBezTo>
                        <a:pt x="217956" y="143676"/>
                        <a:pt x="216123" y="145719"/>
                        <a:pt x="213328" y="146558"/>
                      </a:cubicBezTo>
                      <a:lnTo>
                        <a:pt x="212106" y="146933"/>
                      </a:lnTo>
                      <a:close/>
                      <a:moveTo>
                        <a:pt x="8629" y="8508"/>
                      </a:moveTo>
                      <a:cubicBezTo>
                        <a:pt x="7930" y="8508"/>
                        <a:pt x="7319" y="8700"/>
                        <a:pt x="6970" y="8980"/>
                      </a:cubicBezTo>
                      <a:cubicBezTo>
                        <a:pt x="6883" y="9067"/>
                        <a:pt x="6708" y="9189"/>
                        <a:pt x="6883" y="9731"/>
                      </a:cubicBezTo>
                      <a:cubicBezTo>
                        <a:pt x="7406" y="12665"/>
                        <a:pt x="10201" y="15136"/>
                        <a:pt x="13257" y="17625"/>
                      </a:cubicBezTo>
                      <a:cubicBezTo>
                        <a:pt x="73601" y="66652"/>
                        <a:pt x="140233" y="107530"/>
                        <a:pt x="211494" y="139152"/>
                      </a:cubicBezTo>
                      <a:cubicBezTo>
                        <a:pt x="211232" y="137476"/>
                        <a:pt x="209486" y="134340"/>
                        <a:pt x="206866" y="132550"/>
                      </a:cubicBezTo>
                      <a:lnTo>
                        <a:pt x="38583" y="15285"/>
                      </a:lnTo>
                      <a:cubicBezTo>
                        <a:pt x="26880" y="7181"/>
                        <a:pt x="18759" y="4998"/>
                        <a:pt x="12821" y="8430"/>
                      </a:cubicBezTo>
                      <a:lnTo>
                        <a:pt x="11511" y="9189"/>
                      </a:lnTo>
                      <a:lnTo>
                        <a:pt x="10113" y="8744"/>
                      </a:lnTo>
                      <a:cubicBezTo>
                        <a:pt x="9589" y="8587"/>
                        <a:pt x="9066" y="8517"/>
                        <a:pt x="8629" y="85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35" name="Google Shape;1535;p8"/>
                <p:cNvSpPr/>
                <p:nvPr/>
              </p:nvSpPr>
              <p:spPr>
                <a:xfrm>
                  <a:off x="3957783" y="3382328"/>
                  <a:ext cx="243343" cy="990849"/>
                </a:xfrm>
                <a:custGeom>
                  <a:rect b="b" l="l" r="r" t="t"/>
                  <a:pathLst>
                    <a:path extrusionOk="0" h="251325" w="61723">
                      <a:moveTo>
                        <a:pt x="9060" y="251325"/>
                      </a:moveTo>
                      <a:cubicBezTo>
                        <a:pt x="6702" y="251325"/>
                        <a:pt x="4432" y="250173"/>
                        <a:pt x="2947" y="248103"/>
                      </a:cubicBezTo>
                      <a:cubicBezTo>
                        <a:pt x="-196" y="243824"/>
                        <a:pt x="-196" y="238576"/>
                        <a:pt x="153" y="233572"/>
                      </a:cubicBezTo>
                      <a:cubicBezTo>
                        <a:pt x="5392" y="154923"/>
                        <a:pt x="21286" y="77305"/>
                        <a:pt x="47398" y="2857"/>
                      </a:cubicBezTo>
                      <a:lnTo>
                        <a:pt x="47835" y="1643"/>
                      </a:lnTo>
                      <a:lnTo>
                        <a:pt x="48883" y="1015"/>
                      </a:lnTo>
                      <a:cubicBezTo>
                        <a:pt x="51415" y="-409"/>
                        <a:pt x="54123" y="-330"/>
                        <a:pt x="56393" y="1224"/>
                      </a:cubicBezTo>
                      <a:cubicBezTo>
                        <a:pt x="60497" y="4019"/>
                        <a:pt x="62331" y="11206"/>
                        <a:pt x="61545" y="16262"/>
                      </a:cubicBezTo>
                      <a:lnTo>
                        <a:pt x="32814" y="218315"/>
                      </a:lnTo>
                      <a:cubicBezTo>
                        <a:pt x="31417" y="228568"/>
                        <a:pt x="28098" y="242462"/>
                        <a:pt x="16833" y="246732"/>
                      </a:cubicBezTo>
                      <a:cubicBezTo>
                        <a:pt x="15173" y="249326"/>
                        <a:pt x="12553" y="251029"/>
                        <a:pt x="9759" y="251282"/>
                      </a:cubicBezTo>
                      <a:cubicBezTo>
                        <a:pt x="9585" y="251299"/>
                        <a:pt x="9322" y="251317"/>
                        <a:pt x="9060" y="251317"/>
                      </a:cubicBezTo>
                      <a:close/>
                      <a:moveTo>
                        <a:pt x="53074" y="7320"/>
                      </a:moveTo>
                      <a:cubicBezTo>
                        <a:pt x="27661" y="80519"/>
                        <a:pt x="12117" y="156775"/>
                        <a:pt x="6965" y="234035"/>
                      </a:cubicBezTo>
                      <a:cubicBezTo>
                        <a:pt x="6702" y="237929"/>
                        <a:pt x="6615" y="241632"/>
                        <a:pt x="8449" y="244042"/>
                      </a:cubicBezTo>
                      <a:cubicBezTo>
                        <a:pt x="8798" y="244505"/>
                        <a:pt x="8973" y="244497"/>
                        <a:pt x="9148" y="244479"/>
                      </a:cubicBezTo>
                      <a:cubicBezTo>
                        <a:pt x="9759" y="244418"/>
                        <a:pt x="10807" y="243676"/>
                        <a:pt x="11418" y="242427"/>
                      </a:cubicBezTo>
                      <a:lnTo>
                        <a:pt x="12030" y="241064"/>
                      </a:lnTo>
                      <a:lnTo>
                        <a:pt x="13515" y="240636"/>
                      </a:lnTo>
                      <a:cubicBezTo>
                        <a:pt x="20064" y="238706"/>
                        <a:pt x="24081" y="231310"/>
                        <a:pt x="26002" y="217363"/>
                      </a:cubicBezTo>
                      <a:lnTo>
                        <a:pt x="54821" y="15310"/>
                      </a:lnTo>
                      <a:cubicBezTo>
                        <a:pt x="55258" y="12123"/>
                        <a:pt x="54035" y="8621"/>
                        <a:pt x="53074" y="73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36" name="Google Shape;1536;p8"/>
                <p:cNvSpPr/>
                <p:nvPr/>
              </p:nvSpPr>
              <p:spPr>
                <a:xfrm>
                  <a:off x="4204839" y="3248437"/>
                  <a:ext cx="243197" cy="990849"/>
                </a:xfrm>
                <a:custGeom>
                  <a:rect b="b" l="l" r="r" t="t"/>
                  <a:pathLst>
                    <a:path extrusionOk="0" h="251325" w="61686">
                      <a:moveTo>
                        <a:pt x="9024" y="251326"/>
                      </a:moveTo>
                      <a:cubicBezTo>
                        <a:pt x="6666" y="251326"/>
                        <a:pt x="4396" y="250173"/>
                        <a:pt x="2911" y="248103"/>
                      </a:cubicBezTo>
                      <a:cubicBezTo>
                        <a:pt x="-233" y="243824"/>
                        <a:pt x="-146" y="238575"/>
                        <a:pt x="116" y="233572"/>
                      </a:cubicBezTo>
                      <a:cubicBezTo>
                        <a:pt x="5356" y="154932"/>
                        <a:pt x="21250" y="77314"/>
                        <a:pt x="47362" y="2857"/>
                      </a:cubicBezTo>
                      <a:lnTo>
                        <a:pt x="47710" y="1643"/>
                      </a:lnTo>
                      <a:lnTo>
                        <a:pt x="48845" y="1015"/>
                      </a:lnTo>
                      <a:cubicBezTo>
                        <a:pt x="51378" y="-409"/>
                        <a:pt x="54085" y="-330"/>
                        <a:pt x="56356" y="1224"/>
                      </a:cubicBezTo>
                      <a:cubicBezTo>
                        <a:pt x="60461" y="4019"/>
                        <a:pt x="62294" y="11206"/>
                        <a:pt x="61508" y="16271"/>
                      </a:cubicBezTo>
                      <a:lnTo>
                        <a:pt x="32777" y="218324"/>
                      </a:lnTo>
                      <a:cubicBezTo>
                        <a:pt x="31380" y="228576"/>
                        <a:pt x="28061" y="242470"/>
                        <a:pt x="16796" y="246741"/>
                      </a:cubicBezTo>
                      <a:cubicBezTo>
                        <a:pt x="15137" y="249334"/>
                        <a:pt x="12517" y="251037"/>
                        <a:pt x="9722" y="251291"/>
                      </a:cubicBezTo>
                      <a:cubicBezTo>
                        <a:pt x="9547" y="251317"/>
                        <a:pt x="9286" y="251326"/>
                        <a:pt x="9024" y="251326"/>
                      </a:cubicBezTo>
                      <a:close/>
                      <a:moveTo>
                        <a:pt x="53038" y="7320"/>
                      </a:moveTo>
                      <a:cubicBezTo>
                        <a:pt x="27625" y="80527"/>
                        <a:pt x="12080" y="156783"/>
                        <a:pt x="7015" y="234034"/>
                      </a:cubicBezTo>
                      <a:cubicBezTo>
                        <a:pt x="6666" y="237929"/>
                        <a:pt x="6666" y="241632"/>
                        <a:pt x="8412" y="244042"/>
                      </a:cubicBezTo>
                      <a:cubicBezTo>
                        <a:pt x="8762" y="244505"/>
                        <a:pt x="8937" y="244496"/>
                        <a:pt x="9111" y="244479"/>
                      </a:cubicBezTo>
                      <a:cubicBezTo>
                        <a:pt x="9722" y="244418"/>
                        <a:pt x="10770" y="243676"/>
                        <a:pt x="11382" y="242427"/>
                      </a:cubicBezTo>
                      <a:lnTo>
                        <a:pt x="12080" y="241064"/>
                      </a:lnTo>
                      <a:lnTo>
                        <a:pt x="13477" y="240637"/>
                      </a:lnTo>
                      <a:cubicBezTo>
                        <a:pt x="20027" y="238707"/>
                        <a:pt x="24045" y="231319"/>
                        <a:pt x="26053" y="217355"/>
                      </a:cubicBezTo>
                      <a:lnTo>
                        <a:pt x="54785" y="15310"/>
                      </a:lnTo>
                      <a:cubicBezTo>
                        <a:pt x="55221" y="12123"/>
                        <a:pt x="53998" y="8612"/>
                        <a:pt x="53038" y="73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37" name="Google Shape;1537;p8"/>
                <p:cNvSpPr/>
                <p:nvPr/>
              </p:nvSpPr>
              <p:spPr>
                <a:xfrm>
                  <a:off x="4439694" y="3132559"/>
                  <a:ext cx="243197" cy="990849"/>
                </a:xfrm>
                <a:custGeom>
                  <a:rect b="b" l="l" r="r" t="t"/>
                  <a:pathLst>
                    <a:path extrusionOk="0" h="251325" w="61686">
                      <a:moveTo>
                        <a:pt x="9024" y="251326"/>
                      </a:moveTo>
                      <a:cubicBezTo>
                        <a:pt x="6666" y="251326"/>
                        <a:pt x="4396" y="250173"/>
                        <a:pt x="2911" y="248103"/>
                      </a:cubicBezTo>
                      <a:cubicBezTo>
                        <a:pt x="-233" y="243824"/>
                        <a:pt x="-146" y="238576"/>
                        <a:pt x="116" y="233572"/>
                      </a:cubicBezTo>
                      <a:cubicBezTo>
                        <a:pt x="5356" y="154932"/>
                        <a:pt x="21250" y="77314"/>
                        <a:pt x="47361" y="2857"/>
                      </a:cubicBezTo>
                      <a:lnTo>
                        <a:pt x="47710" y="1643"/>
                      </a:lnTo>
                      <a:lnTo>
                        <a:pt x="48846" y="1015"/>
                      </a:lnTo>
                      <a:cubicBezTo>
                        <a:pt x="51378" y="-409"/>
                        <a:pt x="54085" y="-330"/>
                        <a:pt x="56356" y="1224"/>
                      </a:cubicBezTo>
                      <a:cubicBezTo>
                        <a:pt x="60460" y="4019"/>
                        <a:pt x="62295" y="11206"/>
                        <a:pt x="61508" y="16271"/>
                      </a:cubicBezTo>
                      <a:lnTo>
                        <a:pt x="32778" y="218315"/>
                      </a:lnTo>
                      <a:cubicBezTo>
                        <a:pt x="31380" y="228568"/>
                        <a:pt x="28061" y="242462"/>
                        <a:pt x="16796" y="246741"/>
                      </a:cubicBezTo>
                      <a:cubicBezTo>
                        <a:pt x="15137" y="249335"/>
                        <a:pt x="12517" y="251037"/>
                        <a:pt x="9722" y="251291"/>
                      </a:cubicBezTo>
                      <a:cubicBezTo>
                        <a:pt x="9548" y="251317"/>
                        <a:pt x="9286" y="251326"/>
                        <a:pt x="9024" y="251326"/>
                      </a:cubicBezTo>
                      <a:close/>
                      <a:moveTo>
                        <a:pt x="53037" y="7328"/>
                      </a:moveTo>
                      <a:cubicBezTo>
                        <a:pt x="27625" y="80528"/>
                        <a:pt x="12167" y="156792"/>
                        <a:pt x="7016" y="234035"/>
                      </a:cubicBezTo>
                      <a:cubicBezTo>
                        <a:pt x="6753" y="237929"/>
                        <a:pt x="6666" y="241632"/>
                        <a:pt x="8412" y="244042"/>
                      </a:cubicBezTo>
                      <a:cubicBezTo>
                        <a:pt x="8762" y="244514"/>
                        <a:pt x="9024" y="244497"/>
                        <a:pt x="9111" y="244479"/>
                      </a:cubicBezTo>
                      <a:cubicBezTo>
                        <a:pt x="9809" y="244418"/>
                        <a:pt x="10770" y="243684"/>
                        <a:pt x="11382" y="242427"/>
                      </a:cubicBezTo>
                      <a:lnTo>
                        <a:pt x="12080" y="241065"/>
                      </a:lnTo>
                      <a:lnTo>
                        <a:pt x="13477" y="240637"/>
                      </a:lnTo>
                      <a:cubicBezTo>
                        <a:pt x="20027" y="238706"/>
                        <a:pt x="24045" y="231310"/>
                        <a:pt x="26053" y="217355"/>
                      </a:cubicBezTo>
                      <a:lnTo>
                        <a:pt x="54784" y="15302"/>
                      </a:lnTo>
                      <a:cubicBezTo>
                        <a:pt x="55220" y="12114"/>
                        <a:pt x="53998" y="8612"/>
                        <a:pt x="53037" y="73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38" name="Google Shape;1538;p8"/>
                <p:cNvSpPr/>
                <p:nvPr/>
              </p:nvSpPr>
              <p:spPr>
                <a:xfrm>
                  <a:off x="4669529" y="2969882"/>
                  <a:ext cx="243288" cy="990849"/>
                </a:xfrm>
                <a:custGeom>
                  <a:rect b="b" l="l" r="r" t="t"/>
                  <a:pathLst>
                    <a:path extrusionOk="0" h="251325" w="61709">
                      <a:moveTo>
                        <a:pt x="9075" y="251326"/>
                      </a:moveTo>
                      <a:cubicBezTo>
                        <a:pt x="6630" y="251326"/>
                        <a:pt x="4446" y="250173"/>
                        <a:pt x="2875" y="248103"/>
                      </a:cubicBezTo>
                      <a:cubicBezTo>
                        <a:pt x="-270" y="243824"/>
                        <a:pt x="-182" y="238576"/>
                        <a:pt x="167" y="233572"/>
                      </a:cubicBezTo>
                      <a:cubicBezTo>
                        <a:pt x="5407" y="154941"/>
                        <a:pt x="21301" y="77314"/>
                        <a:pt x="47325" y="2857"/>
                      </a:cubicBezTo>
                      <a:lnTo>
                        <a:pt x="47761" y="1643"/>
                      </a:lnTo>
                      <a:lnTo>
                        <a:pt x="48896" y="1015"/>
                      </a:lnTo>
                      <a:cubicBezTo>
                        <a:pt x="51342" y="-409"/>
                        <a:pt x="54136" y="-330"/>
                        <a:pt x="56407" y="1224"/>
                      </a:cubicBezTo>
                      <a:cubicBezTo>
                        <a:pt x="60512" y="4019"/>
                        <a:pt x="62258" y="11206"/>
                        <a:pt x="61559" y="16271"/>
                      </a:cubicBezTo>
                      <a:lnTo>
                        <a:pt x="32828" y="218324"/>
                      </a:lnTo>
                      <a:cubicBezTo>
                        <a:pt x="31344" y="228576"/>
                        <a:pt x="28112" y="242470"/>
                        <a:pt x="16847" y="246741"/>
                      </a:cubicBezTo>
                      <a:cubicBezTo>
                        <a:pt x="15101" y="249335"/>
                        <a:pt x="12481" y="251037"/>
                        <a:pt x="9773" y="251291"/>
                      </a:cubicBezTo>
                      <a:cubicBezTo>
                        <a:pt x="9511" y="251317"/>
                        <a:pt x="9250" y="251326"/>
                        <a:pt x="9075" y="251326"/>
                      </a:cubicBezTo>
                      <a:close/>
                      <a:moveTo>
                        <a:pt x="53001" y="7328"/>
                      </a:moveTo>
                      <a:cubicBezTo>
                        <a:pt x="27676" y="80536"/>
                        <a:pt x="12131" y="156792"/>
                        <a:pt x="6979" y="234035"/>
                      </a:cubicBezTo>
                      <a:cubicBezTo>
                        <a:pt x="6717" y="237929"/>
                        <a:pt x="6630" y="241632"/>
                        <a:pt x="8463" y="244042"/>
                      </a:cubicBezTo>
                      <a:cubicBezTo>
                        <a:pt x="8813" y="244514"/>
                        <a:pt x="8988" y="244488"/>
                        <a:pt x="9162" y="244479"/>
                      </a:cubicBezTo>
                      <a:cubicBezTo>
                        <a:pt x="9773" y="244418"/>
                        <a:pt x="10821" y="243684"/>
                        <a:pt x="11433" y="242427"/>
                      </a:cubicBezTo>
                      <a:lnTo>
                        <a:pt x="12044" y="241065"/>
                      </a:lnTo>
                      <a:lnTo>
                        <a:pt x="13528" y="240637"/>
                      </a:lnTo>
                      <a:cubicBezTo>
                        <a:pt x="20078" y="238706"/>
                        <a:pt x="24008" y="231318"/>
                        <a:pt x="26017" y="217355"/>
                      </a:cubicBezTo>
                      <a:lnTo>
                        <a:pt x="54748" y="15302"/>
                      </a:lnTo>
                      <a:cubicBezTo>
                        <a:pt x="55184" y="12114"/>
                        <a:pt x="54049" y="8612"/>
                        <a:pt x="53001" y="73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39" name="Google Shape;1539;p8"/>
                <p:cNvSpPr/>
                <p:nvPr/>
              </p:nvSpPr>
              <p:spPr>
                <a:xfrm>
                  <a:off x="5032478" y="2889206"/>
                  <a:ext cx="236712" cy="824854"/>
                </a:xfrm>
                <a:custGeom>
                  <a:rect b="b" l="l" r="r" t="t"/>
                  <a:pathLst>
                    <a:path extrusionOk="0" h="209221" w="60041">
                      <a:moveTo>
                        <a:pt x="8815" y="209204"/>
                      </a:moveTo>
                      <a:cubicBezTo>
                        <a:pt x="6632" y="209204"/>
                        <a:pt x="4536" y="208287"/>
                        <a:pt x="3051" y="206628"/>
                      </a:cubicBezTo>
                      <a:cubicBezTo>
                        <a:pt x="-529" y="202611"/>
                        <a:pt x="-92" y="197293"/>
                        <a:pt x="170" y="194114"/>
                      </a:cubicBezTo>
                      <a:cubicBezTo>
                        <a:pt x="4973" y="128713"/>
                        <a:pt x="20517" y="64194"/>
                        <a:pt x="46279" y="2374"/>
                      </a:cubicBezTo>
                      <a:lnTo>
                        <a:pt x="46803" y="1265"/>
                      </a:lnTo>
                      <a:lnTo>
                        <a:pt x="47851" y="759"/>
                      </a:lnTo>
                      <a:cubicBezTo>
                        <a:pt x="50471" y="-473"/>
                        <a:pt x="53266" y="-193"/>
                        <a:pt x="55536" y="1510"/>
                      </a:cubicBezTo>
                      <a:cubicBezTo>
                        <a:pt x="59117" y="4226"/>
                        <a:pt x="60514" y="9954"/>
                        <a:pt x="59902" y="13928"/>
                      </a:cubicBezTo>
                      <a:lnTo>
                        <a:pt x="32045" y="181713"/>
                      </a:lnTo>
                      <a:cubicBezTo>
                        <a:pt x="30647" y="190359"/>
                        <a:pt x="27417" y="202078"/>
                        <a:pt x="16151" y="205519"/>
                      </a:cubicBezTo>
                      <a:cubicBezTo>
                        <a:pt x="14491" y="207554"/>
                        <a:pt x="12134" y="208925"/>
                        <a:pt x="9601" y="209178"/>
                      </a:cubicBezTo>
                      <a:cubicBezTo>
                        <a:pt x="9339" y="209204"/>
                        <a:pt x="9077" y="209222"/>
                        <a:pt x="8815" y="209222"/>
                      </a:cubicBezTo>
                      <a:close/>
                      <a:moveTo>
                        <a:pt x="51432" y="6287"/>
                      </a:moveTo>
                      <a:cubicBezTo>
                        <a:pt x="26281" y="67033"/>
                        <a:pt x="11173" y="130372"/>
                        <a:pt x="6370" y="194577"/>
                      </a:cubicBezTo>
                      <a:cubicBezTo>
                        <a:pt x="6108" y="197782"/>
                        <a:pt x="6021" y="200594"/>
                        <a:pt x="7680" y="202480"/>
                      </a:cubicBezTo>
                      <a:cubicBezTo>
                        <a:pt x="7942" y="202733"/>
                        <a:pt x="8291" y="203039"/>
                        <a:pt x="8990" y="202952"/>
                      </a:cubicBezTo>
                      <a:cubicBezTo>
                        <a:pt x="9951" y="202855"/>
                        <a:pt x="10998" y="202148"/>
                        <a:pt x="11523" y="201231"/>
                      </a:cubicBezTo>
                      <a:lnTo>
                        <a:pt x="12134" y="200070"/>
                      </a:lnTo>
                      <a:lnTo>
                        <a:pt x="13444" y="199755"/>
                      </a:lnTo>
                      <a:cubicBezTo>
                        <a:pt x="20168" y="198148"/>
                        <a:pt x="24010" y="192262"/>
                        <a:pt x="25932" y="180674"/>
                      </a:cubicBezTo>
                      <a:lnTo>
                        <a:pt x="53702" y="12889"/>
                      </a:lnTo>
                      <a:cubicBezTo>
                        <a:pt x="54139" y="10697"/>
                        <a:pt x="53091" y="7509"/>
                        <a:pt x="51694" y="6470"/>
                      </a:cubicBezTo>
                      <a:cubicBezTo>
                        <a:pt x="51606" y="6391"/>
                        <a:pt x="51519" y="6330"/>
                        <a:pt x="51432" y="6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0" name="Google Shape;1540;p8"/>
                <p:cNvSpPr/>
                <p:nvPr/>
              </p:nvSpPr>
              <p:spPr>
                <a:xfrm>
                  <a:off x="4835030" y="3027640"/>
                  <a:ext cx="236842" cy="824854"/>
                </a:xfrm>
                <a:custGeom>
                  <a:rect b="b" l="l" r="r" t="t"/>
                  <a:pathLst>
                    <a:path extrusionOk="0" h="209221" w="60074">
                      <a:moveTo>
                        <a:pt x="8848" y="209204"/>
                      </a:moveTo>
                      <a:cubicBezTo>
                        <a:pt x="6664" y="209204"/>
                        <a:pt x="4569" y="208287"/>
                        <a:pt x="3084" y="206619"/>
                      </a:cubicBezTo>
                      <a:cubicBezTo>
                        <a:pt x="-497" y="202611"/>
                        <a:pt x="-60" y="197293"/>
                        <a:pt x="115" y="194114"/>
                      </a:cubicBezTo>
                      <a:cubicBezTo>
                        <a:pt x="5006" y="128704"/>
                        <a:pt x="20550" y="64195"/>
                        <a:pt x="46312" y="2374"/>
                      </a:cubicBezTo>
                      <a:lnTo>
                        <a:pt x="46836" y="1265"/>
                      </a:lnTo>
                      <a:lnTo>
                        <a:pt x="47884" y="759"/>
                      </a:lnTo>
                      <a:cubicBezTo>
                        <a:pt x="50504" y="-473"/>
                        <a:pt x="53298" y="-193"/>
                        <a:pt x="55569" y="1510"/>
                      </a:cubicBezTo>
                      <a:cubicBezTo>
                        <a:pt x="59150" y="4226"/>
                        <a:pt x="60546" y="9954"/>
                        <a:pt x="59935" y="13928"/>
                      </a:cubicBezTo>
                      <a:lnTo>
                        <a:pt x="32078" y="181713"/>
                      </a:lnTo>
                      <a:cubicBezTo>
                        <a:pt x="30680" y="190359"/>
                        <a:pt x="27448" y="202078"/>
                        <a:pt x="16184" y="205519"/>
                      </a:cubicBezTo>
                      <a:cubicBezTo>
                        <a:pt x="14524" y="207554"/>
                        <a:pt x="12166" y="208925"/>
                        <a:pt x="9634" y="209178"/>
                      </a:cubicBezTo>
                      <a:cubicBezTo>
                        <a:pt x="9372" y="209204"/>
                        <a:pt x="9109" y="209222"/>
                        <a:pt x="8848" y="209222"/>
                      </a:cubicBezTo>
                      <a:close/>
                      <a:moveTo>
                        <a:pt x="51464" y="6287"/>
                      </a:moveTo>
                      <a:cubicBezTo>
                        <a:pt x="26313" y="67033"/>
                        <a:pt x="11206" y="130372"/>
                        <a:pt x="6403" y="194577"/>
                      </a:cubicBezTo>
                      <a:cubicBezTo>
                        <a:pt x="6141" y="197782"/>
                        <a:pt x="6053" y="200594"/>
                        <a:pt x="7712" y="202471"/>
                      </a:cubicBezTo>
                      <a:cubicBezTo>
                        <a:pt x="7974" y="202733"/>
                        <a:pt x="8324" y="203030"/>
                        <a:pt x="9022" y="202951"/>
                      </a:cubicBezTo>
                      <a:cubicBezTo>
                        <a:pt x="9983" y="202855"/>
                        <a:pt x="11031" y="202148"/>
                        <a:pt x="11467" y="201231"/>
                      </a:cubicBezTo>
                      <a:lnTo>
                        <a:pt x="12166" y="200070"/>
                      </a:lnTo>
                      <a:lnTo>
                        <a:pt x="13476" y="199755"/>
                      </a:lnTo>
                      <a:cubicBezTo>
                        <a:pt x="20200" y="198148"/>
                        <a:pt x="24043" y="192262"/>
                        <a:pt x="25965" y="180674"/>
                      </a:cubicBezTo>
                      <a:lnTo>
                        <a:pt x="53735" y="12889"/>
                      </a:lnTo>
                      <a:cubicBezTo>
                        <a:pt x="54172" y="10697"/>
                        <a:pt x="53124" y="7509"/>
                        <a:pt x="51727" y="6470"/>
                      </a:cubicBezTo>
                      <a:cubicBezTo>
                        <a:pt x="51639" y="6391"/>
                        <a:pt x="51552" y="6330"/>
                        <a:pt x="51464" y="6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1" name="Google Shape;1541;p8"/>
                <p:cNvSpPr/>
                <p:nvPr/>
              </p:nvSpPr>
              <p:spPr>
                <a:xfrm>
                  <a:off x="5297011" y="2657940"/>
                  <a:ext cx="236767" cy="824814"/>
                </a:xfrm>
                <a:custGeom>
                  <a:rect b="b" l="l" r="r" t="t"/>
                  <a:pathLst>
                    <a:path extrusionOk="0" h="209211" w="60055">
                      <a:moveTo>
                        <a:pt x="8800" y="209194"/>
                      </a:moveTo>
                      <a:cubicBezTo>
                        <a:pt x="6617" y="209194"/>
                        <a:pt x="4521" y="208277"/>
                        <a:pt x="3036" y="206617"/>
                      </a:cubicBezTo>
                      <a:cubicBezTo>
                        <a:pt x="-457" y="202609"/>
                        <a:pt x="-108" y="197291"/>
                        <a:pt x="154" y="194112"/>
                      </a:cubicBezTo>
                      <a:cubicBezTo>
                        <a:pt x="5044" y="128703"/>
                        <a:pt x="20590" y="64193"/>
                        <a:pt x="46352" y="2372"/>
                      </a:cubicBezTo>
                      <a:lnTo>
                        <a:pt x="46788" y="1263"/>
                      </a:lnTo>
                      <a:lnTo>
                        <a:pt x="47836" y="748"/>
                      </a:lnTo>
                      <a:cubicBezTo>
                        <a:pt x="50455" y="-466"/>
                        <a:pt x="53250" y="-195"/>
                        <a:pt x="55521" y="1508"/>
                      </a:cubicBezTo>
                      <a:cubicBezTo>
                        <a:pt x="59101" y="4224"/>
                        <a:pt x="60586" y="9952"/>
                        <a:pt x="59888" y="13917"/>
                      </a:cubicBezTo>
                      <a:lnTo>
                        <a:pt x="32116" y="181702"/>
                      </a:lnTo>
                      <a:cubicBezTo>
                        <a:pt x="30632" y="190348"/>
                        <a:pt x="27401" y="202068"/>
                        <a:pt x="16135" y="205508"/>
                      </a:cubicBezTo>
                      <a:cubicBezTo>
                        <a:pt x="14477" y="207543"/>
                        <a:pt x="12119" y="208914"/>
                        <a:pt x="9674" y="209167"/>
                      </a:cubicBezTo>
                      <a:cubicBezTo>
                        <a:pt x="9324" y="209194"/>
                        <a:pt x="9062" y="209211"/>
                        <a:pt x="8800" y="209211"/>
                      </a:cubicBezTo>
                      <a:close/>
                      <a:moveTo>
                        <a:pt x="51417" y="6276"/>
                      </a:moveTo>
                      <a:cubicBezTo>
                        <a:pt x="26353" y="67022"/>
                        <a:pt x="11157" y="130362"/>
                        <a:pt x="6354" y="194566"/>
                      </a:cubicBezTo>
                      <a:cubicBezTo>
                        <a:pt x="6093" y="197771"/>
                        <a:pt x="6093" y="200583"/>
                        <a:pt x="7752" y="202461"/>
                      </a:cubicBezTo>
                      <a:cubicBezTo>
                        <a:pt x="8014" y="202714"/>
                        <a:pt x="8364" y="203002"/>
                        <a:pt x="9062" y="202941"/>
                      </a:cubicBezTo>
                      <a:cubicBezTo>
                        <a:pt x="9935" y="202845"/>
                        <a:pt x="10983" y="202155"/>
                        <a:pt x="11507" y="201220"/>
                      </a:cubicBezTo>
                      <a:lnTo>
                        <a:pt x="12206" y="200059"/>
                      </a:lnTo>
                      <a:lnTo>
                        <a:pt x="13515" y="199745"/>
                      </a:lnTo>
                      <a:cubicBezTo>
                        <a:pt x="20153" y="198138"/>
                        <a:pt x="23995" y="192252"/>
                        <a:pt x="25916" y="180663"/>
                      </a:cubicBezTo>
                      <a:lnTo>
                        <a:pt x="53775" y="12878"/>
                      </a:lnTo>
                      <a:cubicBezTo>
                        <a:pt x="54123" y="10686"/>
                        <a:pt x="53163" y="7507"/>
                        <a:pt x="51765" y="6459"/>
                      </a:cubicBezTo>
                      <a:cubicBezTo>
                        <a:pt x="51678" y="6381"/>
                        <a:pt x="51504" y="6311"/>
                        <a:pt x="51417" y="62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2" name="Google Shape;1542;p8"/>
                <p:cNvSpPr/>
                <p:nvPr/>
              </p:nvSpPr>
              <p:spPr>
                <a:xfrm>
                  <a:off x="5573543" y="2405005"/>
                  <a:ext cx="236968" cy="824810"/>
                </a:xfrm>
                <a:custGeom>
                  <a:rect b="b" l="l" r="r" t="t"/>
                  <a:pathLst>
                    <a:path extrusionOk="0" h="209210" w="60106">
                      <a:moveTo>
                        <a:pt x="8885" y="209202"/>
                      </a:moveTo>
                      <a:cubicBezTo>
                        <a:pt x="6615" y="209202"/>
                        <a:pt x="4607" y="208285"/>
                        <a:pt x="3122" y="206617"/>
                      </a:cubicBezTo>
                      <a:cubicBezTo>
                        <a:pt x="-459" y="202608"/>
                        <a:pt x="-109" y="197281"/>
                        <a:pt x="152" y="194111"/>
                      </a:cubicBezTo>
                      <a:cubicBezTo>
                        <a:pt x="5043" y="128702"/>
                        <a:pt x="20588" y="64192"/>
                        <a:pt x="46350" y="2372"/>
                      </a:cubicBezTo>
                      <a:lnTo>
                        <a:pt x="46786" y="1263"/>
                      </a:lnTo>
                      <a:lnTo>
                        <a:pt x="47922" y="756"/>
                      </a:lnTo>
                      <a:cubicBezTo>
                        <a:pt x="50541" y="-475"/>
                        <a:pt x="53336" y="-187"/>
                        <a:pt x="55519" y="1507"/>
                      </a:cubicBezTo>
                      <a:cubicBezTo>
                        <a:pt x="59099" y="4223"/>
                        <a:pt x="60584" y="9952"/>
                        <a:pt x="59973" y="13917"/>
                      </a:cubicBezTo>
                      <a:lnTo>
                        <a:pt x="32115" y="181702"/>
                      </a:lnTo>
                      <a:cubicBezTo>
                        <a:pt x="30718" y="190347"/>
                        <a:pt x="27486" y="202067"/>
                        <a:pt x="16133" y="205508"/>
                      </a:cubicBezTo>
                      <a:cubicBezTo>
                        <a:pt x="14562" y="207542"/>
                        <a:pt x="12204" y="208913"/>
                        <a:pt x="9672" y="209167"/>
                      </a:cubicBezTo>
                      <a:cubicBezTo>
                        <a:pt x="9410" y="209193"/>
                        <a:pt x="9147" y="209210"/>
                        <a:pt x="8885" y="209210"/>
                      </a:cubicBezTo>
                      <a:close/>
                      <a:moveTo>
                        <a:pt x="51502" y="6284"/>
                      </a:moveTo>
                      <a:cubicBezTo>
                        <a:pt x="26351" y="67030"/>
                        <a:pt x="11156" y="130370"/>
                        <a:pt x="6353" y="194574"/>
                      </a:cubicBezTo>
                      <a:cubicBezTo>
                        <a:pt x="6178" y="197779"/>
                        <a:pt x="6091" y="200591"/>
                        <a:pt x="7750" y="202468"/>
                      </a:cubicBezTo>
                      <a:cubicBezTo>
                        <a:pt x="8012" y="202731"/>
                        <a:pt x="8362" y="203036"/>
                        <a:pt x="9060" y="202949"/>
                      </a:cubicBezTo>
                      <a:cubicBezTo>
                        <a:pt x="9933" y="202853"/>
                        <a:pt x="10982" y="202145"/>
                        <a:pt x="11505" y="201228"/>
                      </a:cubicBezTo>
                      <a:lnTo>
                        <a:pt x="12204" y="200067"/>
                      </a:lnTo>
                      <a:lnTo>
                        <a:pt x="13514" y="199753"/>
                      </a:lnTo>
                      <a:cubicBezTo>
                        <a:pt x="20238" y="198146"/>
                        <a:pt x="24081" y="192260"/>
                        <a:pt x="26002" y="180671"/>
                      </a:cubicBezTo>
                      <a:lnTo>
                        <a:pt x="53773" y="12886"/>
                      </a:lnTo>
                      <a:cubicBezTo>
                        <a:pt x="54122" y="10694"/>
                        <a:pt x="53161" y="7515"/>
                        <a:pt x="51764" y="6467"/>
                      </a:cubicBezTo>
                      <a:cubicBezTo>
                        <a:pt x="51676" y="6389"/>
                        <a:pt x="51590" y="6328"/>
                        <a:pt x="51502" y="628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3" name="Google Shape;1543;p8"/>
                <p:cNvSpPr/>
                <p:nvPr/>
              </p:nvSpPr>
              <p:spPr>
                <a:xfrm>
                  <a:off x="5877954" y="2103744"/>
                  <a:ext cx="236767" cy="824822"/>
                </a:xfrm>
                <a:custGeom>
                  <a:rect b="b" l="l" r="r" t="t"/>
                  <a:pathLst>
                    <a:path extrusionOk="0" h="209213" w="60055">
                      <a:moveTo>
                        <a:pt x="8799" y="209196"/>
                      </a:moveTo>
                      <a:cubicBezTo>
                        <a:pt x="6616" y="209196"/>
                        <a:pt x="4521" y="208279"/>
                        <a:pt x="3036" y="206619"/>
                      </a:cubicBezTo>
                      <a:cubicBezTo>
                        <a:pt x="-457" y="202611"/>
                        <a:pt x="-108" y="197284"/>
                        <a:pt x="154" y="194114"/>
                      </a:cubicBezTo>
                      <a:cubicBezTo>
                        <a:pt x="5044" y="128704"/>
                        <a:pt x="20589" y="64195"/>
                        <a:pt x="46264" y="2374"/>
                      </a:cubicBezTo>
                      <a:lnTo>
                        <a:pt x="46787" y="1265"/>
                      </a:lnTo>
                      <a:lnTo>
                        <a:pt x="47836" y="759"/>
                      </a:lnTo>
                      <a:cubicBezTo>
                        <a:pt x="50455" y="-473"/>
                        <a:pt x="53250" y="-193"/>
                        <a:pt x="55520" y="1510"/>
                      </a:cubicBezTo>
                      <a:cubicBezTo>
                        <a:pt x="59101" y="4226"/>
                        <a:pt x="60586" y="9954"/>
                        <a:pt x="59887" y="13919"/>
                      </a:cubicBezTo>
                      <a:lnTo>
                        <a:pt x="32116" y="181704"/>
                      </a:lnTo>
                      <a:cubicBezTo>
                        <a:pt x="30632" y="190350"/>
                        <a:pt x="27401" y="202069"/>
                        <a:pt x="16135" y="205510"/>
                      </a:cubicBezTo>
                      <a:cubicBezTo>
                        <a:pt x="14476" y="207545"/>
                        <a:pt x="12119" y="208916"/>
                        <a:pt x="9673" y="209169"/>
                      </a:cubicBezTo>
                      <a:cubicBezTo>
                        <a:pt x="9324" y="209196"/>
                        <a:pt x="9062" y="209213"/>
                        <a:pt x="8799" y="209213"/>
                      </a:cubicBezTo>
                      <a:close/>
                      <a:moveTo>
                        <a:pt x="51417" y="6287"/>
                      </a:moveTo>
                      <a:cubicBezTo>
                        <a:pt x="26353" y="67033"/>
                        <a:pt x="11157" y="130372"/>
                        <a:pt x="6354" y="194577"/>
                      </a:cubicBezTo>
                      <a:cubicBezTo>
                        <a:pt x="6093" y="197782"/>
                        <a:pt x="6093" y="200594"/>
                        <a:pt x="7752" y="202471"/>
                      </a:cubicBezTo>
                      <a:cubicBezTo>
                        <a:pt x="7926" y="202724"/>
                        <a:pt x="8276" y="203004"/>
                        <a:pt x="8974" y="202951"/>
                      </a:cubicBezTo>
                      <a:cubicBezTo>
                        <a:pt x="9935" y="202856"/>
                        <a:pt x="10983" y="202166"/>
                        <a:pt x="11507" y="201231"/>
                      </a:cubicBezTo>
                      <a:lnTo>
                        <a:pt x="12206" y="200070"/>
                      </a:lnTo>
                      <a:lnTo>
                        <a:pt x="13515" y="199755"/>
                      </a:lnTo>
                      <a:cubicBezTo>
                        <a:pt x="20152" y="198148"/>
                        <a:pt x="23995" y="192262"/>
                        <a:pt x="25916" y="180674"/>
                      </a:cubicBezTo>
                      <a:lnTo>
                        <a:pt x="53774" y="12889"/>
                      </a:lnTo>
                      <a:cubicBezTo>
                        <a:pt x="54123" y="10697"/>
                        <a:pt x="53163" y="7518"/>
                        <a:pt x="51765" y="6470"/>
                      </a:cubicBezTo>
                      <a:cubicBezTo>
                        <a:pt x="51678" y="6392"/>
                        <a:pt x="51504" y="6330"/>
                        <a:pt x="51417" y="6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4" name="Google Shape;1544;p8"/>
                <p:cNvSpPr/>
                <p:nvPr/>
              </p:nvSpPr>
              <p:spPr>
                <a:xfrm>
                  <a:off x="6155724" y="1760023"/>
                  <a:ext cx="163495" cy="836161"/>
                </a:xfrm>
                <a:custGeom>
                  <a:rect b="b" l="l" r="r" t="t"/>
                  <a:pathLst>
                    <a:path extrusionOk="0" h="212089" w="41470">
                      <a:moveTo>
                        <a:pt x="25951" y="212090"/>
                      </a:moveTo>
                      <a:cubicBezTo>
                        <a:pt x="24553" y="212090"/>
                        <a:pt x="23156" y="211671"/>
                        <a:pt x="21933" y="210832"/>
                      </a:cubicBezTo>
                      <a:cubicBezTo>
                        <a:pt x="18091" y="208195"/>
                        <a:pt x="16868" y="203925"/>
                        <a:pt x="15908" y="199785"/>
                      </a:cubicBezTo>
                      <a:cubicBezTo>
                        <a:pt x="1586" y="135808"/>
                        <a:pt x="-3130" y="69892"/>
                        <a:pt x="2022" y="3863"/>
                      </a:cubicBezTo>
                      <a:lnTo>
                        <a:pt x="2109" y="2710"/>
                      </a:lnTo>
                      <a:lnTo>
                        <a:pt x="2896" y="1915"/>
                      </a:lnTo>
                      <a:cubicBezTo>
                        <a:pt x="4817" y="99"/>
                        <a:pt x="7349" y="-460"/>
                        <a:pt x="9707" y="387"/>
                      </a:cubicBezTo>
                      <a:cubicBezTo>
                        <a:pt x="13899" y="1828"/>
                        <a:pt x="16955" y="6963"/>
                        <a:pt x="17480" y="11093"/>
                      </a:cubicBezTo>
                      <a:lnTo>
                        <a:pt x="40797" y="179315"/>
                      </a:lnTo>
                      <a:cubicBezTo>
                        <a:pt x="42019" y="187926"/>
                        <a:pt x="42543" y="199934"/>
                        <a:pt x="33548" y="206239"/>
                      </a:cubicBezTo>
                      <a:cubicBezTo>
                        <a:pt x="32675" y="208666"/>
                        <a:pt x="30841" y="210640"/>
                        <a:pt x="28658" y="211548"/>
                      </a:cubicBezTo>
                      <a:cubicBezTo>
                        <a:pt x="27785" y="211906"/>
                        <a:pt x="26911" y="212081"/>
                        <a:pt x="25951" y="212081"/>
                      </a:cubicBezTo>
                      <a:close/>
                      <a:moveTo>
                        <a:pt x="7874" y="6081"/>
                      </a:moveTo>
                      <a:cubicBezTo>
                        <a:pt x="2983" y="70931"/>
                        <a:pt x="7699" y="135642"/>
                        <a:pt x="21758" y="198475"/>
                      </a:cubicBezTo>
                      <a:cubicBezTo>
                        <a:pt x="22458" y="201567"/>
                        <a:pt x="23243" y="204457"/>
                        <a:pt x="25339" y="205872"/>
                      </a:cubicBezTo>
                      <a:cubicBezTo>
                        <a:pt x="25688" y="206117"/>
                        <a:pt x="26038" y="206160"/>
                        <a:pt x="26388" y="206012"/>
                      </a:cubicBezTo>
                      <a:cubicBezTo>
                        <a:pt x="26998" y="205759"/>
                        <a:pt x="27785" y="204946"/>
                        <a:pt x="27959" y="203759"/>
                      </a:cubicBezTo>
                      <a:lnTo>
                        <a:pt x="28221" y="202466"/>
                      </a:lnTo>
                      <a:lnTo>
                        <a:pt x="29356" y="201785"/>
                      </a:lnTo>
                      <a:cubicBezTo>
                        <a:pt x="34771" y="198493"/>
                        <a:pt x="36517" y="191821"/>
                        <a:pt x="34858" y="180145"/>
                      </a:cubicBezTo>
                      <a:lnTo>
                        <a:pt x="11542" y="11923"/>
                      </a:lnTo>
                      <a:cubicBezTo>
                        <a:pt x="11192" y="9399"/>
                        <a:pt x="9271" y="6640"/>
                        <a:pt x="7874" y="60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5" name="Google Shape;1545;p8"/>
                <p:cNvSpPr/>
                <p:nvPr/>
              </p:nvSpPr>
              <p:spPr>
                <a:xfrm>
                  <a:off x="6463790" y="1415485"/>
                  <a:ext cx="163559" cy="836161"/>
                </a:xfrm>
                <a:custGeom>
                  <a:rect b="b" l="l" r="r" t="t"/>
                  <a:pathLst>
                    <a:path extrusionOk="0" h="212089" w="41486">
                      <a:moveTo>
                        <a:pt x="25986" y="212090"/>
                      </a:moveTo>
                      <a:cubicBezTo>
                        <a:pt x="24588" y="212090"/>
                        <a:pt x="23191" y="211671"/>
                        <a:pt x="21968" y="210832"/>
                      </a:cubicBezTo>
                      <a:cubicBezTo>
                        <a:pt x="18039" y="208195"/>
                        <a:pt x="16817" y="203925"/>
                        <a:pt x="15943" y="199785"/>
                      </a:cubicBezTo>
                      <a:cubicBezTo>
                        <a:pt x="1621" y="135808"/>
                        <a:pt x="-3095" y="69892"/>
                        <a:pt x="1971" y="3863"/>
                      </a:cubicBezTo>
                      <a:lnTo>
                        <a:pt x="2058" y="2710"/>
                      </a:lnTo>
                      <a:lnTo>
                        <a:pt x="2931" y="1915"/>
                      </a:lnTo>
                      <a:cubicBezTo>
                        <a:pt x="4852" y="99"/>
                        <a:pt x="7297" y="-460"/>
                        <a:pt x="9742" y="387"/>
                      </a:cubicBezTo>
                      <a:cubicBezTo>
                        <a:pt x="13847" y="1837"/>
                        <a:pt x="16904" y="6963"/>
                        <a:pt x="17515" y="11093"/>
                      </a:cubicBezTo>
                      <a:lnTo>
                        <a:pt x="40832" y="179315"/>
                      </a:lnTo>
                      <a:cubicBezTo>
                        <a:pt x="42054" y="187926"/>
                        <a:pt x="42491" y="199934"/>
                        <a:pt x="33496" y="206239"/>
                      </a:cubicBezTo>
                      <a:cubicBezTo>
                        <a:pt x="32623" y="208666"/>
                        <a:pt x="30876" y="210631"/>
                        <a:pt x="28693" y="211548"/>
                      </a:cubicBezTo>
                      <a:cubicBezTo>
                        <a:pt x="27820" y="211907"/>
                        <a:pt x="26859" y="212081"/>
                        <a:pt x="25986" y="212081"/>
                      </a:cubicBezTo>
                      <a:close/>
                      <a:moveTo>
                        <a:pt x="7821" y="6081"/>
                      </a:moveTo>
                      <a:cubicBezTo>
                        <a:pt x="3018" y="70931"/>
                        <a:pt x="7647" y="135651"/>
                        <a:pt x="21794" y="198475"/>
                      </a:cubicBezTo>
                      <a:cubicBezTo>
                        <a:pt x="22493" y="201567"/>
                        <a:pt x="23278" y="204466"/>
                        <a:pt x="25375" y="205872"/>
                      </a:cubicBezTo>
                      <a:cubicBezTo>
                        <a:pt x="25723" y="206125"/>
                        <a:pt x="25986" y="206160"/>
                        <a:pt x="26423" y="206012"/>
                      </a:cubicBezTo>
                      <a:cubicBezTo>
                        <a:pt x="27033" y="205759"/>
                        <a:pt x="27733" y="204946"/>
                        <a:pt x="27994" y="203759"/>
                      </a:cubicBezTo>
                      <a:lnTo>
                        <a:pt x="28256" y="202466"/>
                      </a:lnTo>
                      <a:lnTo>
                        <a:pt x="29391" y="201785"/>
                      </a:lnTo>
                      <a:cubicBezTo>
                        <a:pt x="34806" y="198545"/>
                        <a:pt x="36553" y="191672"/>
                        <a:pt x="34893" y="180145"/>
                      </a:cubicBezTo>
                      <a:lnTo>
                        <a:pt x="11577" y="11923"/>
                      </a:lnTo>
                      <a:cubicBezTo>
                        <a:pt x="11227" y="9390"/>
                        <a:pt x="9306" y="6640"/>
                        <a:pt x="7821"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6" name="Google Shape;1546;p8"/>
                <p:cNvSpPr/>
                <p:nvPr/>
              </p:nvSpPr>
              <p:spPr>
                <a:xfrm>
                  <a:off x="6351351" y="1701339"/>
                  <a:ext cx="134522" cy="686638"/>
                </a:xfrm>
                <a:custGeom>
                  <a:rect b="b" l="l" r="r" t="t"/>
                  <a:pathLst>
                    <a:path extrusionOk="0" h="174163" w="34121">
                      <a:moveTo>
                        <a:pt x="22362" y="174163"/>
                      </a:moveTo>
                      <a:cubicBezTo>
                        <a:pt x="21227" y="174163"/>
                        <a:pt x="20092" y="173788"/>
                        <a:pt x="19132" y="173072"/>
                      </a:cubicBezTo>
                      <a:cubicBezTo>
                        <a:pt x="16075" y="170889"/>
                        <a:pt x="15114" y="167413"/>
                        <a:pt x="14329" y="164042"/>
                      </a:cubicBezTo>
                      <a:cubicBezTo>
                        <a:pt x="2364" y="111356"/>
                        <a:pt x="-2177" y="57221"/>
                        <a:pt x="967" y="3121"/>
                      </a:cubicBezTo>
                      <a:lnTo>
                        <a:pt x="967" y="2213"/>
                      </a:lnTo>
                      <a:lnTo>
                        <a:pt x="1666" y="1566"/>
                      </a:lnTo>
                      <a:cubicBezTo>
                        <a:pt x="3063" y="125"/>
                        <a:pt x="4984" y="-355"/>
                        <a:pt x="6818" y="265"/>
                      </a:cubicBezTo>
                      <a:cubicBezTo>
                        <a:pt x="10136" y="1366"/>
                        <a:pt x="12669" y="5636"/>
                        <a:pt x="13193" y="9120"/>
                      </a:cubicBezTo>
                      <a:lnTo>
                        <a:pt x="33541" y="147493"/>
                      </a:lnTo>
                      <a:cubicBezTo>
                        <a:pt x="34501" y="154541"/>
                        <a:pt x="35113" y="164348"/>
                        <a:pt x="28213" y="169413"/>
                      </a:cubicBezTo>
                      <a:cubicBezTo>
                        <a:pt x="27602" y="171430"/>
                        <a:pt x="26205" y="173054"/>
                        <a:pt x="24372" y="173770"/>
                      </a:cubicBezTo>
                      <a:cubicBezTo>
                        <a:pt x="23760" y="174032"/>
                        <a:pt x="23062" y="174163"/>
                        <a:pt x="22362" y="174163"/>
                      </a:cubicBezTo>
                      <a:close/>
                      <a:moveTo>
                        <a:pt x="5596" y="4911"/>
                      </a:moveTo>
                      <a:cubicBezTo>
                        <a:pt x="2713" y="58060"/>
                        <a:pt x="7255" y="111225"/>
                        <a:pt x="18957" y="162968"/>
                      </a:cubicBezTo>
                      <a:cubicBezTo>
                        <a:pt x="19568" y="165562"/>
                        <a:pt x="20267" y="167981"/>
                        <a:pt x="21926" y="169194"/>
                      </a:cubicBezTo>
                      <a:cubicBezTo>
                        <a:pt x="22275" y="169439"/>
                        <a:pt x="22450" y="169386"/>
                        <a:pt x="22625" y="169334"/>
                      </a:cubicBezTo>
                      <a:cubicBezTo>
                        <a:pt x="23062" y="169151"/>
                        <a:pt x="23585" y="168470"/>
                        <a:pt x="23760" y="167526"/>
                      </a:cubicBezTo>
                      <a:lnTo>
                        <a:pt x="23935" y="166479"/>
                      </a:lnTo>
                      <a:lnTo>
                        <a:pt x="24808" y="165911"/>
                      </a:lnTo>
                      <a:cubicBezTo>
                        <a:pt x="28912" y="163335"/>
                        <a:pt x="30222" y="157693"/>
                        <a:pt x="28825" y="148166"/>
                      </a:cubicBezTo>
                      <a:lnTo>
                        <a:pt x="8477" y="9793"/>
                      </a:lnTo>
                      <a:cubicBezTo>
                        <a:pt x="8128" y="7487"/>
                        <a:pt x="6556" y="5444"/>
                        <a:pt x="5596" y="48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7" name="Google Shape;1547;p8"/>
                <p:cNvSpPr/>
                <p:nvPr/>
              </p:nvSpPr>
              <p:spPr>
                <a:xfrm>
                  <a:off x="6744738" y="1101365"/>
                  <a:ext cx="163610" cy="836149"/>
                </a:xfrm>
                <a:custGeom>
                  <a:rect b="b" l="l" r="r" t="t"/>
                  <a:pathLst>
                    <a:path extrusionOk="0" h="212086" w="41499">
                      <a:moveTo>
                        <a:pt x="25999" y="212087"/>
                      </a:moveTo>
                      <a:cubicBezTo>
                        <a:pt x="24602" y="212087"/>
                        <a:pt x="23204" y="211668"/>
                        <a:pt x="21982" y="210829"/>
                      </a:cubicBezTo>
                      <a:cubicBezTo>
                        <a:pt x="18052" y="208192"/>
                        <a:pt x="16829" y="203922"/>
                        <a:pt x="15956" y="199782"/>
                      </a:cubicBezTo>
                      <a:cubicBezTo>
                        <a:pt x="1547" y="135796"/>
                        <a:pt x="-3082" y="69880"/>
                        <a:pt x="1983" y="3860"/>
                      </a:cubicBezTo>
                      <a:lnTo>
                        <a:pt x="2070" y="2707"/>
                      </a:lnTo>
                      <a:lnTo>
                        <a:pt x="2944" y="1912"/>
                      </a:lnTo>
                      <a:cubicBezTo>
                        <a:pt x="4865" y="96"/>
                        <a:pt x="7310" y="-463"/>
                        <a:pt x="9756" y="393"/>
                      </a:cubicBezTo>
                      <a:cubicBezTo>
                        <a:pt x="13860" y="1842"/>
                        <a:pt x="16916" y="6969"/>
                        <a:pt x="17528" y="11099"/>
                      </a:cubicBezTo>
                      <a:lnTo>
                        <a:pt x="40845" y="179321"/>
                      </a:lnTo>
                      <a:cubicBezTo>
                        <a:pt x="42068" y="187932"/>
                        <a:pt x="42504" y="199940"/>
                        <a:pt x="33509" y="206245"/>
                      </a:cubicBezTo>
                      <a:cubicBezTo>
                        <a:pt x="32635" y="208672"/>
                        <a:pt x="30889" y="210646"/>
                        <a:pt x="28619" y="211554"/>
                      </a:cubicBezTo>
                      <a:cubicBezTo>
                        <a:pt x="27745" y="211912"/>
                        <a:pt x="26872" y="212087"/>
                        <a:pt x="25999" y="212087"/>
                      </a:cubicBezTo>
                      <a:close/>
                      <a:moveTo>
                        <a:pt x="7835" y="6078"/>
                      </a:moveTo>
                      <a:cubicBezTo>
                        <a:pt x="3031" y="70920"/>
                        <a:pt x="7660" y="135639"/>
                        <a:pt x="21807" y="198472"/>
                      </a:cubicBezTo>
                      <a:cubicBezTo>
                        <a:pt x="22419" y="201564"/>
                        <a:pt x="23204" y="204454"/>
                        <a:pt x="25300" y="205869"/>
                      </a:cubicBezTo>
                      <a:cubicBezTo>
                        <a:pt x="25737" y="206122"/>
                        <a:pt x="25999" y="206157"/>
                        <a:pt x="26348" y="206009"/>
                      </a:cubicBezTo>
                      <a:cubicBezTo>
                        <a:pt x="26959" y="205756"/>
                        <a:pt x="27745" y="204943"/>
                        <a:pt x="28007" y="203756"/>
                      </a:cubicBezTo>
                      <a:lnTo>
                        <a:pt x="28269" y="202463"/>
                      </a:lnTo>
                      <a:lnTo>
                        <a:pt x="29405" y="201782"/>
                      </a:lnTo>
                      <a:cubicBezTo>
                        <a:pt x="34819" y="198490"/>
                        <a:pt x="36565" y="191818"/>
                        <a:pt x="34907" y="180142"/>
                      </a:cubicBezTo>
                      <a:lnTo>
                        <a:pt x="11590" y="11920"/>
                      </a:lnTo>
                      <a:cubicBezTo>
                        <a:pt x="11240" y="9388"/>
                        <a:pt x="9231" y="6637"/>
                        <a:pt x="7835" y="60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8" name="Google Shape;1548;p8"/>
                <p:cNvSpPr/>
                <p:nvPr/>
              </p:nvSpPr>
              <p:spPr>
                <a:xfrm>
                  <a:off x="6981025" y="837156"/>
                  <a:ext cx="163559" cy="836165"/>
                </a:xfrm>
                <a:custGeom>
                  <a:rect b="b" l="l" r="r" t="t"/>
                  <a:pathLst>
                    <a:path extrusionOk="0" h="212090" w="41486">
                      <a:moveTo>
                        <a:pt x="25986" y="212091"/>
                      </a:moveTo>
                      <a:cubicBezTo>
                        <a:pt x="24589" y="212091"/>
                        <a:pt x="23192" y="211672"/>
                        <a:pt x="21969" y="210833"/>
                      </a:cubicBezTo>
                      <a:cubicBezTo>
                        <a:pt x="18039" y="208196"/>
                        <a:pt x="16816" y="203926"/>
                        <a:pt x="15943" y="199786"/>
                      </a:cubicBezTo>
                      <a:cubicBezTo>
                        <a:pt x="1621" y="135800"/>
                        <a:pt x="-3095" y="69884"/>
                        <a:pt x="1970" y="3864"/>
                      </a:cubicBezTo>
                      <a:lnTo>
                        <a:pt x="2058" y="2711"/>
                      </a:lnTo>
                      <a:lnTo>
                        <a:pt x="2931" y="1916"/>
                      </a:lnTo>
                      <a:cubicBezTo>
                        <a:pt x="4853" y="100"/>
                        <a:pt x="7298" y="-468"/>
                        <a:pt x="9743" y="397"/>
                      </a:cubicBezTo>
                      <a:cubicBezTo>
                        <a:pt x="13847" y="1846"/>
                        <a:pt x="16991" y="6973"/>
                        <a:pt x="17515" y="11103"/>
                      </a:cubicBezTo>
                      <a:lnTo>
                        <a:pt x="40832" y="179325"/>
                      </a:lnTo>
                      <a:cubicBezTo>
                        <a:pt x="42054" y="187936"/>
                        <a:pt x="42491" y="199943"/>
                        <a:pt x="33496" y="206249"/>
                      </a:cubicBezTo>
                      <a:cubicBezTo>
                        <a:pt x="32623" y="208676"/>
                        <a:pt x="30877" y="210641"/>
                        <a:pt x="28693" y="211558"/>
                      </a:cubicBezTo>
                      <a:cubicBezTo>
                        <a:pt x="27820" y="211916"/>
                        <a:pt x="26859" y="212091"/>
                        <a:pt x="25986" y="212091"/>
                      </a:cubicBezTo>
                      <a:close/>
                      <a:moveTo>
                        <a:pt x="7821" y="6082"/>
                      </a:moveTo>
                      <a:cubicBezTo>
                        <a:pt x="3018" y="70924"/>
                        <a:pt x="7647" y="135643"/>
                        <a:pt x="21794" y="198476"/>
                      </a:cubicBezTo>
                      <a:cubicBezTo>
                        <a:pt x="22492" y="201568"/>
                        <a:pt x="23279" y="204458"/>
                        <a:pt x="25375" y="205873"/>
                      </a:cubicBezTo>
                      <a:cubicBezTo>
                        <a:pt x="25724" y="206126"/>
                        <a:pt x="25986" y="206161"/>
                        <a:pt x="26422" y="206013"/>
                      </a:cubicBezTo>
                      <a:cubicBezTo>
                        <a:pt x="27034" y="205759"/>
                        <a:pt x="27732" y="204947"/>
                        <a:pt x="27995" y="203760"/>
                      </a:cubicBezTo>
                      <a:lnTo>
                        <a:pt x="28257" y="202467"/>
                      </a:lnTo>
                      <a:lnTo>
                        <a:pt x="29392" y="201786"/>
                      </a:lnTo>
                      <a:cubicBezTo>
                        <a:pt x="34806" y="198502"/>
                        <a:pt x="36553" y="191831"/>
                        <a:pt x="34893" y="180146"/>
                      </a:cubicBezTo>
                      <a:lnTo>
                        <a:pt x="11576" y="11924"/>
                      </a:lnTo>
                      <a:cubicBezTo>
                        <a:pt x="11228" y="9400"/>
                        <a:pt x="9306" y="6641"/>
                        <a:pt x="7821" y="60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9" name="Google Shape;1549;p8"/>
                <p:cNvSpPr/>
                <p:nvPr/>
              </p:nvSpPr>
              <p:spPr>
                <a:xfrm>
                  <a:off x="4697495" y="3932493"/>
                  <a:ext cx="861361" cy="579268"/>
                </a:xfrm>
                <a:custGeom>
                  <a:rect b="b" l="l" r="r" t="t"/>
                  <a:pathLst>
                    <a:path extrusionOk="0" h="146929" w="218481">
                      <a:moveTo>
                        <a:pt x="212184" y="146930"/>
                      </a:moveTo>
                      <a:lnTo>
                        <a:pt x="211049" y="146414"/>
                      </a:lnTo>
                      <a:cubicBezTo>
                        <a:pt x="138478" y="114408"/>
                        <a:pt x="70449" y="72866"/>
                        <a:pt x="8969" y="22923"/>
                      </a:cubicBezTo>
                      <a:cubicBezTo>
                        <a:pt x="5039" y="19744"/>
                        <a:pt x="1197" y="16198"/>
                        <a:pt x="149" y="11002"/>
                      </a:cubicBezTo>
                      <a:cubicBezTo>
                        <a:pt x="-375" y="8243"/>
                        <a:pt x="498" y="5631"/>
                        <a:pt x="2507" y="3859"/>
                      </a:cubicBezTo>
                      <a:cubicBezTo>
                        <a:pt x="4603" y="2007"/>
                        <a:pt x="7659" y="1265"/>
                        <a:pt x="10716" y="1824"/>
                      </a:cubicBezTo>
                      <a:cubicBezTo>
                        <a:pt x="21545" y="-3416"/>
                        <a:pt x="34033" y="3710"/>
                        <a:pt x="42504" y="9648"/>
                      </a:cubicBezTo>
                      <a:lnTo>
                        <a:pt x="210874" y="126914"/>
                      </a:lnTo>
                      <a:cubicBezTo>
                        <a:pt x="215066" y="129857"/>
                        <a:pt x="219170" y="136066"/>
                        <a:pt x="218384" y="140956"/>
                      </a:cubicBezTo>
                      <a:cubicBezTo>
                        <a:pt x="217947" y="143672"/>
                        <a:pt x="216201" y="145707"/>
                        <a:pt x="213406" y="146554"/>
                      </a:cubicBezTo>
                      <a:lnTo>
                        <a:pt x="212184" y="146930"/>
                      </a:lnTo>
                      <a:close/>
                      <a:moveTo>
                        <a:pt x="8707" y="8505"/>
                      </a:moveTo>
                      <a:cubicBezTo>
                        <a:pt x="8009" y="8505"/>
                        <a:pt x="7398" y="8697"/>
                        <a:pt x="7048" y="8976"/>
                      </a:cubicBezTo>
                      <a:cubicBezTo>
                        <a:pt x="6961" y="9063"/>
                        <a:pt x="6786" y="9194"/>
                        <a:pt x="6961" y="9727"/>
                      </a:cubicBezTo>
                      <a:cubicBezTo>
                        <a:pt x="7485" y="12661"/>
                        <a:pt x="10279" y="15133"/>
                        <a:pt x="13336" y="17622"/>
                      </a:cubicBezTo>
                      <a:cubicBezTo>
                        <a:pt x="73680" y="66648"/>
                        <a:pt x="140312" y="107527"/>
                        <a:pt x="211486" y="139149"/>
                      </a:cubicBezTo>
                      <a:cubicBezTo>
                        <a:pt x="211311" y="137472"/>
                        <a:pt x="209564" y="134337"/>
                        <a:pt x="206944" y="132546"/>
                      </a:cubicBezTo>
                      <a:lnTo>
                        <a:pt x="38661" y="15281"/>
                      </a:lnTo>
                      <a:cubicBezTo>
                        <a:pt x="26959" y="7168"/>
                        <a:pt x="18837" y="4994"/>
                        <a:pt x="12899" y="8426"/>
                      </a:cubicBezTo>
                      <a:lnTo>
                        <a:pt x="11589" y="9186"/>
                      </a:lnTo>
                      <a:lnTo>
                        <a:pt x="10104" y="8740"/>
                      </a:lnTo>
                      <a:cubicBezTo>
                        <a:pt x="9668" y="8583"/>
                        <a:pt x="9144" y="8513"/>
                        <a:pt x="8707" y="85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0" name="Google Shape;1550;p8"/>
                <p:cNvSpPr/>
                <p:nvPr/>
              </p:nvSpPr>
              <p:spPr>
                <a:xfrm>
                  <a:off x="4899522" y="3809304"/>
                  <a:ext cx="861405" cy="583995"/>
                </a:xfrm>
                <a:custGeom>
                  <a:rect b="b" l="l" r="r" t="t"/>
                  <a:pathLst>
                    <a:path extrusionOk="0" h="148128" w="218492">
                      <a:moveTo>
                        <a:pt x="212126" y="148120"/>
                      </a:moveTo>
                      <a:lnTo>
                        <a:pt x="210990" y="147605"/>
                      </a:lnTo>
                      <a:cubicBezTo>
                        <a:pt x="138420" y="115599"/>
                        <a:pt x="70391" y="74048"/>
                        <a:pt x="8999" y="24113"/>
                      </a:cubicBezTo>
                      <a:cubicBezTo>
                        <a:pt x="5069" y="20934"/>
                        <a:pt x="1139" y="17406"/>
                        <a:pt x="178" y="12192"/>
                      </a:cubicBezTo>
                      <a:cubicBezTo>
                        <a:pt x="-521" y="8699"/>
                        <a:pt x="877" y="4708"/>
                        <a:pt x="3671" y="2246"/>
                      </a:cubicBezTo>
                      <a:cubicBezTo>
                        <a:pt x="5942" y="193"/>
                        <a:pt x="8824" y="-496"/>
                        <a:pt x="11619" y="359"/>
                      </a:cubicBezTo>
                      <a:lnTo>
                        <a:pt x="10745" y="2979"/>
                      </a:lnTo>
                      <a:cubicBezTo>
                        <a:pt x="21574" y="-2208"/>
                        <a:pt x="33974" y="4918"/>
                        <a:pt x="42445" y="10848"/>
                      </a:cubicBezTo>
                      <a:lnTo>
                        <a:pt x="210816" y="128113"/>
                      </a:lnTo>
                      <a:cubicBezTo>
                        <a:pt x="215095" y="131056"/>
                        <a:pt x="219112" y="137265"/>
                        <a:pt x="218413" y="142156"/>
                      </a:cubicBezTo>
                      <a:cubicBezTo>
                        <a:pt x="217977" y="144871"/>
                        <a:pt x="216143" y="146906"/>
                        <a:pt x="213349" y="147753"/>
                      </a:cubicBezTo>
                      <a:lnTo>
                        <a:pt x="212126" y="148129"/>
                      </a:lnTo>
                      <a:close/>
                      <a:moveTo>
                        <a:pt x="9260" y="6848"/>
                      </a:moveTo>
                      <a:cubicBezTo>
                        <a:pt x="8911" y="6848"/>
                        <a:pt x="8562" y="7014"/>
                        <a:pt x="8212" y="7354"/>
                      </a:cubicBezTo>
                      <a:cubicBezTo>
                        <a:pt x="7252" y="8228"/>
                        <a:pt x="6641" y="9756"/>
                        <a:pt x="6902" y="10909"/>
                      </a:cubicBezTo>
                      <a:cubicBezTo>
                        <a:pt x="7427" y="13860"/>
                        <a:pt x="10221" y="16323"/>
                        <a:pt x="13277" y="18795"/>
                      </a:cubicBezTo>
                      <a:cubicBezTo>
                        <a:pt x="73622" y="67821"/>
                        <a:pt x="140254" y="108700"/>
                        <a:pt x="211514" y="140330"/>
                      </a:cubicBezTo>
                      <a:cubicBezTo>
                        <a:pt x="211252" y="138654"/>
                        <a:pt x="209506" y="135518"/>
                        <a:pt x="206886" y="133728"/>
                      </a:cubicBezTo>
                      <a:lnTo>
                        <a:pt x="38603" y="16463"/>
                      </a:lnTo>
                      <a:cubicBezTo>
                        <a:pt x="26901" y="8350"/>
                        <a:pt x="18780" y="6175"/>
                        <a:pt x="12841" y="9608"/>
                      </a:cubicBezTo>
                      <a:lnTo>
                        <a:pt x="10134" y="4944"/>
                      </a:lnTo>
                      <a:lnTo>
                        <a:pt x="9522" y="6892"/>
                      </a:lnTo>
                      <a:cubicBezTo>
                        <a:pt x="9435" y="6865"/>
                        <a:pt x="9347" y="6848"/>
                        <a:pt x="9260" y="68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1" name="Google Shape;1551;p8"/>
                <p:cNvSpPr/>
                <p:nvPr/>
              </p:nvSpPr>
              <p:spPr>
                <a:xfrm>
                  <a:off x="5036303" y="3676727"/>
                  <a:ext cx="924047" cy="472580"/>
                </a:xfrm>
                <a:custGeom>
                  <a:rect b="b" l="l" r="r" t="t"/>
                  <a:pathLst>
                    <a:path extrusionOk="0" h="119868" w="234381">
                      <a:moveTo>
                        <a:pt x="229050" y="119860"/>
                      </a:moveTo>
                      <a:lnTo>
                        <a:pt x="227827" y="119511"/>
                      </a:lnTo>
                      <a:cubicBezTo>
                        <a:pt x="151589" y="97530"/>
                        <a:pt x="78495" y="65480"/>
                        <a:pt x="10815" y="24244"/>
                      </a:cubicBezTo>
                      <a:cubicBezTo>
                        <a:pt x="6535" y="21624"/>
                        <a:pt x="2169" y="18637"/>
                        <a:pt x="510" y="13615"/>
                      </a:cubicBezTo>
                      <a:cubicBezTo>
                        <a:pt x="-625" y="10245"/>
                        <a:pt x="160" y="6097"/>
                        <a:pt x="2605" y="3285"/>
                      </a:cubicBezTo>
                      <a:cubicBezTo>
                        <a:pt x="4615" y="935"/>
                        <a:pt x="7409" y="-113"/>
                        <a:pt x="10203" y="350"/>
                      </a:cubicBezTo>
                      <a:lnTo>
                        <a:pt x="9767" y="3058"/>
                      </a:lnTo>
                      <a:cubicBezTo>
                        <a:pt x="19722" y="-3518"/>
                        <a:pt x="32997" y="1861"/>
                        <a:pt x="42253" y="6594"/>
                      </a:cubicBezTo>
                      <a:lnTo>
                        <a:pt x="225033" y="100220"/>
                      </a:lnTo>
                      <a:cubicBezTo>
                        <a:pt x="229661" y="102569"/>
                        <a:pt x="234552" y="108175"/>
                        <a:pt x="234377" y="113127"/>
                      </a:cubicBezTo>
                      <a:cubicBezTo>
                        <a:pt x="234377" y="115869"/>
                        <a:pt x="232805" y="118131"/>
                        <a:pt x="230185" y="119336"/>
                      </a:cubicBezTo>
                      <a:lnTo>
                        <a:pt x="229050" y="119869"/>
                      </a:lnTo>
                      <a:close/>
                      <a:moveTo>
                        <a:pt x="8893" y="7083"/>
                      </a:moveTo>
                      <a:cubicBezTo>
                        <a:pt x="8545" y="7083"/>
                        <a:pt x="8195" y="7302"/>
                        <a:pt x="7758" y="7730"/>
                      </a:cubicBezTo>
                      <a:cubicBezTo>
                        <a:pt x="6972" y="8725"/>
                        <a:pt x="6623" y="10314"/>
                        <a:pt x="6972" y="11432"/>
                      </a:cubicBezTo>
                      <a:cubicBezTo>
                        <a:pt x="7933" y="14279"/>
                        <a:pt x="10990" y="16349"/>
                        <a:pt x="14395" y="18392"/>
                      </a:cubicBezTo>
                      <a:cubicBezTo>
                        <a:pt x="80853" y="58887"/>
                        <a:pt x="152463" y="90447"/>
                        <a:pt x="227304" y="112236"/>
                      </a:cubicBezTo>
                      <a:cubicBezTo>
                        <a:pt x="226867" y="110603"/>
                        <a:pt x="224684" y="107739"/>
                        <a:pt x="221889" y="106307"/>
                      </a:cubicBezTo>
                      <a:lnTo>
                        <a:pt x="39110" y="12681"/>
                      </a:lnTo>
                      <a:cubicBezTo>
                        <a:pt x="26534" y="6210"/>
                        <a:pt x="18063" y="5145"/>
                        <a:pt x="12736" y="9336"/>
                      </a:cubicBezTo>
                      <a:lnTo>
                        <a:pt x="9418" y="5075"/>
                      </a:lnTo>
                      <a:lnTo>
                        <a:pt x="9068" y="7092"/>
                      </a:lnTo>
                      <a:cubicBezTo>
                        <a:pt x="8981" y="7083"/>
                        <a:pt x="8981" y="7075"/>
                        <a:pt x="8893" y="707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2" name="Google Shape;1552;p8"/>
                <p:cNvSpPr/>
                <p:nvPr/>
              </p:nvSpPr>
              <p:spPr>
                <a:xfrm>
                  <a:off x="5189501" y="3567253"/>
                  <a:ext cx="861452" cy="589502"/>
                </a:xfrm>
                <a:custGeom>
                  <a:rect b="b" l="l" r="r" t="t"/>
                  <a:pathLst>
                    <a:path extrusionOk="0" h="149525" w="218504">
                      <a:moveTo>
                        <a:pt x="212206" y="149526"/>
                      </a:moveTo>
                      <a:lnTo>
                        <a:pt x="211071" y="149010"/>
                      </a:lnTo>
                      <a:cubicBezTo>
                        <a:pt x="138413" y="117004"/>
                        <a:pt x="70472" y="75453"/>
                        <a:pt x="8992" y="25519"/>
                      </a:cubicBezTo>
                      <a:cubicBezTo>
                        <a:pt x="5063" y="22340"/>
                        <a:pt x="1133" y="18803"/>
                        <a:pt x="172" y="13598"/>
                      </a:cubicBezTo>
                      <a:cubicBezTo>
                        <a:pt x="-527" y="10105"/>
                        <a:pt x="958" y="6105"/>
                        <a:pt x="3665" y="3643"/>
                      </a:cubicBezTo>
                      <a:cubicBezTo>
                        <a:pt x="5586" y="1975"/>
                        <a:pt x="7770" y="1206"/>
                        <a:pt x="10040" y="1442"/>
                      </a:cubicBezTo>
                      <a:cubicBezTo>
                        <a:pt x="20257" y="-3370"/>
                        <a:pt x="32047" y="4900"/>
                        <a:pt x="40780" y="11004"/>
                      </a:cubicBezTo>
                      <a:lnTo>
                        <a:pt x="69249" y="30881"/>
                      </a:lnTo>
                      <a:lnTo>
                        <a:pt x="210896" y="129519"/>
                      </a:lnTo>
                      <a:cubicBezTo>
                        <a:pt x="215089" y="132462"/>
                        <a:pt x="219193" y="138662"/>
                        <a:pt x="218407" y="143561"/>
                      </a:cubicBezTo>
                      <a:cubicBezTo>
                        <a:pt x="217971" y="146277"/>
                        <a:pt x="216136" y="148312"/>
                        <a:pt x="213429" y="149150"/>
                      </a:cubicBezTo>
                      <a:lnTo>
                        <a:pt x="212206" y="149526"/>
                      </a:lnTo>
                      <a:close/>
                      <a:moveTo>
                        <a:pt x="9254" y="8262"/>
                      </a:moveTo>
                      <a:cubicBezTo>
                        <a:pt x="8992" y="8262"/>
                        <a:pt x="8643" y="8428"/>
                        <a:pt x="8206" y="8769"/>
                      </a:cubicBezTo>
                      <a:cubicBezTo>
                        <a:pt x="7246" y="9642"/>
                        <a:pt x="6634" y="11171"/>
                        <a:pt x="6896" y="12332"/>
                      </a:cubicBezTo>
                      <a:cubicBezTo>
                        <a:pt x="7420" y="15266"/>
                        <a:pt x="10215" y="17738"/>
                        <a:pt x="13271" y="20218"/>
                      </a:cubicBezTo>
                      <a:cubicBezTo>
                        <a:pt x="73616" y="69244"/>
                        <a:pt x="140335" y="110123"/>
                        <a:pt x="211508" y="141745"/>
                      </a:cubicBezTo>
                      <a:cubicBezTo>
                        <a:pt x="211246" y="140068"/>
                        <a:pt x="209500" y="136933"/>
                        <a:pt x="206967" y="135143"/>
                      </a:cubicBezTo>
                      <a:lnTo>
                        <a:pt x="36763" y="16611"/>
                      </a:lnTo>
                      <a:cubicBezTo>
                        <a:pt x="28903" y="11039"/>
                        <a:pt x="19035" y="4106"/>
                        <a:pt x="12311" y="8000"/>
                      </a:cubicBezTo>
                      <a:lnTo>
                        <a:pt x="11001" y="8760"/>
                      </a:lnTo>
                      <a:lnTo>
                        <a:pt x="9516" y="8315"/>
                      </a:lnTo>
                      <a:cubicBezTo>
                        <a:pt x="9429" y="8289"/>
                        <a:pt x="9341" y="8271"/>
                        <a:pt x="9254" y="82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3" name="Google Shape;1553;p8"/>
                <p:cNvSpPr/>
                <p:nvPr/>
              </p:nvSpPr>
              <p:spPr>
                <a:xfrm>
                  <a:off x="5312492" y="3452239"/>
                  <a:ext cx="935725" cy="456944"/>
                </a:xfrm>
                <a:custGeom>
                  <a:rect b="b" l="l" r="r" t="t"/>
                  <a:pathLst>
                    <a:path extrusionOk="0" h="115902" w="237343">
                      <a:moveTo>
                        <a:pt x="232192" y="115894"/>
                      </a:moveTo>
                      <a:lnTo>
                        <a:pt x="230969" y="115580"/>
                      </a:lnTo>
                      <a:cubicBezTo>
                        <a:pt x="154033" y="95834"/>
                        <a:pt x="80152" y="65924"/>
                        <a:pt x="11250" y="26679"/>
                      </a:cubicBezTo>
                      <a:cubicBezTo>
                        <a:pt x="6883" y="24181"/>
                        <a:pt x="2429" y="21325"/>
                        <a:pt x="595" y="16356"/>
                      </a:cubicBezTo>
                      <a:cubicBezTo>
                        <a:pt x="-628" y="13020"/>
                        <a:pt x="72" y="8846"/>
                        <a:pt x="2342" y="5973"/>
                      </a:cubicBezTo>
                      <a:cubicBezTo>
                        <a:pt x="3914" y="4017"/>
                        <a:pt x="6010" y="2890"/>
                        <a:pt x="8280" y="2751"/>
                      </a:cubicBezTo>
                      <a:cubicBezTo>
                        <a:pt x="17625" y="-3677"/>
                        <a:pt x="30549" y="2567"/>
                        <a:pt x="40155" y="7187"/>
                      </a:cubicBezTo>
                      <a:lnTo>
                        <a:pt x="42077" y="8121"/>
                      </a:lnTo>
                      <a:lnTo>
                        <a:pt x="227564" y="96385"/>
                      </a:lnTo>
                      <a:cubicBezTo>
                        <a:pt x="232279" y="98603"/>
                        <a:pt x="237344" y="104061"/>
                        <a:pt x="237344" y="109012"/>
                      </a:cubicBezTo>
                      <a:cubicBezTo>
                        <a:pt x="237344" y="111755"/>
                        <a:pt x="235947" y="114060"/>
                        <a:pt x="233327" y="115335"/>
                      </a:cubicBezTo>
                      <a:lnTo>
                        <a:pt x="232192" y="115903"/>
                      </a:lnTo>
                      <a:close/>
                      <a:moveTo>
                        <a:pt x="8805" y="9580"/>
                      </a:moveTo>
                      <a:cubicBezTo>
                        <a:pt x="8455" y="9580"/>
                        <a:pt x="8105" y="9807"/>
                        <a:pt x="7669" y="10261"/>
                      </a:cubicBezTo>
                      <a:cubicBezTo>
                        <a:pt x="6883" y="11274"/>
                        <a:pt x="6534" y="12872"/>
                        <a:pt x="6970" y="13981"/>
                      </a:cubicBezTo>
                      <a:cubicBezTo>
                        <a:pt x="8018" y="16793"/>
                        <a:pt x="11162" y="18775"/>
                        <a:pt x="14568" y="20731"/>
                      </a:cubicBezTo>
                      <a:cubicBezTo>
                        <a:pt x="82248" y="59270"/>
                        <a:pt x="154818" y="88726"/>
                        <a:pt x="230271" y="108322"/>
                      </a:cubicBezTo>
                      <a:cubicBezTo>
                        <a:pt x="229747" y="106707"/>
                        <a:pt x="227476" y="103904"/>
                        <a:pt x="224681" y="102559"/>
                      </a:cubicBezTo>
                      <a:lnTo>
                        <a:pt x="37187" y="13352"/>
                      </a:lnTo>
                      <a:cubicBezTo>
                        <a:pt x="28454" y="9143"/>
                        <a:pt x="17538" y="3903"/>
                        <a:pt x="11598" y="8846"/>
                      </a:cubicBezTo>
                      <a:lnTo>
                        <a:pt x="10376" y="9807"/>
                      </a:lnTo>
                      <a:lnTo>
                        <a:pt x="8892" y="9597"/>
                      </a:lnTo>
                      <a:cubicBezTo>
                        <a:pt x="8892" y="9597"/>
                        <a:pt x="8805" y="9597"/>
                        <a:pt x="8805" y="95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4" name="Google Shape;1554;p8"/>
                <p:cNvSpPr/>
                <p:nvPr/>
              </p:nvSpPr>
              <p:spPr>
                <a:xfrm>
                  <a:off x="5468067" y="3320572"/>
                  <a:ext cx="861476" cy="589514"/>
                </a:xfrm>
                <a:custGeom>
                  <a:rect b="b" l="l" r="r" t="t"/>
                  <a:pathLst>
                    <a:path extrusionOk="0" h="149528" w="218510">
                      <a:moveTo>
                        <a:pt x="212213" y="149529"/>
                      </a:moveTo>
                      <a:lnTo>
                        <a:pt x="210990" y="149014"/>
                      </a:lnTo>
                      <a:cubicBezTo>
                        <a:pt x="138420" y="117008"/>
                        <a:pt x="70390" y="75457"/>
                        <a:pt x="8911" y="25522"/>
                      </a:cubicBezTo>
                      <a:cubicBezTo>
                        <a:pt x="5068" y="22343"/>
                        <a:pt x="1138" y="18798"/>
                        <a:pt x="178" y="13602"/>
                      </a:cubicBezTo>
                      <a:cubicBezTo>
                        <a:pt x="-520" y="10108"/>
                        <a:pt x="876" y="6109"/>
                        <a:pt x="3671" y="3646"/>
                      </a:cubicBezTo>
                      <a:cubicBezTo>
                        <a:pt x="5505" y="1978"/>
                        <a:pt x="7776" y="1201"/>
                        <a:pt x="10046" y="1445"/>
                      </a:cubicBezTo>
                      <a:cubicBezTo>
                        <a:pt x="20264" y="-3375"/>
                        <a:pt x="32053" y="4904"/>
                        <a:pt x="40698" y="11008"/>
                      </a:cubicBezTo>
                      <a:lnTo>
                        <a:pt x="42533" y="12248"/>
                      </a:lnTo>
                      <a:lnTo>
                        <a:pt x="210816" y="129513"/>
                      </a:lnTo>
                      <a:cubicBezTo>
                        <a:pt x="215094" y="132465"/>
                        <a:pt x="219199" y="138665"/>
                        <a:pt x="218413" y="143556"/>
                      </a:cubicBezTo>
                      <a:cubicBezTo>
                        <a:pt x="217976" y="146272"/>
                        <a:pt x="216142" y="148306"/>
                        <a:pt x="213348" y="149145"/>
                      </a:cubicBezTo>
                      <a:lnTo>
                        <a:pt x="212213" y="149520"/>
                      </a:lnTo>
                      <a:close/>
                      <a:moveTo>
                        <a:pt x="9260" y="8266"/>
                      </a:moveTo>
                      <a:cubicBezTo>
                        <a:pt x="8911" y="8266"/>
                        <a:pt x="8561" y="8432"/>
                        <a:pt x="8212" y="8772"/>
                      </a:cubicBezTo>
                      <a:cubicBezTo>
                        <a:pt x="7251" y="9645"/>
                        <a:pt x="6640" y="11174"/>
                        <a:pt x="6902" y="12327"/>
                      </a:cubicBezTo>
                      <a:cubicBezTo>
                        <a:pt x="7426" y="15261"/>
                        <a:pt x="10221" y="17732"/>
                        <a:pt x="13277" y="20221"/>
                      </a:cubicBezTo>
                      <a:cubicBezTo>
                        <a:pt x="73621" y="69248"/>
                        <a:pt x="140341" y="110126"/>
                        <a:pt x="211514" y="141748"/>
                      </a:cubicBezTo>
                      <a:cubicBezTo>
                        <a:pt x="211252" y="140071"/>
                        <a:pt x="209506" y="136936"/>
                        <a:pt x="206973" y="135146"/>
                      </a:cubicBezTo>
                      <a:lnTo>
                        <a:pt x="36768" y="16614"/>
                      </a:lnTo>
                      <a:cubicBezTo>
                        <a:pt x="28822" y="11043"/>
                        <a:pt x="18954" y="4109"/>
                        <a:pt x="12316" y="7995"/>
                      </a:cubicBezTo>
                      <a:lnTo>
                        <a:pt x="11006" y="8755"/>
                      </a:lnTo>
                      <a:lnTo>
                        <a:pt x="9522" y="8309"/>
                      </a:lnTo>
                      <a:cubicBezTo>
                        <a:pt x="9435" y="8283"/>
                        <a:pt x="9348" y="8266"/>
                        <a:pt x="9260" y="82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5" name="Google Shape;1555;p8"/>
                <p:cNvSpPr/>
                <p:nvPr/>
              </p:nvSpPr>
              <p:spPr>
                <a:xfrm>
                  <a:off x="5614076" y="3176645"/>
                  <a:ext cx="861405" cy="589530"/>
                </a:xfrm>
                <a:custGeom>
                  <a:rect b="b" l="l" r="r" t="t"/>
                  <a:pathLst>
                    <a:path extrusionOk="0" h="149532" w="218492">
                      <a:moveTo>
                        <a:pt x="212126" y="149533"/>
                      </a:moveTo>
                      <a:lnTo>
                        <a:pt x="210990" y="149017"/>
                      </a:lnTo>
                      <a:cubicBezTo>
                        <a:pt x="138420" y="117020"/>
                        <a:pt x="70391" y="75469"/>
                        <a:pt x="8999" y="25525"/>
                      </a:cubicBezTo>
                      <a:cubicBezTo>
                        <a:pt x="5069" y="22347"/>
                        <a:pt x="1139" y="18818"/>
                        <a:pt x="178" y="13605"/>
                      </a:cubicBezTo>
                      <a:cubicBezTo>
                        <a:pt x="-521" y="10112"/>
                        <a:pt x="877" y="6112"/>
                        <a:pt x="3671" y="3658"/>
                      </a:cubicBezTo>
                      <a:cubicBezTo>
                        <a:pt x="5506" y="1990"/>
                        <a:pt x="7776" y="1248"/>
                        <a:pt x="10047" y="1449"/>
                      </a:cubicBezTo>
                      <a:cubicBezTo>
                        <a:pt x="20264" y="-3381"/>
                        <a:pt x="32053" y="4907"/>
                        <a:pt x="40699" y="11011"/>
                      </a:cubicBezTo>
                      <a:lnTo>
                        <a:pt x="42445" y="12251"/>
                      </a:lnTo>
                      <a:lnTo>
                        <a:pt x="210816" y="129517"/>
                      </a:lnTo>
                      <a:cubicBezTo>
                        <a:pt x="215095" y="132460"/>
                        <a:pt x="219112" y="138669"/>
                        <a:pt x="218413" y="143559"/>
                      </a:cubicBezTo>
                      <a:cubicBezTo>
                        <a:pt x="217977" y="146275"/>
                        <a:pt x="216143" y="148310"/>
                        <a:pt x="213349" y="149148"/>
                      </a:cubicBezTo>
                      <a:lnTo>
                        <a:pt x="212126" y="149524"/>
                      </a:lnTo>
                      <a:close/>
                      <a:moveTo>
                        <a:pt x="9260" y="8269"/>
                      </a:moveTo>
                      <a:cubicBezTo>
                        <a:pt x="8911" y="8269"/>
                        <a:pt x="8562" y="8435"/>
                        <a:pt x="8212" y="8776"/>
                      </a:cubicBezTo>
                      <a:cubicBezTo>
                        <a:pt x="7252" y="9649"/>
                        <a:pt x="6641" y="11177"/>
                        <a:pt x="6902" y="12330"/>
                      </a:cubicBezTo>
                      <a:cubicBezTo>
                        <a:pt x="7427" y="15273"/>
                        <a:pt x="10221" y="17744"/>
                        <a:pt x="13277" y="20216"/>
                      </a:cubicBezTo>
                      <a:cubicBezTo>
                        <a:pt x="73622" y="69251"/>
                        <a:pt x="140341" y="110130"/>
                        <a:pt x="211514" y="141751"/>
                      </a:cubicBezTo>
                      <a:cubicBezTo>
                        <a:pt x="211252" y="140075"/>
                        <a:pt x="209506" y="136940"/>
                        <a:pt x="206974" y="135150"/>
                      </a:cubicBezTo>
                      <a:lnTo>
                        <a:pt x="36769" y="16618"/>
                      </a:lnTo>
                      <a:cubicBezTo>
                        <a:pt x="28823" y="11038"/>
                        <a:pt x="18954" y="4104"/>
                        <a:pt x="12317" y="7998"/>
                      </a:cubicBezTo>
                      <a:lnTo>
                        <a:pt x="11007" y="8758"/>
                      </a:lnTo>
                      <a:lnTo>
                        <a:pt x="9522" y="8313"/>
                      </a:lnTo>
                      <a:cubicBezTo>
                        <a:pt x="9435" y="8287"/>
                        <a:pt x="9347" y="8269"/>
                        <a:pt x="9260" y="82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6" name="Google Shape;1556;p8"/>
                <p:cNvSpPr/>
                <p:nvPr/>
              </p:nvSpPr>
              <p:spPr>
                <a:xfrm>
                  <a:off x="5746385" y="3073071"/>
                  <a:ext cx="997039" cy="272253"/>
                </a:xfrm>
                <a:custGeom>
                  <a:rect b="b" l="l" r="r" t="t"/>
                  <a:pathLst>
                    <a:path extrusionOk="0" h="69056" w="252895">
                      <a:moveTo>
                        <a:pt x="249134" y="69057"/>
                      </a:moveTo>
                      <a:lnTo>
                        <a:pt x="247912" y="69004"/>
                      </a:lnTo>
                      <a:cubicBezTo>
                        <a:pt x="168530" y="65756"/>
                        <a:pt x="89847" y="51958"/>
                        <a:pt x="14219" y="27977"/>
                      </a:cubicBezTo>
                      <a:cubicBezTo>
                        <a:pt x="9329" y="26449"/>
                        <a:pt x="4439" y="24589"/>
                        <a:pt x="1557" y="20118"/>
                      </a:cubicBezTo>
                      <a:cubicBezTo>
                        <a:pt x="-364" y="17113"/>
                        <a:pt x="-539" y="12878"/>
                        <a:pt x="1208" y="9577"/>
                      </a:cubicBezTo>
                      <a:cubicBezTo>
                        <a:pt x="2256" y="7341"/>
                        <a:pt x="4089" y="5804"/>
                        <a:pt x="6273" y="5193"/>
                      </a:cubicBezTo>
                      <a:cubicBezTo>
                        <a:pt x="14045" y="-3033"/>
                        <a:pt x="28018" y="372"/>
                        <a:pt x="38410" y="2870"/>
                      </a:cubicBezTo>
                      <a:lnTo>
                        <a:pt x="40506" y="3376"/>
                      </a:lnTo>
                      <a:lnTo>
                        <a:pt x="240489" y="50927"/>
                      </a:lnTo>
                      <a:cubicBezTo>
                        <a:pt x="245554" y="52124"/>
                        <a:pt x="251667" y="56411"/>
                        <a:pt x="252715" y="61249"/>
                      </a:cubicBezTo>
                      <a:cubicBezTo>
                        <a:pt x="253327" y="63922"/>
                        <a:pt x="252366" y="66480"/>
                        <a:pt x="250095" y="68262"/>
                      </a:cubicBezTo>
                      <a:lnTo>
                        <a:pt x="249134" y="69057"/>
                      </a:lnTo>
                      <a:close/>
                      <a:moveTo>
                        <a:pt x="20507" y="6817"/>
                      </a:moveTo>
                      <a:cubicBezTo>
                        <a:pt x="16403" y="6817"/>
                        <a:pt x="12909" y="7752"/>
                        <a:pt x="10814" y="10459"/>
                      </a:cubicBezTo>
                      <a:lnTo>
                        <a:pt x="9853" y="11647"/>
                      </a:lnTo>
                      <a:lnTo>
                        <a:pt x="8281" y="11751"/>
                      </a:lnTo>
                      <a:cubicBezTo>
                        <a:pt x="8194" y="11760"/>
                        <a:pt x="7757" y="11795"/>
                        <a:pt x="7321" y="12651"/>
                      </a:cubicBezTo>
                      <a:cubicBezTo>
                        <a:pt x="6709" y="13812"/>
                        <a:pt x="6709" y="15437"/>
                        <a:pt x="7321" y="16441"/>
                      </a:cubicBezTo>
                      <a:cubicBezTo>
                        <a:pt x="8980" y="18974"/>
                        <a:pt x="12473" y="20257"/>
                        <a:pt x="16229" y="21454"/>
                      </a:cubicBezTo>
                      <a:cubicBezTo>
                        <a:pt x="90545" y="44998"/>
                        <a:pt x="167744" y="58656"/>
                        <a:pt x="245641" y="62062"/>
                      </a:cubicBezTo>
                      <a:cubicBezTo>
                        <a:pt x="244768" y="60586"/>
                        <a:pt x="241974" y="58315"/>
                        <a:pt x="238917" y="57599"/>
                      </a:cubicBezTo>
                      <a:lnTo>
                        <a:pt x="36751" y="9533"/>
                      </a:lnTo>
                      <a:cubicBezTo>
                        <a:pt x="31511" y="8258"/>
                        <a:pt x="25572" y="6826"/>
                        <a:pt x="20507" y="6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7" name="Google Shape;1557;p8"/>
                <p:cNvSpPr/>
                <p:nvPr/>
              </p:nvSpPr>
              <p:spPr>
                <a:xfrm>
                  <a:off x="5924370" y="2886596"/>
                  <a:ext cx="996964" cy="272253"/>
                </a:xfrm>
                <a:custGeom>
                  <a:rect b="b" l="l" r="r" t="t"/>
                  <a:pathLst>
                    <a:path extrusionOk="0" h="69056" w="252876">
                      <a:moveTo>
                        <a:pt x="249148" y="69057"/>
                      </a:moveTo>
                      <a:lnTo>
                        <a:pt x="247838" y="69004"/>
                      </a:lnTo>
                      <a:cubicBezTo>
                        <a:pt x="168457" y="65764"/>
                        <a:pt x="89861" y="51958"/>
                        <a:pt x="14146" y="27977"/>
                      </a:cubicBezTo>
                      <a:cubicBezTo>
                        <a:pt x="9343" y="26449"/>
                        <a:pt x="4365" y="24589"/>
                        <a:pt x="1571" y="20117"/>
                      </a:cubicBezTo>
                      <a:cubicBezTo>
                        <a:pt x="-351" y="17113"/>
                        <a:pt x="-525" y="12878"/>
                        <a:pt x="1134" y="9577"/>
                      </a:cubicBezTo>
                      <a:cubicBezTo>
                        <a:pt x="2269" y="7341"/>
                        <a:pt x="4104" y="5804"/>
                        <a:pt x="6199" y="5193"/>
                      </a:cubicBezTo>
                      <a:cubicBezTo>
                        <a:pt x="13972" y="-3033"/>
                        <a:pt x="27944" y="373"/>
                        <a:pt x="38337" y="2870"/>
                      </a:cubicBezTo>
                      <a:lnTo>
                        <a:pt x="40432" y="3377"/>
                      </a:lnTo>
                      <a:lnTo>
                        <a:pt x="240503" y="50927"/>
                      </a:lnTo>
                      <a:cubicBezTo>
                        <a:pt x="245568" y="52124"/>
                        <a:pt x="251593" y="56411"/>
                        <a:pt x="252729" y="61250"/>
                      </a:cubicBezTo>
                      <a:cubicBezTo>
                        <a:pt x="253253" y="63922"/>
                        <a:pt x="252380" y="66481"/>
                        <a:pt x="250109" y="68262"/>
                      </a:cubicBezTo>
                      <a:lnTo>
                        <a:pt x="249148" y="69057"/>
                      </a:lnTo>
                      <a:close/>
                      <a:moveTo>
                        <a:pt x="20434" y="6817"/>
                      </a:moveTo>
                      <a:cubicBezTo>
                        <a:pt x="16417" y="6817"/>
                        <a:pt x="12836" y="7752"/>
                        <a:pt x="10740" y="10459"/>
                      </a:cubicBezTo>
                      <a:lnTo>
                        <a:pt x="9780" y="11647"/>
                      </a:lnTo>
                      <a:lnTo>
                        <a:pt x="8295" y="11752"/>
                      </a:lnTo>
                      <a:cubicBezTo>
                        <a:pt x="8120" y="11760"/>
                        <a:pt x="7684" y="11795"/>
                        <a:pt x="7247" y="12651"/>
                      </a:cubicBezTo>
                      <a:cubicBezTo>
                        <a:pt x="6636" y="13812"/>
                        <a:pt x="6723" y="15437"/>
                        <a:pt x="7335" y="16441"/>
                      </a:cubicBezTo>
                      <a:cubicBezTo>
                        <a:pt x="8907" y="18974"/>
                        <a:pt x="12487" y="20257"/>
                        <a:pt x="16242" y="21454"/>
                      </a:cubicBezTo>
                      <a:cubicBezTo>
                        <a:pt x="90559" y="45006"/>
                        <a:pt x="167671" y="58665"/>
                        <a:pt x="245568" y="62062"/>
                      </a:cubicBezTo>
                      <a:cubicBezTo>
                        <a:pt x="244782" y="60586"/>
                        <a:pt x="241987" y="58315"/>
                        <a:pt x="238931" y="57599"/>
                      </a:cubicBezTo>
                      <a:lnTo>
                        <a:pt x="36677" y="9533"/>
                      </a:lnTo>
                      <a:cubicBezTo>
                        <a:pt x="31437" y="8258"/>
                        <a:pt x="25499" y="6826"/>
                        <a:pt x="20434" y="6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8" name="Google Shape;1558;p8"/>
                <p:cNvSpPr/>
                <p:nvPr/>
              </p:nvSpPr>
              <p:spPr>
                <a:xfrm>
                  <a:off x="6095860" y="2694652"/>
                  <a:ext cx="997098" cy="272285"/>
                </a:xfrm>
                <a:custGeom>
                  <a:rect b="b" l="l" r="r" t="t"/>
                  <a:pathLst>
                    <a:path extrusionOk="0" h="69064" w="252910">
                      <a:moveTo>
                        <a:pt x="249148" y="69064"/>
                      </a:moveTo>
                      <a:lnTo>
                        <a:pt x="247838" y="69012"/>
                      </a:lnTo>
                      <a:cubicBezTo>
                        <a:pt x="168457" y="65763"/>
                        <a:pt x="89860" y="51965"/>
                        <a:pt x="14146" y="27985"/>
                      </a:cubicBezTo>
                      <a:cubicBezTo>
                        <a:pt x="9343" y="26457"/>
                        <a:pt x="4453" y="24597"/>
                        <a:pt x="1570" y="20125"/>
                      </a:cubicBezTo>
                      <a:cubicBezTo>
                        <a:pt x="-350" y="17121"/>
                        <a:pt x="-525" y="12886"/>
                        <a:pt x="1134" y="9585"/>
                      </a:cubicBezTo>
                      <a:cubicBezTo>
                        <a:pt x="2270" y="7349"/>
                        <a:pt x="4103" y="5803"/>
                        <a:pt x="6286" y="5192"/>
                      </a:cubicBezTo>
                      <a:cubicBezTo>
                        <a:pt x="13971" y="-3034"/>
                        <a:pt x="28032" y="372"/>
                        <a:pt x="38336" y="2878"/>
                      </a:cubicBezTo>
                      <a:lnTo>
                        <a:pt x="40432" y="3384"/>
                      </a:lnTo>
                      <a:lnTo>
                        <a:pt x="240503" y="50935"/>
                      </a:lnTo>
                      <a:cubicBezTo>
                        <a:pt x="245568" y="52132"/>
                        <a:pt x="251681" y="56419"/>
                        <a:pt x="252729" y="61257"/>
                      </a:cubicBezTo>
                      <a:cubicBezTo>
                        <a:pt x="253341" y="63930"/>
                        <a:pt x="252379" y="66488"/>
                        <a:pt x="250196" y="68270"/>
                      </a:cubicBezTo>
                      <a:lnTo>
                        <a:pt x="249148" y="69064"/>
                      </a:lnTo>
                      <a:close/>
                      <a:moveTo>
                        <a:pt x="20521" y="6825"/>
                      </a:moveTo>
                      <a:cubicBezTo>
                        <a:pt x="16416" y="6825"/>
                        <a:pt x="12923" y="7751"/>
                        <a:pt x="10740" y="10467"/>
                      </a:cubicBezTo>
                      <a:lnTo>
                        <a:pt x="9867" y="11654"/>
                      </a:lnTo>
                      <a:lnTo>
                        <a:pt x="8295" y="11759"/>
                      </a:lnTo>
                      <a:cubicBezTo>
                        <a:pt x="8208" y="11768"/>
                        <a:pt x="7683" y="11803"/>
                        <a:pt x="7247" y="12659"/>
                      </a:cubicBezTo>
                      <a:cubicBezTo>
                        <a:pt x="6723" y="13820"/>
                        <a:pt x="6723" y="15445"/>
                        <a:pt x="7335" y="16440"/>
                      </a:cubicBezTo>
                      <a:cubicBezTo>
                        <a:pt x="8993" y="18981"/>
                        <a:pt x="12486" y="20256"/>
                        <a:pt x="16242" y="21453"/>
                      </a:cubicBezTo>
                      <a:cubicBezTo>
                        <a:pt x="90559" y="44997"/>
                        <a:pt x="167670" y="58655"/>
                        <a:pt x="245655" y="62061"/>
                      </a:cubicBezTo>
                      <a:cubicBezTo>
                        <a:pt x="244782" y="60585"/>
                        <a:pt x="241988" y="58314"/>
                        <a:pt x="238931" y="57598"/>
                      </a:cubicBezTo>
                      <a:lnTo>
                        <a:pt x="36765" y="9532"/>
                      </a:lnTo>
                      <a:cubicBezTo>
                        <a:pt x="31525" y="8257"/>
                        <a:pt x="25586" y="6825"/>
                        <a:pt x="20521" y="68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9" name="Google Shape;1559;p8"/>
                <p:cNvSpPr/>
                <p:nvPr/>
              </p:nvSpPr>
              <p:spPr>
                <a:xfrm>
                  <a:off x="6262189" y="2528221"/>
                  <a:ext cx="996932" cy="272249"/>
                </a:xfrm>
                <a:custGeom>
                  <a:rect b="b" l="l" r="r" t="t"/>
                  <a:pathLst>
                    <a:path extrusionOk="0" h="69055" w="252868">
                      <a:moveTo>
                        <a:pt x="249061" y="69056"/>
                      </a:moveTo>
                      <a:lnTo>
                        <a:pt x="247839" y="69003"/>
                      </a:lnTo>
                      <a:cubicBezTo>
                        <a:pt x="168456" y="65755"/>
                        <a:pt x="89860" y="51957"/>
                        <a:pt x="14146" y="27976"/>
                      </a:cubicBezTo>
                      <a:cubicBezTo>
                        <a:pt x="9343" y="26457"/>
                        <a:pt x="4365" y="24597"/>
                        <a:pt x="1571" y="20125"/>
                      </a:cubicBezTo>
                      <a:cubicBezTo>
                        <a:pt x="-350" y="17121"/>
                        <a:pt x="-525" y="12877"/>
                        <a:pt x="1134" y="9576"/>
                      </a:cubicBezTo>
                      <a:cubicBezTo>
                        <a:pt x="2269" y="7340"/>
                        <a:pt x="4016" y="5803"/>
                        <a:pt x="6199" y="5192"/>
                      </a:cubicBezTo>
                      <a:cubicBezTo>
                        <a:pt x="13971" y="-3034"/>
                        <a:pt x="27944" y="371"/>
                        <a:pt x="38336" y="2878"/>
                      </a:cubicBezTo>
                      <a:lnTo>
                        <a:pt x="40432" y="3384"/>
                      </a:lnTo>
                      <a:lnTo>
                        <a:pt x="240503" y="50935"/>
                      </a:lnTo>
                      <a:cubicBezTo>
                        <a:pt x="245481" y="52131"/>
                        <a:pt x="251594" y="56410"/>
                        <a:pt x="252729" y="61248"/>
                      </a:cubicBezTo>
                      <a:cubicBezTo>
                        <a:pt x="253252" y="63921"/>
                        <a:pt x="252292" y="66479"/>
                        <a:pt x="250109" y="68261"/>
                      </a:cubicBezTo>
                      <a:lnTo>
                        <a:pt x="249061" y="69056"/>
                      </a:lnTo>
                      <a:close/>
                      <a:moveTo>
                        <a:pt x="20434" y="6816"/>
                      </a:moveTo>
                      <a:cubicBezTo>
                        <a:pt x="16329" y="6816"/>
                        <a:pt x="12836" y="7742"/>
                        <a:pt x="10741" y="10458"/>
                      </a:cubicBezTo>
                      <a:lnTo>
                        <a:pt x="9779" y="11646"/>
                      </a:lnTo>
                      <a:lnTo>
                        <a:pt x="8295" y="11750"/>
                      </a:lnTo>
                      <a:cubicBezTo>
                        <a:pt x="8121" y="11759"/>
                        <a:pt x="7684" y="11794"/>
                        <a:pt x="7247" y="12650"/>
                      </a:cubicBezTo>
                      <a:cubicBezTo>
                        <a:pt x="6636" y="13820"/>
                        <a:pt x="6723" y="15444"/>
                        <a:pt x="7334" y="16440"/>
                      </a:cubicBezTo>
                      <a:cubicBezTo>
                        <a:pt x="8906" y="18981"/>
                        <a:pt x="12487" y="20256"/>
                        <a:pt x="16242" y="21444"/>
                      </a:cubicBezTo>
                      <a:cubicBezTo>
                        <a:pt x="90472" y="44988"/>
                        <a:pt x="167670" y="58646"/>
                        <a:pt x="245568" y="62052"/>
                      </a:cubicBezTo>
                      <a:cubicBezTo>
                        <a:pt x="244782" y="60576"/>
                        <a:pt x="241988" y="58306"/>
                        <a:pt x="238931" y="57589"/>
                      </a:cubicBezTo>
                      <a:lnTo>
                        <a:pt x="36677" y="9524"/>
                      </a:lnTo>
                      <a:cubicBezTo>
                        <a:pt x="31525" y="8249"/>
                        <a:pt x="25499" y="6816"/>
                        <a:pt x="20434" y="68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0" name="Google Shape;1560;p8"/>
                <p:cNvSpPr/>
                <p:nvPr/>
              </p:nvSpPr>
              <p:spPr>
                <a:xfrm>
                  <a:off x="6413710" y="2358651"/>
                  <a:ext cx="997094" cy="272253"/>
                </a:xfrm>
                <a:custGeom>
                  <a:rect b="b" l="l" r="r" t="t"/>
                  <a:pathLst>
                    <a:path extrusionOk="0" h="69056" w="252909">
                      <a:moveTo>
                        <a:pt x="249149" y="69057"/>
                      </a:moveTo>
                      <a:lnTo>
                        <a:pt x="247839" y="69004"/>
                      </a:lnTo>
                      <a:cubicBezTo>
                        <a:pt x="168456" y="65764"/>
                        <a:pt x="89860" y="51958"/>
                        <a:pt x="14146" y="27977"/>
                      </a:cubicBezTo>
                      <a:cubicBezTo>
                        <a:pt x="9343" y="26449"/>
                        <a:pt x="4453" y="24589"/>
                        <a:pt x="1571" y="20118"/>
                      </a:cubicBezTo>
                      <a:cubicBezTo>
                        <a:pt x="-350" y="17113"/>
                        <a:pt x="-525" y="12878"/>
                        <a:pt x="1134" y="9577"/>
                      </a:cubicBezTo>
                      <a:cubicBezTo>
                        <a:pt x="2269" y="7341"/>
                        <a:pt x="4103" y="5804"/>
                        <a:pt x="6286" y="5193"/>
                      </a:cubicBezTo>
                      <a:cubicBezTo>
                        <a:pt x="13971" y="-3033"/>
                        <a:pt x="28031" y="372"/>
                        <a:pt x="38336" y="2870"/>
                      </a:cubicBezTo>
                      <a:lnTo>
                        <a:pt x="40432" y="3376"/>
                      </a:lnTo>
                      <a:lnTo>
                        <a:pt x="240503" y="50927"/>
                      </a:lnTo>
                      <a:cubicBezTo>
                        <a:pt x="245568" y="52124"/>
                        <a:pt x="251681" y="56411"/>
                        <a:pt x="252729" y="61249"/>
                      </a:cubicBezTo>
                      <a:cubicBezTo>
                        <a:pt x="253340" y="63922"/>
                        <a:pt x="252379" y="66480"/>
                        <a:pt x="250109" y="68262"/>
                      </a:cubicBezTo>
                      <a:lnTo>
                        <a:pt x="249149" y="69057"/>
                      </a:lnTo>
                      <a:close/>
                      <a:moveTo>
                        <a:pt x="20521" y="6817"/>
                      </a:moveTo>
                      <a:cubicBezTo>
                        <a:pt x="16417" y="6817"/>
                        <a:pt x="12924" y="7752"/>
                        <a:pt x="10741" y="10459"/>
                      </a:cubicBezTo>
                      <a:lnTo>
                        <a:pt x="9779" y="11647"/>
                      </a:lnTo>
                      <a:lnTo>
                        <a:pt x="8295" y="11751"/>
                      </a:lnTo>
                      <a:cubicBezTo>
                        <a:pt x="8208" y="11760"/>
                        <a:pt x="7684" y="11795"/>
                        <a:pt x="7247" y="12651"/>
                      </a:cubicBezTo>
                      <a:cubicBezTo>
                        <a:pt x="6636" y="13812"/>
                        <a:pt x="6723" y="15437"/>
                        <a:pt x="7334" y="16441"/>
                      </a:cubicBezTo>
                      <a:cubicBezTo>
                        <a:pt x="8994" y="18974"/>
                        <a:pt x="12487" y="20257"/>
                        <a:pt x="16242" y="21454"/>
                      </a:cubicBezTo>
                      <a:cubicBezTo>
                        <a:pt x="90559" y="45006"/>
                        <a:pt x="167670" y="58665"/>
                        <a:pt x="245656" y="62062"/>
                      </a:cubicBezTo>
                      <a:cubicBezTo>
                        <a:pt x="244782" y="60586"/>
                        <a:pt x="241988" y="58315"/>
                        <a:pt x="238931" y="57599"/>
                      </a:cubicBezTo>
                      <a:lnTo>
                        <a:pt x="36764" y="9533"/>
                      </a:lnTo>
                      <a:cubicBezTo>
                        <a:pt x="31525" y="8258"/>
                        <a:pt x="25586" y="6826"/>
                        <a:pt x="20521" y="6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1" name="Google Shape;1561;p8"/>
                <p:cNvSpPr/>
                <p:nvPr/>
              </p:nvSpPr>
              <p:spPr>
                <a:xfrm>
                  <a:off x="6551110" y="2205036"/>
                  <a:ext cx="997094" cy="272249"/>
                </a:xfrm>
                <a:custGeom>
                  <a:rect b="b" l="l" r="r" t="t"/>
                  <a:pathLst>
                    <a:path extrusionOk="0" h="69055" w="252909">
                      <a:moveTo>
                        <a:pt x="249148" y="69056"/>
                      </a:moveTo>
                      <a:lnTo>
                        <a:pt x="247838" y="69003"/>
                      </a:lnTo>
                      <a:cubicBezTo>
                        <a:pt x="168457" y="65755"/>
                        <a:pt x="89861" y="51957"/>
                        <a:pt x="14146" y="27976"/>
                      </a:cubicBezTo>
                      <a:cubicBezTo>
                        <a:pt x="9343" y="26457"/>
                        <a:pt x="4452" y="24597"/>
                        <a:pt x="1571" y="20125"/>
                      </a:cubicBezTo>
                      <a:cubicBezTo>
                        <a:pt x="-351" y="17121"/>
                        <a:pt x="-525" y="12877"/>
                        <a:pt x="1134" y="9576"/>
                      </a:cubicBezTo>
                      <a:cubicBezTo>
                        <a:pt x="2269" y="7341"/>
                        <a:pt x="4104" y="5804"/>
                        <a:pt x="6287" y="5192"/>
                      </a:cubicBezTo>
                      <a:cubicBezTo>
                        <a:pt x="13972" y="-3034"/>
                        <a:pt x="28031" y="371"/>
                        <a:pt x="38337" y="2878"/>
                      </a:cubicBezTo>
                      <a:lnTo>
                        <a:pt x="40432" y="3385"/>
                      </a:lnTo>
                      <a:lnTo>
                        <a:pt x="240503" y="50935"/>
                      </a:lnTo>
                      <a:cubicBezTo>
                        <a:pt x="245568" y="52131"/>
                        <a:pt x="251681" y="56411"/>
                        <a:pt x="252729" y="61249"/>
                      </a:cubicBezTo>
                      <a:cubicBezTo>
                        <a:pt x="253340" y="63921"/>
                        <a:pt x="252380" y="66480"/>
                        <a:pt x="250109" y="68261"/>
                      </a:cubicBezTo>
                      <a:lnTo>
                        <a:pt x="249148" y="69056"/>
                      </a:lnTo>
                      <a:close/>
                      <a:moveTo>
                        <a:pt x="20521" y="6816"/>
                      </a:moveTo>
                      <a:cubicBezTo>
                        <a:pt x="16417" y="6816"/>
                        <a:pt x="12923" y="7742"/>
                        <a:pt x="10740" y="10458"/>
                      </a:cubicBezTo>
                      <a:lnTo>
                        <a:pt x="9867" y="11646"/>
                      </a:lnTo>
                      <a:lnTo>
                        <a:pt x="8295" y="11750"/>
                      </a:lnTo>
                      <a:cubicBezTo>
                        <a:pt x="8120" y="11759"/>
                        <a:pt x="7684" y="11794"/>
                        <a:pt x="7247" y="12650"/>
                      </a:cubicBezTo>
                      <a:cubicBezTo>
                        <a:pt x="6723" y="13812"/>
                        <a:pt x="6723" y="15444"/>
                        <a:pt x="7335" y="16440"/>
                      </a:cubicBezTo>
                      <a:cubicBezTo>
                        <a:pt x="8994" y="18981"/>
                        <a:pt x="12487" y="20256"/>
                        <a:pt x="16242" y="21444"/>
                      </a:cubicBezTo>
                      <a:cubicBezTo>
                        <a:pt x="90559" y="44988"/>
                        <a:pt x="167671" y="58646"/>
                        <a:pt x="245655" y="62052"/>
                      </a:cubicBezTo>
                      <a:cubicBezTo>
                        <a:pt x="244782" y="60576"/>
                        <a:pt x="241987" y="58306"/>
                        <a:pt x="238931" y="57589"/>
                      </a:cubicBezTo>
                      <a:lnTo>
                        <a:pt x="36764" y="9524"/>
                      </a:lnTo>
                      <a:cubicBezTo>
                        <a:pt x="31524" y="8249"/>
                        <a:pt x="25586" y="6816"/>
                        <a:pt x="20521" y="68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2" name="Google Shape;1562;p8"/>
                <p:cNvSpPr/>
                <p:nvPr/>
              </p:nvSpPr>
              <p:spPr>
                <a:xfrm>
                  <a:off x="6739190" y="2046866"/>
                  <a:ext cx="997039" cy="272253"/>
                </a:xfrm>
                <a:custGeom>
                  <a:rect b="b" l="l" r="r" t="t"/>
                  <a:pathLst>
                    <a:path extrusionOk="0" h="69056" w="252895">
                      <a:moveTo>
                        <a:pt x="249135" y="69057"/>
                      </a:moveTo>
                      <a:lnTo>
                        <a:pt x="247912" y="69004"/>
                      </a:lnTo>
                      <a:cubicBezTo>
                        <a:pt x="168530" y="65764"/>
                        <a:pt x="89847" y="51958"/>
                        <a:pt x="14220" y="27977"/>
                      </a:cubicBezTo>
                      <a:cubicBezTo>
                        <a:pt x="9329" y="26449"/>
                        <a:pt x="4439" y="24589"/>
                        <a:pt x="1557" y="20118"/>
                      </a:cubicBezTo>
                      <a:cubicBezTo>
                        <a:pt x="-364" y="17113"/>
                        <a:pt x="-539" y="12878"/>
                        <a:pt x="1208" y="9577"/>
                      </a:cubicBezTo>
                      <a:cubicBezTo>
                        <a:pt x="2256" y="7341"/>
                        <a:pt x="4089" y="5804"/>
                        <a:pt x="6273" y="5193"/>
                      </a:cubicBezTo>
                      <a:cubicBezTo>
                        <a:pt x="14045" y="-3033"/>
                        <a:pt x="28018" y="372"/>
                        <a:pt x="38323" y="2870"/>
                      </a:cubicBezTo>
                      <a:lnTo>
                        <a:pt x="40506" y="3377"/>
                      </a:lnTo>
                      <a:lnTo>
                        <a:pt x="240489" y="50927"/>
                      </a:lnTo>
                      <a:cubicBezTo>
                        <a:pt x="245554" y="52124"/>
                        <a:pt x="251667" y="56411"/>
                        <a:pt x="252715" y="61249"/>
                      </a:cubicBezTo>
                      <a:cubicBezTo>
                        <a:pt x="253327" y="63922"/>
                        <a:pt x="252366" y="66480"/>
                        <a:pt x="250095" y="68262"/>
                      </a:cubicBezTo>
                      <a:lnTo>
                        <a:pt x="249135" y="69057"/>
                      </a:lnTo>
                      <a:close/>
                      <a:moveTo>
                        <a:pt x="20507" y="6809"/>
                      </a:moveTo>
                      <a:cubicBezTo>
                        <a:pt x="16403" y="6809"/>
                        <a:pt x="12910" y="7743"/>
                        <a:pt x="10814" y="10450"/>
                      </a:cubicBezTo>
                      <a:lnTo>
                        <a:pt x="9854" y="11638"/>
                      </a:lnTo>
                      <a:lnTo>
                        <a:pt x="8369" y="11743"/>
                      </a:lnTo>
                      <a:cubicBezTo>
                        <a:pt x="8194" y="11751"/>
                        <a:pt x="7757" y="11786"/>
                        <a:pt x="7321" y="12642"/>
                      </a:cubicBezTo>
                      <a:cubicBezTo>
                        <a:pt x="6709" y="13804"/>
                        <a:pt x="6709" y="15428"/>
                        <a:pt x="7321" y="16432"/>
                      </a:cubicBezTo>
                      <a:cubicBezTo>
                        <a:pt x="8980" y="18965"/>
                        <a:pt x="12473" y="20249"/>
                        <a:pt x="16228" y="21445"/>
                      </a:cubicBezTo>
                      <a:cubicBezTo>
                        <a:pt x="90545" y="44998"/>
                        <a:pt x="167744" y="58656"/>
                        <a:pt x="245642" y="62053"/>
                      </a:cubicBezTo>
                      <a:cubicBezTo>
                        <a:pt x="244769" y="60577"/>
                        <a:pt x="241974" y="58307"/>
                        <a:pt x="238917" y="57590"/>
                      </a:cubicBezTo>
                      <a:lnTo>
                        <a:pt x="36751" y="9524"/>
                      </a:lnTo>
                      <a:cubicBezTo>
                        <a:pt x="31511" y="8250"/>
                        <a:pt x="25573" y="6817"/>
                        <a:pt x="20507" y="68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3" name="Google Shape;1563;p8"/>
                <p:cNvSpPr/>
                <p:nvPr/>
              </p:nvSpPr>
              <p:spPr>
                <a:xfrm>
                  <a:off x="6897884" y="1843435"/>
                  <a:ext cx="997094" cy="272265"/>
                </a:xfrm>
                <a:custGeom>
                  <a:rect b="b" l="l" r="r" t="t"/>
                  <a:pathLst>
                    <a:path extrusionOk="0" h="69059" w="252909">
                      <a:moveTo>
                        <a:pt x="249149" y="69060"/>
                      </a:moveTo>
                      <a:lnTo>
                        <a:pt x="247839" y="69007"/>
                      </a:lnTo>
                      <a:cubicBezTo>
                        <a:pt x="168456" y="65768"/>
                        <a:pt x="89860" y="51961"/>
                        <a:pt x="14147" y="27980"/>
                      </a:cubicBezTo>
                      <a:cubicBezTo>
                        <a:pt x="9344" y="26452"/>
                        <a:pt x="4366" y="24592"/>
                        <a:pt x="1571" y="20121"/>
                      </a:cubicBezTo>
                      <a:cubicBezTo>
                        <a:pt x="-350" y="17117"/>
                        <a:pt x="-525" y="12881"/>
                        <a:pt x="1134" y="9580"/>
                      </a:cubicBezTo>
                      <a:cubicBezTo>
                        <a:pt x="2269" y="7344"/>
                        <a:pt x="4104" y="5807"/>
                        <a:pt x="6199" y="5196"/>
                      </a:cubicBezTo>
                      <a:cubicBezTo>
                        <a:pt x="13972" y="-3030"/>
                        <a:pt x="28031" y="367"/>
                        <a:pt x="38336" y="2873"/>
                      </a:cubicBezTo>
                      <a:lnTo>
                        <a:pt x="40432" y="3380"/>
                      </a:lnTo>
                      <a:lnTo>
                        <a:pt x="240503" y="50930"/>
                      </a:lnTo>
                      <a:cubicBezTo>
                        <a:pt x="245569" y="52127"/>
                        <a:pt x="251594" y="56415"/>
                        <a:pt x="252729" y="61253"/>
                      </a:cubicBezTo>
                      <a:cubicBezTo>
                        <a:pt x="253340" y="63925"/>
                        <a:pt x="252380" y="66484"/>
                        <a:pt x="250109" y="68265"/>
                      </a:cubicBezTo>
                      <a:lnTo>
                        <a:pt x="249149" y="69060"/>
                      </a:lnTo>
                      <a:close/>
                      <a:moveTo>
                        <a:pt x="20522" y="6820"/>
                      </a:moveTo>
                      <a:cubicBezTo>
                        <a:pt x="16417" y="6820"/>
                        <a:pt x="12837" y="7755"/>
                        <a:pt x="10741" y="10462"/>
                      </a:cubicBezTo>
                      <a:lnTo>
                        <a:pt x="9780" y="11650"/>
                      </a:lnTo>
                      <a:lnTo>
                        <a:pt x="8295" y="11755"/>
                      </a:lnTo>
                      <a:cubicBezTo>
                        <a:pt x="8121" y="11763"/>
                        <a:pt x="7684" y="11798"/>
                        <a:pt x="7247" y="12654"/>
                      </a:cubicBezTo>
                      <a:cubicBezTo>
                        <a:pt x="6636" y="13816"/>
                        <a:pt x="6724" y="15440"/>
                        <a:pt x="7334" y="16435"/>
                      </a:cubicBezTo>
                      <a:cubicBezTo>
                        <a:pt x="8994" y="18977"/>
                        <a:pt x="12487" y="20252"/>
                        <a:pt x="16242" y="21448"/>
                      </a:cubicBezTo>
                      <a:cubicBezTo>
                        <a:pt x="90560" y="45001"/>
                        <a:pt x="167671" y="58659"/>
                        <a:pt x="245656" y="62056"/>
                      </a:cubicBezTo>
                      <a:cubicBezTo>
                        <a:pt x="244782" y="60580"/>
                        <a:pt x="241988" y="58310"/>
                        <a:pt x="238931" y="57594"/>
                      </a:cubicBezTo>
                      <a:lnTo>
                        <a:pt x="36677" y="9528"/>
                      </a:lnTo>
                      <a:cubicBezTo>
                        <a:pt x="31525" y="8253"/>
                        <a:pt x="25586" y="6820"/>
                        <a:pt x="20434" y="6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4" name="Google Shape;1564;p8"/>
                <p:cNvSpPr/>
                <p:nvPr/>
              </p:nvSpPr>
              <p:spPr>
                <a:xfrm>
                  <a:off x="7084189" y="1609097"/>
                  <a:ext cx="996964" cy="272265"/>
                </a:xfrm>
                <a:custGeom>
                  <a:rect b="b" l="l" r="r" t="t"/>
                  <a:pathLst>
                    <a:path extrusionOk="0" h="69059" w="252876">
                      <a:moveTo>
                        <a:pt x="249148" y="69051"/>
                      </a:moveTo>
                      <a:lnTo>
                        <a:pt x="247838" y="68999"/>
                      </a:lnTo>
                      <a:cubicBezTo>
                        <a:pt x="168457" y="65759"/>
                        <a:pt x="89860" y="51952"/>
                        <a:pt x="14146" y="27972"/>
                      </a:cubicBezTo>
                      <a:cubicBezTo>
                        <a:pt x="9343" y="26452"/>
                        <a:pt x="4365" y="24592"/>
                        <a:pt x="1570" y="20121"/>
                      </a:cubicBezTo>
                      <a:cubicBezTo>
                        <a:pt x="-350" y="17117"/>
                        <a:pt x="-525" y="12872"/>
                        <a:pt x="1134" y="9571"/>
                      </a:cubicBezTo>
                      <a:cubicBezTo>
                        <a:pt x="2270" y="7336"/>
                        <a:pt x="4103" y="5799"/>
                        <a:pt x="6199" y="5196"/>
                      </a:cubicBezTo>
                      <a:cubicBezTo>
                        <a:pt x="13971" y="-3030"/>
                        <a:pt x="27944" y="367"/>
                        <a:pt x="38336" y="2873"/>
                      </a:cubicBezTo>
                      <a:lnTo>
                        <a:pt x="40432" y="3380"/>
                      </a:lnTo>
                      <a:lnTo>
                        <a:pt x="240503" y="50930"/>
                      </a:lnTo>
                      <a:cubicBezTo>
                        <a:pt x="245568" y="52127"/>
                        <a:pt x="251594" y="56415"/>
                        <a:pt x="252729" y="61253"/>
                      </a:cubicBezTo>
                      <a:cubicBezTo>
                        <a:pt x="253253" y="63925"/>
                        <a:pt x="252379" y="66484"/>
                        <a:pt x="250109" y="68265"/>
                      </a:cubicBezTo>
                      <a:lnTo>
                        <a:pt x="249148" y="69060"/>
                      </a:lnTo>
                      <a:close/>
                      <a:moveTo>
                        <a:pt x="20434" y="6812"/>
                      </a:moveTo>
                      <a:cubicBezTo>
                        <a:pt x="16416" y="6812"/>
                        <a:pt x="12836" y="7746"/>
                        <a:pt x="10740" y="10453"/>
                      </a:cubicBezTo>
                      <a:lnTo>
                        <a:pt x="9780" y="11641"/>
                      </a:lnTo>
                      <a:lnTo>
                        <a:pt x="8295" y="11746"/>
                      </a:lnTo>
                      <a:cubicBezTo>
                        <a:pt x="8120" y="11755"/>
                        <a:pt x="7683" y="11790"/>
                        <a:pt x="7247" y="12645"/>
                      </a:cubicBezTo>
                      <a:cubicBezTo>
                        <a:pt x="6636" y="13807"/>
                        <a:pt x="6723" y="15440"/>
                        <a:pt x="7335" y="16435"/>
                      </a:cubicBezTo>
                      <a:cubicBezTo>
                        <a:pt x="8993" y="18977"/>
                        <a:pt x="12486" y="20252"/>
                        <a:pt x="16242" y="21439"/>
                      </a:cubicBezTo>
                      <a:cubicBezTo>
                        <a:pt x="90559" y="44992"/>
                        <a:pt x="167670" y="58650"/>
                        <a:pt x="245655" y="62047"/>
                      </a:cubicBezTo>
                      <a:cubicBezTo>
                        <a:pt x="244782" y="60572"/>
                        <a:pt x="241988" y="58301"/>
                        <a:pt x="238931" y="57585"/>
                      </a:cubicBezTo>
                      <a:lnTo>
                        <a:pt x="36677" y="9519"/>
                      </a:lnTo>
                      <a:cubicBezTo>
                        <a:pt x="31437" y="8253"/>
                        <a:pt x="25586" y="6812"/>
                        <a:pt x="20521" y="68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5" name="Google Shape;1565;p8"/>
                <p:cNvSpPr/>
                <p:nvPr/>
              </p:nvSpPr>
              <p:spPr>
                <a:xfrm>
                  <a:off x="7314679" y="596923"/>
                  <a:ext cx="660929" cy="805559"/>
                </a:xfrm>
                <a:custGeom>
                  <a:rect b="b" l="l" r="r" t="t"/>
                  <a:pathLst>
                    <a:path extrusionOk="0" h="204327" w="167642">
                      <a:moveTo>
                        <a:pt x="11324" y="204310"/>
                      </a:moveTo>
                      <a:cubicBezTo>
                        <a:pt x="8006" y="204310"/>
                        <a:pt x="4512" y="202590"/>
                        <a:pt x="2503" y="199839"/>
                      </a:cubicBezTo>
                      <a:cubicBezTo>
                        <a:pt x="1106" y="197857"/>
                        <a:pt x="495" y="195586"/>
                        <a:pt x="931" y="193412"/>
                      </a:cubicBezTo>
                      <a:cubicBezTo>
                        <a:pt x="-2998" y="182836"/>
                        <a:pt x="6346" y="171938"/>
                        <a:pt x="13332" y="163895"/>
                      </a:cubicBezTo>
                      <a:lnTo>
                        <a:pt x="14729" y="162262"/>
                      </a:lnTo>
                      <a:lnTo>
                        <a:pt x="147469" y="6423"/>
                      </a:lnTo>
                      <a:cubicBezTo>
                        <a:pt x="150875" y="2502"/>
                        <a:pt x="157425" y="-974"/>
                        <a:pt x="162228" y="249"/>
                      </a:cubicBezTo>
                      <a:cubicBezTo>
                        <a:pt x="164935" y="921"/>
                        <a:pt x="166769" y="2904"/>
                        <a:pt x="167381" y="5690"/>
                      </a:cubicBezTo>
                      <a:lnTo>
                        <a:pt x="167643" y="6956"/>
                      </a:lnTo>
                      <a:lnTo>
                        <a:pt x="167031" y="8082"/>
                      </a:lnTo>
                      <a:cubicBezTo>
                        <a:pt x="128345" y="76950"/>
                        <a:pt x="80576" y="140403"/>
                        <a:pt x="24947" y="196661"/>
                      </a:cubicBezTo>
                      <a:cubicBezTo>
                        <a:pt x="21454" y="200232"/>
                        <a:pt x="17524" y="203769"/>
                        <a:pt x="12197" y="204284"/>
                      </a:cubicBezTo>
                      <a:cubicBezTo>
                        <a:pt x="11935" y="204310"/>
                        <a:pt x="11586" y="204328"/>
                        <a:pt x="11324" y="204328"/>
                      </a:cubicBezTo>
                      <a:close/>
                      <a:moveTo>
                        <a:pt x="159783" y="6930"/>
                      </a:moveTo>
                      <a:cubicBezTo>
                        <a:pt x="158124" y="6982"/>
                        <a:pt x="154805" y="8449"/>
                        <a:pt x="152709" y="10859"/>
                      </a:cubicBezTo>
                      <a:lnTo>
                        <a:pt x="18485" y="168357"/>
                      </a:lnTo>
                      <a:cubicBezTo>
                        <a:pt x="12197" y="175675"/>
                        <a:pt x="4338" y="184792"/>
                        <a:pt x="7656" y="191726"/>
                      </a:cubicBezTo>
                      <a:lnTo>
                        <a:pt x="8267" y="193115"/>
                      </a:lnTo>
                      <a:lnTo>
                        <a:pt x="7743" y="194530"/>
                      </a:lnTo>
                      <a:cubicBezTo>
                        <a:pt x="7656" y="194661"/>
                        <a:pt x="7481" y="195045"/>
                        <a:pt x="8006" y="195787"/>
                      </a:cubicBezTo>
                      <a:cubicBezTo>
                        <a:pt x="8791" y="196844"/>
                        <a:pt x="10363" y="197604"/>
                        <a:pt x="11586" y="197464"/>
                      </a:cubicBezTo>
                      <a:cubicBezTo>
                        <a:pt x="14555" y="197176"/>
                        <a:pt x="17349" y="194643"/>
                        <a:pt x="20057" y="191849"/>
                      </a:cubicBezTo>
                      <a:cubicBezTo>
                        <a:pt x="74724" y="136631"/>
                        <a:pt x="121707" y="74426"/>
                        <a:pt x="159783" y="69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566" name="Google Shape;1566;p8"/>
            <p:cNvGrpSpPr/>
            <p:nvPr/>
          </p:nvGrpSpPr>
          <p:grpSpPr>
            <a:xfrm flipH="1">
              <a:off x="7478182" y="3228741"/>
              <a:ext cx="1905198" cy="1713196"/>
              <a:chOff x="3265182" y="596923"/>
              <a:chExt cx="4815971" cy="4330627"/>
            </a:xfrm>
          </p:grpSpPr>
          <p:grpSp>
            <p:nvGrpSpPr>
              <p:cNvPr id="1567" name="Google Shape;1567;p8"/>
              <p:cNvGrpSpPr/>
              <p:nvPr/>
            </p:nvGrpSpPr>
            <p:grpSpPr>
              <a:xfrm>
                <a:off x="3971258" y="610405"/>
                <a:ext cx="4096434" cy="4302754"/>
                <a:chOff x="3971258" y="610405"/>
                <a:chExt cx="4096434" cy="4302754"/>
              </a:xfrm>
            </p:grpSpPr>
            <p:sp>
              <p:nvSpPr>
                <p:cNvPr id="1568" name="Google Shape;1568;p8"/>
                <p:cNvSpPr/>
                <p:nvPr/>
              </p:nvSpPr>
              <p:spPr>
                <a:xfrm>
                  <a:off x="3980406" y="4361788"/>
                  <a:ext cx="834501" cy="551370"/>
                </a:xfrm>
                <a:custGeom>
                  <a:rect b="b" l="l" r="r" t="t"/>
                  <a:pathLst>
                    <a:path extrusionOk="0" h="139853" w="211668">
                      <a:moveTo>
                        <a:pt x="7690" y="2031"/>
                      </a:moveTo>
                      <a:cubicBezTo>
                        <a:pt x="16948" y="-3331"/>
                        <a:pt x="28387" y="2947"/>
                        <a:pt x="37120" y="9034"/>
                      </a:cubicBezTo>
                      <a:cubicBezTo>
                        <a:pt x="71615" y="33076"/>
                        <a:pt x="106110" y="57118"/>
                        <a:pt x="140692" y="81151"/>
                      </a:cubicBezTo>
                      <a:cubicBezTo>
                        <a:pt x="162263" y="96197"/>
                        <a:pt x="183833" y="111253"/>
                        <a:pt x="205490" y="126300"/>
                      </a:cubicBezTo>
                      <a:cubicBezTo>
                        <a:pt x="210293" y="129671"/>
                        <a:pt x="214660" y="138133"/>
                        <a:pt x="208984" y="139853"/>
                      </a:cubicBezTo>
                      <a:cubicBezTo>
                        <a:pt x="136762" y="108013"/>
                        <a:pt x="68820" y="66514"/>
                        <a:pt x="7690" y="16833"/>
                      </a:cubicBezTo>
                      <a:cubicBezTo>
                        <a:pt x="4372" y="14143"/>
                        <a:pt x="879" y="11095"/>
                        <a:pt x="92" y="6930"/>
                      </a:cubicBezTo>
                      <a:cubicBezTo>
                        <a:pt x="-693" y="2764"/>
                        <a:pt x="3673" y="747"/>
                        <a:pt x="7690" y="202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9" name="Google Shape;1569;p8"/>
                <p:cNvSpPr/>
                <p:nvPr/>
              </p:nvSpPr>
              <p:spPr>
                <a:xfrm>
                  <a:off x="4226397" y="4236861"/>
                  <a:ext cx="914908" cy="406965"/>
                </a:xfrm>
                <a:custGeom>
                  <a:rect b="b" l="l" r="r" t="t"/>
                  <a:pathLst>
                    <a:path extrusionOk="0" h="103225" w="232063">
                      <a:moveTo>
                        <a:pt x="6963" y="3697"/>
                      </a:moveTo>
                      <a:cubicBezTo>
                        <a:pt x="15084" y="-3228"/>
                        <a:pt x="27397" y="902"/>
                        <a:pt x="37178" y="5321"/>
                      </a:cubicBezTo>
                      <a:cubicBezTo>
                        <a:pt x="75428" y="22787"/>
                        <a:pt x="113766" y="40253"/>
                        <a:pt x="152103" y="57719"/>
                      </a:cubicBezTo>
                      <a:cubicBezTo>
                        <a:pt x="176118" y="68652"/>
                        <a:pt x="200047" y="79586"/>
                        <a:pt x="224062" y="90519"/>
                      </a:cubicBezTo>
                      <a:cubicBezTo>
                        <a:pt x="229477" y="92964"/>
                        <a:pt x="235240" y="100519"/>
                        <a:pt x="230000" y="103226"/>
                      </a:cubicBezTo>
                      <a:cubicBezTo>
                        <a:pt x="153151" y="84834"/>
                        <a:pt x="78834" y="56173"/>
                        <a:pt x="9582" y="18263"/>
                      </a:cubicBezTo>
                      <a:cubicBezTo>
                        <a:pt x="5914" y="16211"/>
                        <a:pt x="1897" y="13836"/>
                        <a:pt x="325" y="9880"/>
                      </a:cubicBezTo>
                      <a:cubicBezTo>
                        <a:pt x="-1160" y="5924"/>
                        <a:pt x="2683" y="3164"/>
                        <a:pt x="6963" y="368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0" name="Google Shape;1570;p8"/>
                <p:cNvSpPr/>
                <p:nvPr/>
              </p:nvSpPr>
              <p:spPr>
                <a:xfrm>
                  <a:off x="4472502" y="4117359"/>
                  <a:ext cx="834501" cy="551370"/>
                </a:xfrm>
                <a:custGeom>
                  <a:rect b="b" l="l" r="r" t="t"/>
                  <a:pathLst>
                    <a:path extrusionOk="0" h="139853" w="211668">
                      <a:moveTo>
                        <a:pt x="7690" y="2031"/>
                      </a:moveTo>
                      <a:cubicBezTo>
                        <a:pt x="16947" y="-3331"/>
                        <a:pt x="28388" y="2947"/>
                        <a:pt x="37120" y="9034"/>
                      </a:cubicBezTo>
                      <a:cubicBezTo>
                        <a:pt x="71615" y="33076"/>
                        <a:pt x="106110" y="57118"/>
                        <a:pt x="140692" y="81151"/>
                      </a:cubicBezTo>
                      <a:cubicBezTo>
                        <a:pt x="162263" y="96197"/>
                        <a:pt x="183833" y="111253"/>
                        <a:pt x="205491" y="126300"/>
                      </a:cubicBezTo>
                      <a:cubicBezTo>
                        <a:pt x="210294" y="129671"/>
                        <a:pt x="214660" y="138133"/>
                        <a:pt x="208984" y="139853"/>
                      </a:cubicBezTo>
                      <a:cubicBezTo>
                        <a:pt x="136762" y="108013"/>
                        <a:pt x="68821" y="66514"/>
                        <a:pt x="7690" y="16833"/>
                      </a:cubicBezTo>
                      <a:cubicBezTo>
                        <a:pt x="4372" y="14143"/>
                        <a:pt x="879" y="11095"/>
                        <a:pt x="93" y="6930"/>
                      </a:cubicBezTo>
                      <a:cubicBezTo>
                        <a:pt x="-694" y="2764"/>
                        <a:pt x="3673" y="747"/>
                        <a:pt x="7690" y="202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1" name="Google Shape;1571;p8"/>
                <p:cNvSpPr/>
                <p:nvPr/>
              </p:nvSpPr>
              <p:spPr>
                <a:xfrm>
                  <a:off x="3971258" y="3395818"/>
                  <a:ext cx="216289" cy="963878"/>
                </a:xfrm>
                <a:custGeom>
                  <a:rect b="b" l="l" r="r" t="t"/>
                  <a:pathLst>
                    <a:path extrusionOk="0" h="244484" w="54861">
                      <a:moveTo>
                        <a:pt x="11058" y="240490"/>
                      </a:moveTo>
                      <a:cubicBezTo>
                        <a:pt x="21363" y="237478"/>
                        <a:pt x="24507" y="224911"/>
                        <a:pt x="25991" y="214414"/>
                      </a:cubicBezTo>
                      <a:cubicBezTo>
                        <a:pt x="31930" y="172994"/>
                        <a:pt x="37780" y="131574"/>
                        <a:pt x="43719" y="90154"/>
                      </a:cubicBezTo>
                      <a:cubicBezTo>
                        <a:pt x="47387" y="64226"/>
                        <a:pt x="51055" y="38298"/>
                        <a:pt x="54723" y="12361"/>
                      </a:cubicBezTo>
                      <a:cubicBezTo>
                        <a:pt x="55596" y="6562"/>
                        <a:pt x="52278" y="-2345"/>
                        <a:pt x="47125" y="571"/>
                      </a:cubicBezTo>
                      <a:cubicBezTo>
                        <a:pt x="21276" y="74635"/>
                        <a:pt x="5382" y="152157"/>
                        <a:pt x="142" y="230387"/>
                      </a:cubicBezTo>
                      <a:cubicBezTo>
                        <a:pt x="-120" y="234613"/>
                        <a:pt x="-295" y="239233"/>
                        <a:pt x="2238" y="242656"/>
                      </a:cubicBezTo>
                      <a:cubicBezTo>
                        <a:pt x="4770" y="246080"/>
                        <a:pt x="9225" y="244316"/>
                        <a:pt x="11058" y="24049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2" name="Google Shape;1572;p8"/>
                <p:cNvSpPr/>
                <p:nvPr/>
              </p:nvSpPr>
              <p:spPr>
                <a:xfrm>
                  <a:off x="4218222" y="3261927"/>
                  <a:ext cx="216483" cy="963874"/>
                </a:xfrm>
                <a:custGeom>
                  <a:rect b="b" l="l" r="r" t="t"/>
                  <a:pathLst>
                    <a:path extrusionOk="0" h="244483" w="54910">
                      <a:moveTo>
                        <a:pt x="11044" y="240490"/>
                      </a:moveTo>
                      <a:cubicBezTo>
                        <a:pt x="21348" y="237478"/>
                        <a:pt x="24492" y="224911"/>
                        <a:pt x="25977" y="214414"/>
                      </a:cubicBezTo>
                      <a:cubicBezTo>
                        <a:pt x="31915" y="172994"/>
                        <a:pt x="37766" y="131574"/>
                        <a:pt x="43704" y="90154"/>
                      </a:cubicBezTo>
                      <a:cubicBezTo>
                        <a:pt x="47372" y="64226"/>
                        <a:pt x="51040" y="38298"/>
                        <a:pt x="54795" y="12361"/>
                      </a:cubicBezTo>
                      <a:cubicBezTo>
                        <a:pt x="55582" y="6562"/>
                        <a:pt x="52263" y="-2345"/>
                        <a:pt x="47197" y="572"/>
                      </a:cubicBezTo>
                      <a:cubicBezTo>
                        <a:pt x="21261" y="74635"/>
                        <a:pt x="5367" y="152157"/>
                        <a:pt x="128" y="230386"/>
                      </a:cubicBezTo>
                      <a:cubicBezTo>
                        <a:pt x="-134" y="234613"/>
                        <a:pt x="-222" y="239233"/>
                        <a:pt x="2223" y="242656"/>
                      </a:cubicBezTo>
                      <a:cubicBezTo>
                        <a:pt x="4756" y="246079"/>
                        <a:pt x="9209" y="244315"/>
                        <a:pt x="11044" y="24049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3" name="Google Shape;1573;p8"/>
                <p:cNvSpPr/>
                <p:nvPr/>
              </p:nvSpPr>
              <p:spPr>
                <a:xfrm>
                  <a:off x="4453081" y="3146049"/>
                  <a:ext cx="216483" cy="963878"/>
                </a:xfrm>
                <a:custGeom>
                  <a:rect b="b" l="l" r="r" t="t"/>
                  <a:pathLst>
                    <a:path extrusionOk="0" h="244484" w="54910">
                      <a:moveTo>
                        <a:pt x="11044" y="240491"/>
                      </a:moveTo>
                      <a:cubicBezTo>
                        <a:pt x="21349" y="237478"/>
                        <a:pt x="24492" y="224911"/>
                        <a:pt x="25977" y="214414"/>
                      </a:cubicBezTo>
                      <a:cubicBezTo>
                        <a:pt x="31915" y="172994"/>
                        <a:pt x="37766" y="131574"/>
                        <a:pt x="43705" y="90154"/>
                      </a:cubicBezTo>
                      <a:cubicBezTo>
                        <a:pt x="47373" y="64226"/>
                        <a:pt x="51041" y="38298"/>
                        <a:pt x="54796" y="12361"/>
                      </a:cubicBezTo>
                      <a:cubicBezTo>
                        <a:pt x="55582" y="6562"/>
                        <a:pt x="52263" y="-2345"/>
                        <a:pt x="47198" y="571"/>
                      </a:cubicBezTo>
                      <a:cubicBezTo>
                        <a:pt x="21261" y="74635"/>
                        <a:pt x="5368" y="152157"/>
                        <a:pt x="128" y="230387"/>
                      </a:cubicBezTo>
                      <a:cubicBezTo>
                        <a:pt x="-135" y="234613"/>
                        <a:pt x="-222" y="239233"/>
                        <a:pt x="2223" y="242656"/>
                      </a:cubicBezTo>
                      <a:cubicBezTo>
                        <a:pt x="4756" y="246080"/>
                        <a:pt x="9210" y="244316"/>
                        <a:pt x="11044" y="240491"/>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4" name="Google Shape;1574;p8"/>
                <p:cNvSpPr/>
                <p:nvPr/>
              </p:nvSpPr>
              <p:spPr>
                <a:xfrm>
                  <a:off x="4683059" y="2983404"/>
                  <a:ext cx="216289" cy="963878"/>
                </a:xfrm>
                <a:custGeom>
                  <a:rect b="b" l="l" r="r" t="t"/>
                  <a:pathLst>
                    <a:path extrusionOk="0" h="244484" w="54861">
                      <a:moveTo>
                        <a:pt x="11058" y="240490"/>
                      </a:moveTo>
                      <a:cubicBezTo>
                        <a:pt x="21276" y="237478"/>
                        <a:pt x="24506" y="224911"/>
                        <a:pt x="25991" y="214414"/>
                      </a:cubicBezTo>
                      <a:cubicBezTo>
                        <a:pt x="31842" y="172994"/>
                        <a:pt x="37780" y="131574"/>
                        <a:pt x="43632" y="90154"/>
                      </a:cubicBezTo>
                      <a:cubicBezTo>
                        <a:pt x="47387" y="64226"/>
                        <a:pt x="51055" y="38298"/>
                        <a:pt x="54723" y="12361"/>
                      </a:cubicBezTo>
                      <a:cubicBezTo>
                        <a:pt x="55596" y="6562"/>
                        <a:pt x="52278" y="-2345"/>
                        <a:pt x="47125" y="571"/>
                      </a:cubicBezTo>
                      <a:cubicBezTo>
                        <a:pt x="21188" y="74635"/>
                        <a:pt x="5382" y="152157"/>
                        <a:pt x="142" y="230387"/>
                      </a:cubicBezTo>
                      <a:cubicBezTo>
                        <a:pt x="-120" y="234613"/>
                        <a:pt x="-295" y="239233"/>
                        <a:pt x="2237" y="242656"/>
                      </a:cubicBezTo>
                      <a:cubicBezTo>
                        <a:pt x="4770" y="246080"/>
                        <a:pt x="9224" y="244316"/>
                        <a:pt x="11058" y="24049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5" name="Google Shape;1575;p8"/>
                <p:cNvSpPr/>
                <p:nvPr/>
              </p:nvSpPr>
              <p:spPr>
                <a:xfrm>
                  <a:off x="5044707" y="2901458"/>
                  <a:ext cx="212343" cy="800241"/>
                </a:xfrm>
                <a:custGeom>
                  <a:rect b="b" l="l" r="r" t="t"/>
                  <a:pathLst>
                    <a:path extrusionOk="0" h="202978" w="53860">
                      <a:moveTo>
                        <a:pt x="11129" y="199688"/>
                      </a:moveTo>
                      <a:cubicBezTo>
                        <a:pt x="21347" y="197225"/>
                        <a:pt x="24490" y="186798"/>
                        <a:pt x="25888" y="178082"/>
                      </a:cubicBezTo>
                      <a:cubicBezTo>
                        <a:pt x="31564" y="143683"/>
                        <a:pt x="37328" y="109293"/>
                        <a:pt x="43004" y="74894"/>
                      </a:cubicBezTo>
                      <a:cubicBezTo>
                        <a:pt x="46585" y="53359"/>
                        <a:pt x="50165" y="31832"/>
                        <a:pt x="53745" y="10297"/>
                      </a:cubicBezTo>
                      <a:cubicBezTo>
                        <a:pt x="54532" y="5477"/>
                        <a:pt x="51213" y="-1929"/>
                        <a:pt x="46061" y="464"/>
                      </a:cubicBezTo>
                      <a:cubicBezTo>
                        <a:pt x="20473" y="61900"/>
                        <a:pt x="5016" y="126253"/>
                        <a:pt x="126" y="191234"/>
                      </a:cubicBezTo>
                      <a:cubicBezTo>
                        <a:pt x="-136" y="194745"/>
                        <a:pt x="-224" y="198587"/>
                        <a:pt x="2309" y="201443"/>
                      </a:cubicBezTo>
                      <a:cubicBezTo>
                        <a:pt x="4841" y="204298"/>
                        <a:pt x="9296" y="202858"/>
                        <a:pt x="11129" y="19968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6" name="Google Shape;1576;p8"/>
                <p:cNvSpPr/>
                <p:nvPr/>
              </p:nvSpPr>
              <p:spPr>
                <a:xfrm>
                  <a:off x="4847376" y="3039892"/>
                  <a:ext cx="212103" cy="800241"/>
                </a:xfrm>
                <a:custGeom>
                  <a:rect b="b" l="l" r="r" t="t"/>
                  <a:pathLst>
                    <a:path extrusionOk="0" h="202978" w="53799">
                      <a:moveTo>
                        <a:pt x="11131" y="199688"/>
                      </a:moveTo>
                      <a:cubicBezTo>
                        <a:pt x="21349" y="197225"/>
                        <a:pt x="24492" y="186798"/>
                        <a:pt x="25890" y="178082"/>
                      </a:cubicBezTo>
                      <a:cubicBezTo>
                        <a:pt x="31566" y="143683"/>
                        <a:pt x="37330" y="109293"/>
                        <a:pt x="43006" y="74894"/>
                      </a:cubicBezTo>
                      <a:cubicBezTo>
                        <a:pt x="46586" y="53359"/>
                        <a:pt x="50167" y="31833"/>
                        <a:pt x="53660" y="10297"/>
                      </a:cubicBezTo>
                      <a:cubicBezTo>
                        <a:pt x="54534" y="5477"/>
                        <a:pt x="51215" y="-1929"/>
                        <a:pt x="46063" y="464"/>
                      </a:cubicBezTo>
                      <a:cubicBezTo>
                        <a:pt x="20475" y="61900"/>
                        <a:pt x="5018" y="126253"/>
                        <a:pt x="128" y="191234"/>
                      </a:cubicBezTo>
                      <a:cubicBezTo>
                        <a:pt x="-135" y="194745"/>
                        <a:pt x="-222" y="198587"/>
                        <a:pt x="2223" y="201443"/>
                      </a:cubicBezTo>
                      <a:cubicBezTo>
                        <a:pt x="4843" y="204299"/>
                        <a:pt x="9210" y="202858"/>
                        <a:pt x="11044" y="19968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7" name="Google Shape;1577;p8"/>
                <p:cNvSpPr/>
                <p:nvPr/>
              </p:nvSpPr>
              <p:spPr>
                <a:xfrm>
                  <a:off x="5309176" y="2670148"/>
                  <a:ext cx="212347" cy="800241"/>
                </a:xfrm>
                <a:custGeom>
                  <a:rect b="b" l="l" r="r" t="t"/>
                  <a:pathLst>
                    <a:path extrusionOk="0" h="202978" w="53861">
                      <a:moveTo>
                        <a:pt x="11129" y="199687"/>
                      </a:moveTo>
                      <a:cubicBezTo>
                        <a:pt x="21347" y="197225"/>
                        <a:pt x="24491" y="186798"/>
                        <a:pt x="25975" y="178082"/>
                      </a:cubicBezTo>
                      <a:cubicBezTo>
                        <a:pt x="31651" y="143683"/>
                        <a:pt x="37328" y="109293"/>
                        <a:pt x="43004" y="74894"/>
                      </a:cubicBezTo>
                      <a:cubicBezTo>
                        <a:pt x="46585" y="53359"/>
                        <a:pt x="50165" y="31832"/>
                        <a:pt x="53746" y="10297"/>
                      </a:cubicBezTo>
                      <a:cubicBezTo>
                        <a:pt x="54532" y="5477"/>
                        <a:pt x="51213" y="-1929"/>
                        <a:pt x="46149" y="464"/>
                      </a:cubicBezTo>
                      <a:cubicBezTo>
                        <a:pt x="20561" y="61900"/>
                        <a:pt x="5016" y="126253"/>
                        <a:pt x="126" y="191234"/>
                      </a:cubicBezTo>
                      <a:cubicBezTo>
                        <a:pt x="-136" y="194745"/>
                        <a:pt x="-224" y="198587"/>
                        <a:pt x="2309" y="201443"/>
                      </a:cubicBezTo>
                      <a:cubicBezTo>
                        <a:pt x="4842" y="204298"/>
                        <a:pt x="9296" y="202858"/>
                        <a:pt x="11129" y="19968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8" name="Google Shape;1578;p8"/>
                <p:cNvSpPr/>
                <p:nvPr/>
              </p:nvSpPr>
              <p:spPr>
                <a:xfrm>
                  <a:off x="5585984" y="2417249"/>
                  <a:ext cx="212063" cy="800241"/>
                </a:xfrm>
                <a:custGeom>
                  <a:rect b="b" l="l" r="r" t="t"/>
                  <a:pathLst>
                    <a:path extrusionOk="0" h="202978" w="53789">
                      <a:moveTo>
                        <a:pt x="11059" y="199687"/>
                      </a:moveTo>
                      <a:cubicBezTo>
                        <a:pt x="21275" y="197225"/>
                        <a:pt x="24420" y="186798"/>
                        <a:pt x="25904" y="178082"/>
                      </a:cubicBezTo>
                      <a:cubicBezTo>
                        <a:pt x="31581" y="143684"/>
                        <a:pt x="37344" y="109293"/>
                        <a:pt x="43021" y="74894"/>
                      </a:cubicBezTo>
                      <a:cubicBezTo>
                        <a:pt x="46601" y="53359"/>
                        <a:pt x="50094" y="31832"/>
                        <a:pt x="53675" y="10297"/>
                      </a:cubicBezTo>
                      <a:cubicBezTo>
                        <a:pt x="54460" y="5477"/>
                        <a:pt x="51142" y="-1929"/>
                        <a:pt x="46077" y="464"/>
                      </a:cubicBezTo>
                      <a:cubicBezTo>
                        <a:pt x="20490" y="61900"/>
                        <a:pt x="4945" y="126252"/>
                        <a:pt x="142" y="191234"/>
                      </a:cubicBezTo>
                      <a:cubicBezTo>
                        <a:pt x="-120" y="194745"/>
                        <a:pt x="-294" y="198587"/>
                        <a:pt x="2238" y="201443"/>
                      </a:cubicBezTo>
                      <a:cubicBezTo>
                        <a:pt x="4771" y="204298"/>
                        <a:pt x="9224" y="202857"/>
                        <a:pt x="11059" y="19968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9" name="Google Shape;1579;p8"/>
                <p:cNvSpPr/>
                <p:nvPr/>
              </p:nvSpPr>
              <p:spPr>
                <a:xfrm>
                  <a:off x="5890119" y="2115961"/>
                  <a:ext cx="212343" cy="800241"/>
                </a:xfrm>
                <a:custGeom>
                  <a:rect b="b" l="l" r="r" t="t"/>
                  <a:pathLst>
                    <a:path extrusionOk="0" h="202978" w="53860">
                      <a:moveTo>
                        <a:pt x="11129" y="199688"/>
                      </a:moveTo>
                      <a:cubicBezTo>
                        <a:pt x="21347" y="197225"/>
                        <a:pt x="24490" y="186798"/>
                        <a:pt x="25975" y="178082"/>
                      </a:cubicBezTo>
                      <a:cubicBezTo>
                        <a:pt x="31651" y="143683"/>
                        <a:pt x="37328" y="109293"/>
                        <a:pt x="43004" y="74895"/>
                      </a:cubicBezTo>
                      <a:cubicBezTo>
                        <a:pt x="46585" y="53359"/>
                        <a:pt x="50165" y="31833"/>
                        <a:pt x="53745" y="10297"/>
                      </a:cubicBezTo>
                      <a:cubicBezTo>
                        <a:pt x="54532" y="5477"/>
                        <a:pt x="51213" y="-1929"/>
                        <a:pt x="46061" y="464"/>
                      </a:cubicBezTo>
                      <a:cubicBezTo>
                        <a:pt x="20560" y="61900"/>
                        <a:pt x="5016" y="126253"/>
                        <a:pt x="126" y="191234"/>
                      </a:cubicBezTo>
                      <a:cubicBezTo>
                        <a:pt x="-136" y="194745"/>
                        <a:pt x="-224" y="198587"/>
                        <a:pt x="2309" y="201443"/>
                      </a:cubicBezTo>
                      <a:cubicBezTo>
                        <a:pt x="4841" y="204299"/>
                        <a:pt x="9296" y="202858"/>
                        <a:pt x="11129" y="199688"/>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0" name="Google Shape;1580;p8"/>
                <p:cNvSpPr/>
                <p:nvPr/>
              </p:nvSpPr>
              <p:spPr>
                <a:xfrm>
                  <a:off x="6167573" y="1771876"/>
                  <a:ext cx="139785" cy="812537"/>
                </a:xfrm>
                <a:custGeom>
                  <a:rect b="b" l="l" r="r" t="t"/>
                  <a:pathLst>
                    <a:path extrusionOk="0" h="206097" w="35456">
                      <a:moveTo>
                        <a:pt x="27923" y="201346"/>
                      </a:moveTo>
                      <a:cubicBezTo>
                        <a:pt x="36307" y="196298"/>
                        <a:pt x="36045" y="185470"/>
                        <a:pt x="34822" y="176728"/>
                      </a:cubicBezTo>
                      <a:cubicBezTo>
                        <a:pt x="30106" y="142242"/>
                        <a:pt x="25303" y="107756"/>
                        <a:pt x="20500" y="73278"/>
                      </a:cubicBezTo>
                      <a:cubicBezTo>
                        <a:pt x="17531" y="51690"/>
                        <a:pt x="14562" y="30103"/>
                        <a:pt x="11505" y="8515"/>
                      </a:cubicBezTo>
                      <a:cubicBezTo>
                        <a:pt x="10894" y="3686"/>
                        <a:pt x="5829" y="-2550"/>
                        <a:pt x="1987" y="1092"/>
                      </a:cubicBezTo>
                      <a:cubicBezTo>
                        <a:pt x="-3079" y="66737"/>
                        <a:pt x="1550" y="132531"/>
                        <a:pt x="15785" y="196133"/>
                      </a:cubicBezTo>
                      <a:cubicBezTo>
                        <a:pt x="16570" y="199573"/>
                        <a:pt x="17531" y="203285"/>
                        <a:pt x="20675" y="205355"/>
                      </a:cubicBezTo>
                      <a:cubicBezTo>
                        <a:pt x="23731" y="207424"/>
                        <a:pt x="27224" y="204874"/>
                        <a:pt x="27923" y="20135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1" name="Google Shape;1581;p8"/>
                <p:cNvSpPr/>
                <p:nvPr/>
              </p:nvSpPr>
              <p:spPr>
                <a:xfrm>
                  <a:off x="6475632" y="1427338"/>
                  <a:ext cx="139868" cy="812537"/>
                </a:xfrm>
                <a:custGeom>
                  <a:rect b="b" l="l" r="r" t="t"/>
                  <a:pathLst>
                    <a:path extrusionOk="0" h="206097" w="35477">
                      <a:moveTo>
                        <a:pt x="27960" y="201346"/>
                      </a:moveTo>
                      <a:cubicBezTo>
                        <a:pt x="36256" y="196298"/>
                        <a:pt x="36082" y="185470"/>
                        <a:pt x="34859" y="176728"/>
                      </a:cubicBezTo>
                      <a:cubicBezTo>
                        <a:pt x="30056" y="142242"/>
                        <a:pt x="25340" y="107756"/>
                        <a:pt x="20537" y="73278"/>
                      </a:cubicBezTo>
                      <a:cubicBezTo>
                        <a:pt x="17568" y="51690"/>
                        <a:pt x="14512" y="30103"/>
                        <a:pt x="11542" y="8515"/>
                      </a:cubicBezTo>
                      <a:cubicBezTo>
                        <a:pt x="10844" y="3686"/>
                        <a:pt x="5779" y="-2550"/>
                        <a:pt x="2024" y="1092"/>
                      </a:cubicBezTo>
                      <a:cubicBezTo>
                        <a:pt x="-3129" y="66737"/>
                        <a:pt x="1587" y="132531"/>
                        <a:pt x="15822" y="196133"/>
                      </a:cubicBezTo>
                      <a:cubicBezTo>
                        <a:pt x="16607" y="199573"/>
                        <a:pt x="17568" y="203285"/>
                        <a:pt x="20625" y="205355"/>
                      </a:cubicBezTo>
                      <a:cubicBezTo>
                        <a:pt x="23681" y="207424"/>
                        <a:pt x="27262" y="204874"/>
                        <a:pt x="27960" y="20135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2" name="Google Shape;1582;p8"/>
                <p:cNvSpPr/>
                <p:nvPr/>
              </p:nvSpPr>
              <p:spPr>
                <a:xfrm>
                  <a:off x="6360815" y="1710763"/>
                  <a:ext cx="115736" cy="667828"/>
                </a:xfrm>
                <a:custGeom>
                  <a:rect b="b" l="l" r="r" t="t"/>
                  <a:pathLst>
                    <a:path extrusionOk="0" h="169392" w="29356">
                      <a:moveTo>
                        <a:pt x="23718" y="165556"/>
                      </a:moveTo>
                      <a:cubicBezTo>
                        <a:pt x="30093" y="161521"/>
                        <a:pt x="29831" y="152631"/>
                        <a:pt x="28783" y="145444"/>
                      </a:cubicBezTo>
                      <a:cubicBezTo>
                        <a:pt x="24591" y="117079"/>
                        <a:pt x="20399" y="88715"/>
                        <a:pt x="16295" y="60351"/>
                      </a:cubicBezTo>
                      <a:cubicBezTo>
                        <a:pt x="13675" y="42596"/>
                        <a:pt x="11055" y="24834"/>
                        <a:pt x="8435" y="7080"/>
                      </a:cubicBezTo>
                      <a:cubicBezTo>
                        <a:pt x="7824" y="3106"/>
                        <a:pt x="3894" y="-2072"/>
                        <a:pt x="924" y="862"/>
                      </a:cubicBezTo>
                      <a:cubicBezTo>
                        <a:pt x="-2132" y="54674"/>
                        <a:pt x="2409" y="108731"/>
                        <a:pt x="14286" y="161119"/>
                      </a:cubicBezTo>
                      <a:cubicBezTo>
                        <a:pt x="14897" y="163949"/>
                        <a:pt x="15683" y="167014"/>
                        <a:pt x="18128" y="168752"/>
                      </a:cubicBezTo>
                      <a:cubicBezTo>
                        <a:pt x="20573" y="170490"/>
                        <a:pt x="23193" y="168446"/>
                        <a:pt x="23718" y="165564"/>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3" name="Google Shape;1583;p8"/>
                <p:cNvSpPr/>
                <p:nvPr/>
              </p:nvSpPr>
              <p:spPr>
                <a:xfrm>
                  <a:off x="6756493" y="1113211"/>
                  <a:ext cx="140010" cy="812537"/>
                </a:xfrm>
                <a:custGeom>
                  <a:rect b="b" l="l" r="r" t="t"/>
                  <a:pathLst>
                    <a:path extrusionOk="0" h="206097" w="35513">
                      <a:moveTo>
                        <a:pt x="27996" y="201346"/>
                      </a:moveTo>
                      <a:cubicBezTo>
                        <a:pt x="36292" y="196298"/>
                        <a:pt x="36117" y="185470"/>
                        <a:pt x="34895" y="176728"/>
                      </a:cubicBezTo>
                      <a:cubicBezTo>
                        <a:pt x="30091" y="142242"/>
                        <a:pt x="25288" y="107756"/>
                        <a:pt x="20573" y="73278"/>
                      </a:cubicBezTo>
                      <a:cubicBezTo>
                        <a:pt x="17517" y="51690"/>
                        <a:pt x="14547" y="30103"/>
                        <a:pt x="11578" y="8515"/>
                      </a:cubicBezTo>
                      <a:cubicBezTo>
                        <a:pt x="10879" y="3686"/>
                        <a:pt x="5814" y="-2550"/>
                        <a:pt x="1972" y="1092"/>
                      </a:cubicBezTo>
                      <a:cubicBezTo>
                        <a:pt x="-3094" y="66737"/>
                        <a:pt x="1623" y="132531"/>
                        <a:pt x="15857" y="196133"/>
                      </a:cubicBezTo>
                      <a:cubicBezTo>
                        <a:pt x="16643" y="199573"/>
                        <a:pt x="17604" y="203285"/>
                        <a:pt x="20660" y="205355"/>
                      </a:cubicBezTo>
                      <a:cubicBezTo>
                        <a:pt x="23717" y="207424"/>
                        <a:pt x="27210" y="204874"/>
                        <a:pt x="27996" y="20135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4" name="Google Shape;1584;p8"/>
                <p:cNvSpPr/>
                <p:nvPr/>
              </p:nvSpPr>
              <p:spPr>
                <a:xfrm>
                  <a:off x="6992866" y="849014"/>
                  <a:ext cx="139868" cy="812537"/>
                </a:xfrm>
                <a:custGeom>
                  <a:rect b="b" l="l" r="r" t="t"/>
                  <a:pathLst>
                    <a:path extrusionOk="0" h="206097" w="35477">
                      <a:moveTo>
                        <a:pt x="27961" y="201346"/>
                      </a:moveTo>
                      <a:cubicBezTo>
                        <a:pt x="36257" y="196298"/>
                        <a:pt x="36082" y="185470"/>
                        <a:pt x="34860" y="176728"/>
                      </a:cubicBezTo>
                      <a:cubicBezTo>
                        <a:pt x="30057" y="142242"/>
                        <a:pt x="25341" y="107756"/>
                        <a:pt x="20538" y="73278"/>
                      </a:cubicBezTo>
                      <a:cubicBezTo>
                        <a:pt x="17569" y="51690"/>
                        <a:pt x="14512" y="30103"/>
                        <a:pt x="11543" y="8515"/>
                      </a:cubicBezTo>
                      <a:cubicBezTo>
                        <a:pt x="10844" y="3686"/>
                        <a:pt x="5866" y="-2550"/>
                        <a:pt x="2024" y="1092"/>
                      </a:cubicBezTo>
                      <a:cubicBezTo>
                        <a:pt x="-3128" y="66737"/>
                        <a:pt x="1587" y="132531"/>
                        <a:pt x="15822" y="196133"/>
                      </a:cubicBezTo>
                      <a:cubicBezTo>
                        <a:pt x="16608" y="199573"/>
                        <a:pt x="17569" y="203285"/>
                        <a:pt x="20625" y="205354"/>
                      </a:cubicBezTo>
                      <a:cubicBezTo>
                        <a:pt x="23682" y="207424"/>
                        <a:pt x="27262" y="204874"/>
                        <a:pt x="27961" y="20135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5" name="Google Shape;1585;p8"/>
                <p:cNvSpPr/>
                <p:nvPr/>
              </p:nvSpPr>
              <p:spPr>
                <a:xfrm>
                  <a:off x="4711147" y="3946003"/>
                  <a:ext cx="834347" cy="551370"/>
                </a:xfrm>
                <a:custGeom>
                  <a:rect b="b" l="l" r="r" t="t"/>
                  <a:pathLst>
                    <a:path extrusionOk="0" h="139853" w="211629">
                      <a:moveTo>
                        <a:pt x="7690" y="2031"/>
                      </a:moveTo>
                      <a:cubicBezTo>
                        <a:pt x="16947" y="-3331"/>
                        <a:pt x="28387" y="2947"/>
                        <a:pt x="37120" y="9034"/>
                      </a:cubicBezTo>
                      <a:cubicBezTo>
                        <a:pt x="71615" y="33076"/>
                        <a:pt x="106110" y="57118"/>
                        <a:pt x="140605" y="81151"/>
                      </a:cubicBezTo>
                      <a:cubicBezTo>
                        <a:pt x="162263" y="96197"/>
                        <a:pt x="183833" y="111253"/>
                        <a:pt x="205490" y="126300"/>
                      </a:cubicBezTo>
                      <a:cubicBezTo>
                        <a:pt x="210293" y="129671"/>
                        <a:pt x="214573" y="138133"/>
                        <a:pt x="208984" y="139853"/>
                      </a:cubicBezTo>
                      <a:cubicBezTo>
                        <a:pt x="136762" y="108013"/>
                        <a:pt x="68820" y="66514"/>
                        <a:pt x="7690" y="16833"/>
                      </a:cubicBezTo>
                      <a:cubicBezTo>
                        <a:pt x="4372" y="14143"/>
                        <a:pt x="879" y="11095"/>
                        <a:pt x="92" y="6930"/>
                      </a:cubicBezTo>
                      <a:cubicBezTo>
                        <a:pt x="-693" y="2764"/>
                        <a:pt x="3673" y="747"/>
                        <a:pt x="7690" y="202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6" name="Google Shape;1586;p8"/>
                <p:cNvSpPr/>
                <p:nvPr/>
              </p:nvSpPr>
              <p:spPr>
                <a:xfrm>
                  <a:off x="4912898" y="3822775"/>
                  <a:ext cx="834548" cy="556105"/>
                </a:xfrm>
                <a:custGeom>
                  <a:rect b="b" l="l" r="r" t="t"/>
                  <a:pathLst>
                    <a:path extrusionOk="0" h="141054" w="211680">
                      <a:moveTo>
                        <a:pt x="7702" y="3232"/>
                      </a:moveTo>
                      <a:cubicBezTo>
                        <a:pt x="16959" y="-2130"/>
                        <a:pt x="28399" y="4148"/>
                        <a:pt x="37132" y="10235"/>
                      </a:cubicBezTo>
                      <a:cubicBezTo>
                        <a:pt x="71627" y="34277"/>
                        <a:pt x="106122" y="58319"/>
                        <a:pt x="140705" y="82352"/>
                      </a:cubicBezTo>
                      <a:cubicBezTo>
                        <a:pt x="162274" y="97398"/>
                        <a:pt x="183845" y="112454"/>
                        <a:pt x="205502" y="127501"/>
                      </a:cubicBezTo>
                      <a:cubicBezTo>
                        <a:pt x="210305" y="130872"/>
                        <a:pt x="214672" y="139334"/>
                        <a:pt x="208995" y="141054"/>
                      </a:cubicBezTo>
                      <a:cubicBezTo>
                        <a:pt x="136775" y="109214"/>
                        <a:pt x="68832" y="67715"/>
                        <a:pt x="7702" y="18034"/>
                      </a:cubicBezTo>
                      <a:cubicBezTo>
                        <a:pt x="4384" y="15344"/>
                        <a:pt x="890" y="12296"/>
                        <a:pt x="105" y="8131"/>
                      </a:cubicBezTo>
                      <a:cubicBezTo>
                        <a:pt x="-681" y="3965"/>
                        <a:pt x="3074" y="-1074"/>
                        <a:pt x="7178" y="201"/>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7" name="Google Shape;1587;p8"/>
                <p:cNvSpPr/>
                <p:nvPr/>
              </p:nvSpPr>
              <p:spPr>
                <a:xfrm>
                  <a:off x="5049703" y="3690197"/>
                  <a:ext cx="897384" cy="444718"/>
                </a:xfrm>
                <a:custGeom>
                  <a:rect b="b" l="l" r="r" t="t"/>
                  <a:pathLst>
                    <a:path extrusionOk="0" h="112801" w="227618">
                      <a:moveTo>
                        <a:pt x="7242" y="3221"/>
                      </a:moveTo>
                      <a:cubicBezTo>
                        <a:pt x="15626" y="-3328"/>
                        <a:pt x="27764" y="1361"/>
                        <a:pt x="37283" y="6226"/>
                      </a:cubicBezTo>
                      <a:cubicBezTo>
                        <a:pt x="74747" y="25420"/>
                        <a:pt x="112211" y="44607"/>
                        <a:pt x="149676" y="63801"/>
                      </a:cubicBezTo>
                      <a:cubicBezTo>
                        <a:pt x="173167" y="75818"/>
                        <a:pt x="196658" y="87834"/>
                        <a:pt x="220062" y="99842"/>
                      </a:cubicBezTo>
                      <a:cubicBezTo>
                        <a:pt x="225302" y="102532"/>
                        <a:pt x="230804" y="110339"/>
                        <a:pt x="225389" y="112802"/>
                      </a:cubicBezTo>
                      <a:cubicBezTo>
                        <a:pt x="149501" y="90935"/>
                        <a:pt x="76581" y="58920"/>
                        <a:pt x="9163" y="17901"/>
                      </a:cubicBezTo>
                      <a:cubicBezTo>
                        <a:pt x="5583" y="15683"/>
                        <a:pt x="1653" y="13133"/>
                        <a:pt x="343" y="9107"/>
                      </a:cubicBezTo>
                      <a:cubicBezTo>
                        <a:pt x="-1055" y="5090"/>
                        <a:pt x="2002" y="-412"/>
                        <a:pt x="6193" y="30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8" name="Google Shape;1588;p8"/>
                <p:cNvSpPr/>
                <p:nvPr/>
              </p:nvSpPr>
              <p:spPr>
                <a:xfrm>
                  <a:off x="5203109" y="3580767"/>
                  <a:ext cx="834292" cy="561601"/>
                </a:xfrm>
                <a:custGeom>
                  <a:rect b="b" l="l" r="r" t="t"/>
                  <a:pathLst>
                    <a:path extrusionOk="0" h="142448" w="211615">
                      <a:moveTo>
                        <a:pt x="7114" y="1604"/>
                      </a:moveTo>
                      <a:cubicBezTo>
                        <a:pt x="16370" y="-3758"/>
                        <a:pt x="28335" y="5542"/>
                        <a:pt x="37067" y="11629"/>
                      </a:cubicBezTo>
                      <a:cubicBezTo>
                        <a:pt x="71649" y="35671"/>
                        <a:pt x="106144" y="59713"/>
                        <a:pt x="140639" y="83746"/>
                      </a:cubicBezTo>
                      <a:cubicBezTo>
                        <a:pt x="162210" y="98792"/>
                        <a:pt x="183867" y="113848"/>
                        <a:pt x="205438" y="128895"/>
                      </a:cubicBezTo>
                      <a:cubicBezTo>
                        <a:pt x="210241" y="132265"/>
                        <a:pt x="214607" y="140728"/>
                        <a:pt x="208931" y="142448"/>
                      </a:cubicBezTo>
                      <a:cubicBezTo>
                        <a:pt x="136709" y="110608"/>
                        <a:pt x="68856" y="69109"/>
                        <a:pt x="7637" y="19428"/>
                      </a:cubicBezTo>
                      <a:cubicBezTo>
                        <a:pt x="4406" y="16738"/>
                        <a:pt x="913" y="13690"/>
                        <a:pt x="127" y="9525"/>
                      </a:cubicBezTo>
                      <a:cubicBezTo>
                        <a:pt x="-746" y="5359"/>
                        <a:pt x="3009" y="320"/>
                        <a:pt x="7114" y="15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9" name="Google Shape;1589;p8"/>
                <p:cNvSpPr/>
                <p:nvPr/>
              </p:nvSpPr>
              <p:spPr>
                <a:xfrm>
                  <a:off x="5325679" y="3465737"/>
                  <a:ext cx="909058" cy="429094"/>
                </a:xfrm>
                <a:custGeom>
                  <a:rect b="b" l="l" r="r" t="t"/>
                  <a:pathLst>
                    <a:path extrusionOk="0" h="108838" w="230579">
                      <a:moveTo>
                        <a:pt x="6071" y="2778"/>
                      </a:moveTo>
                      <a:cubicBezTo>
                        <a:pt x="14280" y="-4008"/>
                        <a:pt x="27641" y="3205"/>
                        <a:pt x="37247" y="7781"/>
                      </a:cubicBezTo>
                      <a:cubicBezTo>
                        <a:pt x="75323" y="25876"/>
                        <a:pt x="113311" y="43971"/>
                        <a:pt x="151386" y="62057"/>
                      </a:cubicBezTo>
                      <a:cubicBezTo>
                        <a:pt x="175140" y="73383"/>
                        <a:pt x="198981" y="84710"/>
                        <a:pt x="222734" y="96036"/>
                      </a:cubicBezTo>
                      <a:cubicBezTo>
                        <a:pt x="228061" y="98569"/>
                        <a:pt x="233738" y="106219"/>
                        <a:pt x="228498" y="108839"/>
                      </a:cubicBezTo>
                      <a:cubicBezTo>
                        <a:pt x="151910" y="89190"/>
                        <a:pt x="78117" y="59314"/>
                        <a:pt x="9564" y="20270"/>
                      </a:cubicBezTo>
                      <a:cubicBezTo>
                        <a:pt x="5809" y="18156"/>
                        <a:pt x="1879" y="15720"/>
                        <a:pt x="394" y="11738"/>
                      </a:cubicBezTo>
                      <a:cubicBezTo>
                        <a:pt x="-1090" y="7755"/>
                        <a:pt x="1792" y="2175"/>
                        <a:pt x="6071" y="2769"/>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0" name="Google Shape;1590;p8"/>
                <p:cNvSpPr/>
                <p:nvPr/>
              </p:nvSpPr>
              <p:spPr>
                <a:xfrm>
                  <a:off x="5481443" y="3334133"/>
                  <a:ext cx="834548" cy="561597"/>
                </a:xfrm>
                <a:custGeom>
                  <a:rect b="b" l="l" r="r" t="t"/>
                  <a:pathLst>
                    <a:path extrusionOk="0" h="142447" w="211680">
                      <a:moveTo>
                        <a:pt x="7178" y="1604"/>
                      </a:moveTo>
                      <a:cubicBezTo>
                        <a:pt x="16436" y="-3758"/>
                        <a:pt x="28400" y="5542"/>
                        <a:pt x="37133" y="11629"/>
                      </a:cubicBezTo>
                      <a:cubicBezTo>
                        <a:pt x="71628" y="35671"/>
                        <a:pt x="106210" y="59712"/>
                        <a:pt x="140705" y="83745"/>
                      </a:cubicBezTo>
                      <a:cubicBezTo>
                        <a:pt x="162275" y="98792"/>
                        <a:pt x="183933" y="113848"/>
                        <a:pt x="205503" y="128894"/>
                      </a:cubicBezTo>
                      <a:cubicBezTo>
                        <a:pt x="210306" y="132265"/>
                        <a:pt x="214672" y="140728"/>
                        <a:pt x="208996" y="142448"/>
                      </a:cubicBezTo>
                      <a:cubicBezTo>
                        <a:pt x="136775" y="110608"/>
                        <a:pt x="68833" y="69109"/>
                        <a:pt x="7703" y="19428"/>
                      </a:cubicBezTo>
                      <a:cubicBezTo>
                        <a:pt x="4384" y="16738"/>
                        <a:pt x="891" y="13690"/>
                        <a:pt x="105" y="9525"/>
                      </a:cubicBezTo>
                      <a:cubicBezTo>
                        <a:pt x="-681" y="5359"/>
                        <a:pt x="3075" y="320"/>
                        <a:pt x="7178" y="15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1" name="Google Shape;1591;p8"/>
                <p:cNvSpPr/>
                <p:nvPr/>
              </p:nvSpPr>
              <p:spPr>
                <a:xfrm>
                  <a:off x="5627451" y="3190222"/>
                  <a:ext cx="834548" cy="561597"/>
                </a:xfrm>
                <a:custGeom>
                  <a:rect b="b" l="l" r="r" t="t"/>
                  <a:pathLst>
                    <a:path extrusionOk="0" h="142447" w="211680">
                      <a:moveTo>
                        <a:pt x="7178" y="1604"/>
                      </a:moveTo>
                      <a:cubicBezTo>
                        <a:pt x="16348" y="-3758"/>
                        <a:pt x="28399" y="5542"/>
                        <a:pt x="37132" y="11629"/>
                      </a:cubicBezTo>
                      <a:cubicBezTo>
                        <a:pt x="71627" y="35671"/>
                        <a:pt x="106122" y="59712"/>
                        <a:pt x="140705" y="83745"/>
                      </a:cubicBezTo>
                      <a:cubicBezTo>
                        <a:pt x="162274" y="98792"/>
                        <a:pt x="183845" y="113848"/>
                        <a:pt x="205502" y="128894"/>
                      </a:cubicBezTo>
                      <a:cubicBezTo>
                        <a:pt x="210305" y="132265"/>
                        <a:pt x="214672" y="140728"/>
                        <a:pt x="208995" y="142448"/>
                      </a:cubicBezTo>
                      <a:cubicBezTo>
                        <a:pt x="136775" y="110608"/>
                        <a:pt x="68832" y="69109"/>
                        <a:pt x="7702" y="19428"/>
                      </a:cubicBezTo>
                      <a:cubicBezTo>
                        <a:pt x="4384" y="16738"/>
                        <a:pt x="890" y="13690"/>
                        <a:pt x="105" y="9525"/>
                      </a:cubicBezTo>
                      <a:cubicBezTo>
                        <a:pt x="-681" y="5359"/>
                        <a:pt x="3074" y="320"/>
                        <a:pt x="7178" y="15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2" name="Google Shape;1592;p8"/>
                <p:cNvSpPr/>
                <p:nvPr/>
              </p:nvSpPr>
              <p:spPr>
                <a:xfrm>
                  <a:off x="5759990" y="3086517"/>
                  <a:ext cx="969985" cy="245141"/>
                </a:xfrm>
                <a:custGeom>
                  <a:rect b="b" l="l" r="r" t="t"/>
                  <a:pathLst>
                    <a:path extrusionOk="0" h="62179" w="246033">
                      <a:moveTo>
                        <a:pt x="4657" y="4927"/>
                      </a:moveTo>
                      <a:cubicBezTo>
                        <a:pt x="11206" y="-3422"/>
                        <a:pt x="25790" y="831"/>
                        <a:pt x="36183" y="3302"/>
                      </a:cubicBezTo>
                      <a:cubicBezTo>
                        <a:pt x="77227" y="13048"/>
                        <a:pt x="118272" y="22794"/>
                        <a:pt x="159229" y="32549"/>
                      </a:cubicBezTo>
                      <a:cubicBezTo>
                        <a:pt x="184904" y="38653"/>
                        <a:pt x="210579" y="44757"/>
                        <a:pt x="236253" y="50853"/>
                      </a:cubicBezTo>
                      <a:cubicBezTo>
                        <a:pt x="242017" y="52215"/>
                        <a:pt x="249178" y="58512"/>
                        <a:pt x="244549" y="62179"/>
                      </a:cubicBezTo>
                      <a:cubicBezTo>
                        <a:pt x="165605" y="58948"/>
                        <a:pt x="87095" y="45168"/>
                        <a:pt x="11731" y="21310"/>
                      </a:cubicBezTo>
                      <a:cubicBezTo>
                        <a:pt x="7713" y="20017"/>
                        <a:pt x="3347" y="18463"/>
                        <a:pt x="1076" y="14873"/>
                      </a:cubicBezTo>
                      <a:cubicBezTo>
                        <a:pt x="-1282" y="11293"/>
                        <a:pt x="378" y="5232"/>
                        <a:pt x="4657" y="493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3" name="Google Shape;1593;p8"/>
                <p:cNvSpPr/>
                <p:nvPr/>
              </p:nvSpPr>
              <p:spPr>
                <a:xfrm>
                  <a:off x="5937833" y="2900047"/>
                  <a:ext cx="970036" cy="245141"/>
                </a:xfrm>
                <a:custGeom>
                  <a:rect b="b" l="l" r="r" t="t"/>
                  <a:pathLst>
                    <a:path extrusionOk="0" h="62179" w="246046">
                      <a:moveTo>
                        <a:pt x="4618" y="4927"/>
                      </a:moveTo>
                      <a:cubicBezTo>
                        <a:pt x="11168" y="-3422"/>
                        <a:pt x="25839" y="831"/>
                        <a:pt x="36232" y="3302"/>
                      </a:cubicBezTo>
                      <a:cubicBezTo>
                        <a:pt x="77189" y="13048"/>
                        <a:pt x="118233" y="22794"/>
                        <a:pt x="159278" y="32549"/>
                      </a:cubicBezTo>
                      <a:cubicBezTo>
                        <a:pt x="184953" y="38653"/>
                        <a:pt x="210627" y="44757"/>
                        <a:pt x="236302" y="50853"/>
                      </a:cubicBezTo>
                      <a:cubicBezTo>
                        <a:pt x="242065" y="52215"/>
                        <a:pt x="249140" y="58512"/>
                        <a:pt x="244598" y="62180"/>
                      </a:cubicBezTo>
                      <a:cubicBezTo>
                        <a:pt x="165566" y="58948"/>
                        <a:pt x="87057" y="45168"/>
                        <a:pt x="11780" y="21309"/>
                      </a:cubicBezTo>
                      <a:cubicBezTo>
                        <a:pt x="7675" y="20017"/>
                        <a:pt x="3309" y="18463"/>
                        <a:pt x="1037" y="14873"/>
                      </a:cubicBezTo>
                      <a:cubicBezTo>
                        <a:pt x="-1233" y="11293"/>
                        <a:pt x="339" y="5232"/>
                        <a:pt x="4618"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4" name="Google Shape;1594;p8"/>
                <p:cNvSpPr/>
                <p:nvPr/>
              </p:nvSpPr>
              <p:spPr>
                <a:xfrm>
                  <a:off x="6109398" y="2708130"/>
                  <a:ext cx="970107" cy="245141"/>
                </a:xfrm>
                <a:custGeom>
                  <a:rect b="b" l="l" r="r" t="t"/>
                  <a:pathLst>
                    <a:path extrusionOk="0" h="62179" w="246064">
                      <a:moveTo>
                        <a:pt x="4601" y="4927"/>
                      </a:moveTo>
                      <a:cubicBezTo>
                        <a:pt x="11238" y="-3422"/>
                        <a:pt x="25822" y="831"/>
                        <a:pt x="36214" y="3302"/>
                      </a:cubicBezTo>
                      <a:cubicBezTo>
                        <a:pt x="77259" y="13048"/>
                        <a:pt x="118303" y="22794"/>
                        <a:pt x="159260" y="32549"/>
                      </a:cubicBezTo>
                      <a:cubicBezTo>
                        <a:pt x="184935" y="38653"/>
                        <a:pt x="210610" y="44758"/>
                        <a:pt x="236285" y="50853"/>
                      </a:cubicBezTo>
                      <a:cubicBezTo>
                        <a:pt x="242049" y="52215"/>
                        <a:pt x="249209" y="58512"/>
                        <a:pt x="244581" y="62180"/>
                      </a:cubicBezTo>
                      <a:cubicBezTo>
                        <a:pt x="165636" y="58948"/>
                        <a:pt x="87040" y="45168"/>
                        <a:pt x="11762" y="21310"/>
                      </a:cubicBezTo>
                      <a:cubicBezTo>
                        <a:pt x="7744" y="20017"/>
                        <a:pt x="3291" y="18463"/>
                        <a:pt x="1021" y="14874"/>
                      </a:cubicBezTo>
                      <a:cubicBezTo>
                        <a:pt x="-1250" y="11293"/>
                        <a:pt x="409" y="5232"/>
                        <a:pt x="4601"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5" name="Google Shape;1595;p8"/>
                <p:cNvSpPr/>
                <p:nvPr/>
              </p:nvSpPr>
              <p:spPr>
                <a:xfrm>
                  <a:off x="6275655" y="2541664"/>
                  <a:ext cx="969879" cy="245141"/>
                </a:xfrm>
                <a:custGeom>
                  <a:rect b="b" l="l" r="r" t="t"/>
                  <a:pathLst>
                    <a:path extrusionOk="0" h="62179" w="246006">
                      <a:moveTo>
                        <a:pt x="4618" y="4927"/>
                      </a:moveTo>
                      <a:cubicBezTo>
                        <a:pt x="11168" y="-3422"/>
                        <a:pt x="25839" y="831"/>
                        <a:pt x="36231" y="3302"/>
                      </a:cubicBezTo>
                      <a:cubicBezTo>
                        <a:pt x="77189" y="13048"/>
                        <a:pt x="118234" y="22794"/>
                        <a:pt x="159278" y="32549"/>
                      </a:cubicBezTo>
                      <a:cubicBezTo>
                        <a:pt x="184952" y="38653"/>
                        <a:pt x="210627" y="44757"/>
                        <a:pt x="236302" y="50853"/>
                      </a:cubicBezTo>
                      <a:cubicBezTo>
                        <a:pt x="242066" y="52215"/>
                        <a:pt x="249139" y="58512"/>
                        <a:pt x="244511" y="62179"/>
                      </a:cubicBezTo>
                      <a:cubicBezTo>
                        <a:pt x="165565" y="58948"/>
                        <a:pt x="87057" y="45168"/>
                        <a:pt x="11779" y="21310"/>
                      </a:cubicBezTo>
                      <a:cubicBezTo>
                        <a:pt x="7675" y="20017"/>
                        <a:pt x="3308" y="18463"/>
                        <a:pt x="1038" y="14873"/>
                      </a:cubicBezTo>
                      <a:cubicBezTo>
                        <a:pt x="-1233" y="11293"/>
                        <a:pt x="339" y="5232"/>
                        <a:pt x="4618"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6" name="Google Shape;1596;p8"/>
                <p:cNvSpPr/>
                <p:nvPr/>
              </p:nvSpPr>
              <p:spPr>
                <a:xfrm>
                  <a:off x="6427243" y="2372102"/>
                  <a:ext cx="970111" cy="245141"/>
                </a:xfrm>
                <a:custGeom>
                  <a:rect b="b" l="l" r="r" t="t"/>
                  <a:pathLst>
                    <a:path extrusionOk="0" h="62179" w="246065">
                      <a:moveTo>
                        <a:pt x="4601" y="4927"/>
                      </a:moveTo>
                      <a:cubicBezTo>
                        <a:pt x="11238" y="-3422"/>
                        <a:pt x="25822" y="831"/>
                        <a:pt x="36214" y="3302"/>
                      </a:cubicBezTo>
                      <a:cubicBezTo>
                        <a:pt x="77259" y="13048"/>
                        <a:pt x="118216" y="22794"/>
                        <a:pt x="159261" y="32549"/>
                      </a:cubicBezTo>
                      <a:cubicBezTo>
                        <a:pt x="184935" y="38653"/>
                        <a:pt x="210610" y="44757"/>
                        <a:pt x="236285" y="50853"/>
                      </a:cubicBezTo>
                      <a:cubicBezTo>
                        <a:pt x="242049" y="52215"/>
                        <a:pt x="249210" y="58512"/>
                        <a:pt x="244581" y="62179"/>
                      </a:cubicBezTo>
                      <a:cubicBezTo>
                        <a:pt x="165636" y="58948"/>
                        <a:pt x="87040" y="45168"/>
                        <a:pt x="11762" y="21309"/>
                      </a:cubicBezTo>
                      <a:cubicBezTo>
                        <a:pt x="7745" y="20017"/>
                        <a:pt x="3291" y="18463"/>
                        <a:pt x="1021" y="14873"/>
                      </a:cubicBezTo>
                      <a:cubicBezTo>
                        <a:pt x="-1250" y="11293"/>
                        <a:pt x="409" y="5232"/>
                        <a:pt x="4601"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7" name="Google Shape;1597;p8"/>
                <p:cNvSpPr/>
                <p:nvPr/>
              </p:nvSpPr>
              <p:spPr>
                <a:xfrm>
                  <a:off x="6564644" y="2218479"/>
                  <a:ext cx="970107" cy="245141"/>
                </a:xfrm>
                <a:custGeom>
                  <a:rect b="b" l="l" r="r" t="t"/>
                  <a:pathLst>
                    <a:path extrusionOk="0" h="62179" w="246064">
                      <a:moveTo>
                        <a:pt x="4601" y="4927"/>
                      </a:moveTo>
                      <a:cubicBezTo>
                        <a:pt x="11238" y="-3422"/>
                        <a:pt x="25822" y="831"/>
                        <a:pt x="36214" y="3302"/>
                      </a:cubicBezTo>
                      <a:cubicBezTo>
                        <a:pt x="77259" y="13048"/>
                        <a:pt x="118216" y="22794"/>
                        <a:pt x="159260" y="32549"/>
                      </a:cubicBezTo>
                      <a:cubicBezTo>
                        <a:pt x="184936" y="38653"/>
                        <a:pt x="210610" y="44758"/>
                        <a:pt x="236285" y="50853"/>
                      </a:cubicBezTo>
                      <a:cubicBezTo>
                        <a:pt x="242048" y="52215"/>
                        <a:pt x="249209" y="58512"/>
                        <a:pt x="244581" y="62180"/>
                      </a:cubicBezTo>
                      <a:cubicBezTo>
                        <a:pt x="165635" y="58948"/>
                        <a:pt x="87039" y="45168"/>
                        <a:pt x="11762" y="21310"/>
                      </a:cubicBezTo>
                      <a:cubicBezTo>
                        <a:pt x="7745" y="20017"/>
                        <a:pt x="3291" y="18463"/>
                        <a:pt x="1020" y="14873"/>
                      </a:cubicBezTo>
                      <a:cubicBezTo>
                        <a:pt x="-1250" y="11293"/>
                        <a:pt x="410" y="5232"/>
                        <a:pt x="4601"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8" name="Google Shape;1598;p8"/>
                <p:cNvSpPr/>
                <p:nvPr/>
              </p:nvSpPr>
              <p:spPr>
                <a:xfrm>
                  <a:off x="6752676" y="2060313"/>
                  <a:ext cx="970099" cy="245141"/>
                </a:xfrm>
                <a:custGeom>
                  <a:rect b="b" l="l" r="r" t="t"/>
                  <a:pathLst>
                    <a:path extrusionOk="0" h="62179" w="246062">
                      <a:moveTo>
                        <a:pt x="4686" y="4927"/>
                      </a:moveTo>
                      <a:cubicBezTo>
                        <a:pt x="11236" y="-3422"/>
                        <a:pt x="25907" y="831"/>
                        <a:pt x="36212" y="3302"/>
                      </a:cubicBezTo>
                      <a:cubicBezTo>
                        <a:pt x="77256" y="13048"/>
                        <a:pt x="118301" y="22794"/>
                        <a:pt x="159259" y="32549"/>
                      </a:cubicBezTo>
                      <a:cubicBezTo>
                        <a:pt x="184933" y="38653"/>
                        <a:pt x="210608" y="44757"/>
                        <a:pt x="236282" y="50853"/>
                      </a:cubicBezTo>
                      <a:cubicBezTo>
                        <a:pt x="242046" y="52215"/>
                        <a:pt x="249207" y="58512"/>
                        <a:pt x="244578" y="62179"/>
                      </a:cubicBezTo>
                      <a:cubicBezTo>
                        <a:pt x="165633" y="58948"/>
                        <a:pt x="87124" y="45168"/>
                        <a:pt x="11760" y="21310"/>
                      </a:cubicBezTo>
                      <a:cubicBezTo>
                        <a:pt x="7743" y="20017"/>
                        <a:pt x="3376" y="18463"/>
                        <a:pt x="1018" y="14873"/>
                      </a:cubicBezTo>
                      <a:cubicBezTo>
                        <a:pt x="-1253" y="11293"/>
                        <a:pt x="407" y="5232"/>
                        <a:pt x="4686" y="493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9" name="Google Shape;1599;p8"/>
                <p:cNvSpPr/>
                <p:nvPr/>
              </p:nvSpPr>
              <p:spPr>
                <a:xfrm>
                  <a:off x="6911354" y="1856898"/>
                  <a:ext cx="970178" cy="245141"/>
                </a:xfrm>
                <a:custGeom>
                  <a:rect b="b" l="l" r="r" t="t"/>
                  <a:pathLst>
                    <a:path extrusionOk="0" h="62179" w="246082">
                      <a:moveTo>
                        <a:pt x="4618" y="4927"/>
                      </a:moveTo>
                      <a:cubicBezTo>
                        <a:pt x="11255" y="-3422"/>
                        <a:pt x="25839" y="831"/>
                        <a:pt x="36231" y="3302"/>
                      </a:cubicBezTo>
                      <a:cubicBezTo>
                        <a:pt x="77275" y="13048"/>
                        <a:pt x="118233" y="22794"/>
                        <a:pt x="159278" y="32549"/>
                      </a:cubicBezTo>
                      <a:cubicBezTo>
                        <a:pt x="184953" y="38653"/>
                        <a:pt x="210627" y="44757"/>
                        <a:pt x="236302" y="50853"/>
                      </a:cubicBezTo>
                      <a:cubicBezTo>
                        <a:pt x="242065" y="52215"/>
                        <a:pt x="249227" y="58512"/>
                        <a:pt x="244598" y="62180"/>
                      </a:cubicBezTo>
                      <a:cubicBezTo>
                        <a:pt x="165566" y="58948"/>
                        <a:pt x="87057" y="45168"/>
                        <a:pt x="11779" y="21310"/>
                      </a:cubicBezTo>
                      <a:cubicBezTo>
                        <a:pt x="7675" y="20017"/>
                        <a:pt x="3309" y="18463"/>
                        <a:pt x="1037" y="14873"/>
                      </a:cubicBezTo>
                      <a:cubicBezTo>
                        <a:pt x="-1233" y="11293"/>
                        <a:pt x="339" y="5232"/>
                        <a:pt x="4618"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0" name="Google Shape;1600;p8"/>
                <p:cNvSpPr/>
                <p:nvPr/>
              </p:nvSpPr>
              <p:spPr>
                <a:xfrm>
                  <a:off x="7097656" y="1622524"/>
                  <a:ext cx="970036" cy="245141"/>
                </a:xfrm>
                <a:custGeom>
                  <a:rect b="b" l="l" r="r" t="t"/>
                  <a:pathLst>
                    <a:path extrusionOk="0" h="62179" w="246046">
                      <a:moveTo>
                        <a:pt x="4618" y="4927"/>
                      </a:moveTo>
                      <a:cubicBezTo>
                        <a:pt x="11255" y="-3422"/>
                        <a:pt x="25839" y="831"/>
                        <a:pt x="36231" y="3302"/>
                      </a:cubicBezTo>
                      <a:cubicBezTo>
                        <a:pt x="77276" y="13048"/>
                        <a:pt x="118233" y="22794"/>
                        <a:pt x="159277" y="32549"/>
                      </a:cubicBezTo>
                      <a:cubicBezTo>
                        <a:pt x="184953" y="38653"/>
                        <a:pt x="210628" y="44757"/>
                        <a:pt x="236302" y="50853"/>
                      </a:cubicBezTo>
                      <a:cubicBezTo>
                        <a:pt x="242066" y="52215"/>
                        <a:pt x="249139" y="58512"/>
                        <a:pt x="244598" y="62180"/>
                      </a:cubicBezTo>
                      <a:cubicBezTo>
                        <a:pt x="165565" y="58948"/>
                        <a:pt x="87057" y="45168"/>
                        <a:pt x="11779" y="21310"/>
                      </a:cubicBezTo>
                      <a:cubicBezTo>
                        <a:pt x="7675" y="20017"/>
                        <a:pt x="3308" y="18463"/>
                        <a:pt x="1038" y="14873"/>
                      </a:cubicBezTo>
                      <a:cubicBezTo>
                        <a:pt x="-1233" y="11293"/>
                        <a:pt x="339" y="5232"/>
                        <a:pt x="4618" y="4927"/>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1" name="Google Shape;1601;p8"/>
                <p:cNvSpPr/>
                <p:nvPr/>
              </p:nvSpPr>
              <p:spPr>
                <a:xfrm>
                  <a:off x="7328307" y="610405"/>
                  <a:ext cx="633185" cy="778557"/>
                </a:xfrm>
                <a:custGeom>
                  <a:rect b="b" l="l" r="r" t="t"/>
                  <a:pathLst>
                    <a:path extrusionOk="0" h="197478" w="160605">
                      <a:moveTo>
                        <a:pt x="1143" y="189783"/>
                      </a:moveTo>
                      <a:cubicBezTo>
                        <a:pt x="-3485" y="180194"/>
                        <a:pt x="6994" y="169156"/>
                        <a:pt x="13806" y="161061"/>
                      </a:cubicBezTo>
                      <a:cubicBezTo>
                        <a:pt x="41052" y="129116"/>
                        <a:pt x="68299" y="97171"/>
                        <a:pt x="95545" y="65226"/>
                      </a:cubicBezTo>
                      <a:cubicBezTo>
                        <a:pt x="112574" y="45227"/>
                        <a:pt x="129603" y="25229"/>
                        <a:pt x="146633" y="5231"/>
                      </a:cubicBezTo>
                      <a:cubicBezTo>
                        <a:pt x="150475" y="760"/>
                        <a:pt x="159383" y="-2742"/>
                        <a:pt x="160605" y="2986"/>
                      </a:cubicBezTo>
                      <a:cubicBezTo>
                        <a:pt x="122181" y="71496"/>
                        <a:pt x="74412" y="134862"/>
                        <a:pt x="19045" y="190831"/>
                      </a:cubicBezTo>
                      <a:cubicBezTo>
                        <a:pt x="16076" y="193853"/>
                        <a:pt x="12670" y="197040"/>
                        <a:pt x="8391" y="197451"/>
                      </a:cubicBezTo>
                      <a:cubicBezTo>
                        <a:pt x="4199" y="197861"/>
                        <a:pt x="-517" y="193695"/>
                        <a:pt x="1143" y="189792"/>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602" name="Google Shape;1602;p8"/>
              <p:cNvGrpSpPr/>
              <p:nvPr/>
            </p:nvGrpSpPr>
            <p:grpSpPr>
              <a:xfrm>
                <a:off x="3265182" y="596923"/>
                <a:ext cx="4815971" cy="4330627"/>
                <a:chOff x="3265182" y="596923"/>
                <a:chExt cx="4815971" cy="4330627"/>
              </a:xfrm>
            </p:grpSpPr>
            <p:sp>
              <p:nvSpPr>
                <p:cNvPr id="1603" name="Google Shape;1603;p8"/>
                <p:cNvSpPr/>
                <p:nvPr/>
              </p:nvSpPr>
              <p:spPr>
                <a:xfrm>
                  <a:off x="3265182" y="1180468"/>
                  <a:ext cx="4217951" cy="3416259"/>
                </a:xfrm>
                <a:custGeom>
                  <a:rect b="b" l="l" r="r" t="t"/>
                  <a:pathLst>
                    <a:path extrusionOk="0" h="866521" w="1069867">
                      <a:moveTo>
                        <a:pt x="786" y="866522"/>
                      </a:moveTo>
                      <a:lnTo>
                        <a:pt x="0" y="859911"/>
                      </a:lnTo>
                      <a:cubicBezTo>
                        <a:pt x="46197" y="854540"/>
                        <a:pt x="94665" y="841764"/>
                        <a:pt x="148197" y="820857"/>
                      </a:cubicBezTo>
                      <a:cubicBezTo>
                        <a:pt x="324952" y="751842"/>
                        <a:pt x="472538" y="627869"/>
                        <a:pt x="593575" y="515713"/>
                      </a:cubicBezTo>
                      <a:cubicBezTo>
                        <a:pt x="764304" y="357577"/>
                        <a:pt x="922806" y="184063"/>
                        <a:pt x="1064628" y="0"/>
                      </a:cubicBezTo>
                      <a:lnTo>
                        <a:pt x="1069868" y="4061"/>
                      </a:lnTo>
                      <a:cubicBezTo>
                        <a:pt x="927784" y="188421"/>
                        <a:pt x="769107" y="362206"/>
                        <a:pt x="598117" y="520594"/>
                      </a:cubicBezTo>
                      <a:cubicBezTo>
                        <a:pt x="476554" y="633179"/>
                        <a:pt x="328357" y="757640"/>
                        <a:pt x="150643" y="827058"/>
                      </a:cubicBezTo>
                      <a:cubicBezTo>
                        <a:pt x="96586" y="848183"/>
                        <a:pt x="47594" y="861090"/>
                        <a:pt x="786" y="86652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4" name="Google Shape;1604;p8"/>
                <p:cNvSpPr/>
                <p:nvPr/>
              </p:nvSpPr>
              <p:spPr>
                <a:xfrm>
                  <a:off x="3967062" y="4348267"/>
                  <a:ext cx="861322" cy="579283"/>
                </a:xfrm>
                <a:custGeom>
                  <a:rect b="b" l="l" r="r" t="t"/>
                  <a:pathLst>
                    <a:path extrusionOk="0" h="146933" w="218471">
                      <a:moveTo>
                        <a:pt x="212105" y="146933"/>
                      </a:moveTo>
                      <a:lnTo>
                        <a:pt x="210970" y="146418"/>
                      </a:lnTo>
                      <a:cubicBezTo>
                        <a:pt x="138399" y="114412"/>
                        <a:pt x="70371" y="72861"/>
                        <a:pt x="8891" y="22926"/>
                      </a:cubicBezTo>
                      <a:cubicBezTo>
                        <a:pt x="5049" y="19747"/>
                        <a:pt x="1119" y="16219"/>
                        <a:pt x="158" y="11006"/>
                      </a:cubicBezTo>
                      <a:cubicBezTo>
                        <a:pt x="-366" y="8237"/>
                        <a:pt x="420" y="5635"/>
                        <a:pt x="2429" y="3862"/>
                      </a:cubicBezTo>
                      <a:cubicBezTo>
                        <a:pt x="4524" y="2011"/>
                        <a:pt x="7581" y="1269"/>
                        <a:pt x="10637" y="1827"/>
                      </a:cubicBezTo>
                      <a:cubicBezTo>
                        <a:pt x="21466" y="-3421"/>
                        <a:pt x="33954" y="3714"/>
                        <a:pt x="42425" y="9652"/>
                      </a:cubicBezTo>
                      <a:lnTo>
                        <a:pt x="210795" y="126917"/>
                      </a:lnTo>
                      <a:cubicBezTo>
                        <a:pt x="214987" y="129861"/>
                        <a:pt x="219092" y="136069"/>
                        <a:pt x="218393" y="140960"/>
                      </a:cubicBezTo>
                      <a:cubicBezTo>
                        <a:pt x="217957" y="143676"/>
                        <a:pt x="216122" y="145711"/>
                        <a:pt x="213328" y="146549"/>
                      </a:cubicBezTo>
                      <a:lnTo>
                        <a:pt x="212105" y="146925"/>
                      </a:lnTo>
                      <a:close/>
                      <a:moveTo>
                        <a:pt x="8629" y="8508"/>
                      </a:moveTo>
                      <a:cubicBezTo>
                        <a:pt x="7930" y="8508"/>
                        <a:pt x="7319" y="8700"/>
                        <a:pt x="6969" y="8980"/>
                      </a:cubicBezTo>
                      <a:cubicBezTo>
                        <a:pt x="6882" y="9067"/>
                        <a:pt x="6707" y="9198"/>
                        <a:pt x="6882" y="9731"/>
                      </a:cubicBezTo>
                      <a:cubicBezTo>
                        <a:pt x="7406" y="12683"/>
                        <a:pt x="10201" y="15145"/>
                        <a:pt x="13257" y="17617"/>
                      </a:cubicBezTo>
                      <a:cubicBezTo>
                        <a:pt x="73602" y="66643"/>
                        <a:pt x="140234" y="107522"/>
                        <a:pt x="211407" y="139152"/>
                      </a:cubicBezTo>
                      <a:cubicBezTo>
                        <a:pt x="211232" y="137476"/>
                        <a:pt x="209486" y="134340"/>
                        <a:pt x="206866" y="132550"/>
                      </a:cubicBezTo>
                      <a:lnTo>
                        <a:pt x="38583" y="15285"/>
                      </a:lnTo>
                      <a:cubicBezTo>
                        <a:pt x="26881" y="7172"/>
                        <a:pt x="18759" y="4998"/>
                        <a:pt x="12820" y="8421"/>
                      </a:cubicBezTo>
                      <a:lnTo>
                        <a:pt x="11511" y="9181"/>
                      </a:lnTo>
                      <a:lnTo>
                        <a:pt x="10114" y="8735"/>
                      </a:lnTo>
                      <a:cubicBezTo>
                        <a:pt x="9589" y="8578"/>
                        <a:pt x="9066" y="8508"/>
                        <a:pt x="8629" y="85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5" name="Google Shape;1605;p8"/>
                <p:cNvSpPr/>
                <p:nvPr/>
              </p:nvSpPr>
              <p:spPr>
                <a:xfrm>
                  <a:off x="4212942" y="4223406"/>
                  <a:ext cx="941591" cy="434775"/>
                </a:xfrm>
                <a:custGeom>
                  <a:rect b="b" l="l" r="r" t="t"/>
                  <a:pathLst>
                    <a:path extrusionOk="0" h="110279" w="238831">
                      <a:moveTo>
                        <a:pt x="233850" y="110271"/>
                      </a:moveTo>
                      <a:lnTo>
                        <a:pt x="232540" y="109974"/>
                      </a:lnTo>
                      <a:cubicBezTo>
                        <a:pt x="155341" y="91487"/>
                        <a:pt x="80937" y="62790"/>
                        <a:pt x="11422" y="24680"/>
                      </a:cubicBezTo>
                      <a:cubicBezTo>
                        <a:pt x="6969" y="22252"/>
                        <a:pt x="2516" y="19484"/>
                        <a:pt x="594" y="14541"/>
                      </a:cubicBezTo>
                      <a:cubicBezTo>
                        <a:pt x="-454" y="11921"/>
                        <a:pt x="-104" y="9205"/>
                        <a:pt x="1554" y="7101"/>
                      </a:cubicBezTo>
                      <a:cubicBezTo>
                        <a:pt x="3214" y="4900"/>
                        <a:pt x="6096" y="3634"/>
                        <a:pt x="9239" y="3625"/>
                      </a:cubicBezTo>
                      <a:cubicBezTo>
                        <a:pt x="18933" y="-3475"/>
                        <a:pt x="32469" y="1311"/>
                        <a:pt x="41988" y="5633"/>
                      </a:cubicBezTo>
                      <a:lnTo>
                        <a:pt x="228872" y="90840"/>
                      </a:lnTo>
                      <a:cubicBezTo>
                        <a:pt x="233588" y="92980"/>
                        <a:pt x="238741" y="98351"/>
                        <a:pt x="238828" y="103302"/>
                      </a:cubicBezTo>
                      <a:cubicBezTo>
                        <a:pt x="238915" y="106044"/>
                        <a:pt x="237518" y="108376"/>
                        <a:pt x="234898" y="109695"/>
                      </a:cubicBezTo>
                      <a:lnTo>
                        <a:pt x="233763" y="110280"/>
                      </a:lnTo>
                      <a:close/>
                      <a:moveTo>
                        <a:pt x="9327" y="10463"/>
                      </a:moveTo>
                      <a:cubicBezTo>
                        <a:pt x="8192" y="10463"/>
                        <a:pt x="7319" y="10856"/>
                        <a:pt x="6969" y="11301"/>
                      </a:cubicBezTo>
                      <a:cubicBezTo>
                        <a:pt x="6882" y="11406"/>
                        <a:pt x="6707" y="11554"/>
                        <a:pt x="6969" y="12052"/>
                      </a:cubicBezTo>
                      <a:cubicBezTo>
                        <a:pt x="8017" y="14855"/>
                        <a:pt x="11249" y="16785"/>
                        <a:pt x="14654" y="18672"/>
                      </a:cubicBezTo>
                      <a:cubicBezTo>
                        <a:pt x="82945" y="56092"/>
                        <a:pt x="155952" y="84360"/>
                        <a:pt x="231754" y="102726"/>
                      </a:cubicBezTo>
                      <a:cubicBezTo>
                        <a:pt x="231230" y="101119"/>
                        <a:pt x="228872" y="98351"/>
                        <a:pt x="226078" y="97049"/>
                      </a:cubicBezTo>
                      <a:lnTo>
                        <a:pt x="39106" y="11842"/>
                      </a:lnTo>
                      <a:cubicBezTo>
                        <a:pt x="26181" y="5948"/>
                        <a:pt x="17710" y="5267"/>
                        <a:pt x="12558" y="9703"/>
                      </a:cubicBezTo>
                      <a:lnTo>
                        <a:pt x="11422" y="10681"/>
                      </a:lnTo>
                      <a:lnTo>
                        <a:pt x="9939" y="10498"/>
                      </a:lnTo>
                      <a:cubicBezTo>
                        <a:pt x="9764" y="10472"/>
                        <a:pt x="9502" y="10454"/>
                        <a:pt x="9327" y="104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6" name="Google Shape;1606;p8"/>
                <p:cNvSpPr/>
                <p:nvPr/>
              </p:nvSpPr>
              <p:spPr>
                <a:xfrm>
                  <a:off x="4459158" y="4103837"/>
                  <a:ext cx="861326" cy="579283"/>
                </a:xfrm>
                <a:custGeom>
                  <a:rect b="b" l="l" r="r" t="t"/>
                  <a:pathLst>
                    <a:path extrusionOk="0" h="146933" w="218472">
                      <a:moveTo>
                        <a:pt x="212106" y="146933"/>
                      </a:moveTo>
                      <a:lnTo>
                        <a:pt x="210970" y="146418"/>
                      </a:lnTo>
                      <a:cubicBezTo>
                        <a:pt x="138400" y="114412"/>
                        <a:pt x="70370" y="72870"/>
                        <a:pt x="8891" y="22926"/>
                      </a:cubicBezTo>
                      <a:cubicBezTo>
                        <a:pt x="5048" y="19747"/>
                        <a:pt x="1118" y="16202"/>
                        <a:pt x="158" y="11006"/>
                      </a:cubicBezTo>
                      <a:cubicBezTo>
                        <a:pt x="-366" y="8237"/>
                        <a:pt x="420" y="5635"/>
                        <a:pt x="2428" y="3862"/>
                      </a:cubicBezTo>
                      <a:cubicBezTo>
                        <a:pt x="4525" y="2002"/>
                        <a:pt x="7581" y="1269"/>
                        <a:pt x="10638" y="1827"/>
                      </a:cubicBezTo>
                      <a:cubicBezTo>
                        <a:pt x="21466" y="-3421"/>
                        <a:pt x="33955" y="3714"/>
                        <a:pt x="42425" y="9652"/>
                      </a:cubicBezTo>
                      <a:lnTo>
                        <a:pt x="210796" y="126917"/>
                      </a:lnTo>
                      <a:cubicBezTo>
                        <a:pt x="215074" y="129861"/>
                        <a:pt x="219092" y="136069"/>
                        <a:pt x="218393" y="140960"/>
                      </a:cubicBezTo>
                      <a:cubicBezTo>
                        <a:pt x="217956" y="143676"/>
                        <a:pt x="216123" y="145719"/>
                        <a:pt x="213328" y="146558"/>
                      </a:cubicBezTo>
                      <a:lnTo>
                        <a:pt x="212106" y="146933"/>
                      </a:lnTo>
                      <a:close/>
                      <a:moveTo>
                        <a:pt x="8629" y="8508"/>
                      </a:moveTo>
                      <a:cubicBezTo>
                        <a:pt x="7930" y="8508"/>
                        <a:pt x="7319" y="8700"/>
                        <a:pt x="6970" y="8980"/>
                      </a:cubicBezTo>
                      <a:cubicBezTo>
                        <a:pt x="6883" y="9067"/>
                        <a:pt x="6708" y="9189"/>
                        <a:pt x="6883" y="9731"/>
                      </a:cubicBezTo>
                      <a:cubicBezTo>
                        <a:pt x="7406" y="12665"/>
                        <a:pt x="10201" y="15136"/>
                        <a:pt x="13257" y="17625"/>
                      </a:cubicBezTo>
                      <a:cubicBezTo>
                        <a:pt x="73601" y="66652"/>
                        <a:pt x="140233" y="107530"/>
                        <a:pt x="211494" y="139152"/>
                      </a:cubicBezTo>
                      <a:cubicBezTo>
                        <a:pt x="211232" y="137476"/>
                        <a:pt x="209486" y="134340"/>
                        <a:pt x="206866" y="132550"/>
                      </a:cubicBezTo>
                      <a:lnTo>
                        <a:pt x="38583" y="15285"/>
                      </a:lnTo>
                      <a:cubicBezTo>
                        <a:pt x="26880" y="7181"/>
                        <a:pt x="18759" y="4998"/>
                        <a:pt x="12821" y="8430"/>
                      </a:cubicBezTo>
                      <a:lnTo>
                        <a:pt x="11511" y="9189"/>
                      </a:lnTo>
                      <a:lnTo>
                        <a:pt x="10113" y="8744"/>
                      </a:lnTo>
                      <a:cubicBezTo>
                        <a:pt x="9589" y="8587"/>
                        <a:pt x="9066" y="8517"/>
                        <a:pt x="8629" y="85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7" name="Google Shape;1607;p8"/>
                <p:cNvSpPr/>
                <p:nvPr/>
              </p:nvSpPr>
              <p:spPr>
                <a:xfrm>
                  <a:off x="3957783" y="3382328"/>
                  <a:ext cx="243343" cy="990849"/>
                </a:xfrm>
                <a:custGeom>
                  <a:rect b="b" l="l" r="r" t="t"/>
                  <a:pathLst>
                    <a:path extrusionOk="0" h="251325" w="61723">
                      <a:moveTo>
                        <a:pt x="9060" y="251325"/>
                      </a:moveTo>
                      <a:cubicBezTo>
                        <a:pt x="6702" y="251325"/>
                        <a:pt x="4432" y="250173"/>
                        <a:pt x="2947" y="248103"/>
                      </a:cubicBezTo>
                      <a:cubicBezTo>
                        <a:pt x="-196" y="243824"/>
                        <a:pt x="-196" y="238576"/>
                        <a:pt x="153" y="233572"/>
                      </a:cubicBezTo>
                      <a:cubicBezTo>
                        <a:pt x="5392" y="154923"/>
                        <a:pt x="21286" y="77305"/>
                        <a:pt x="47398" y="2857"/>
                      </a:cubicBezTo>
                      <a:lnTo>
                        <a:pt x="47835" y="1643"/>
                      </a:lnTo>
                      <a:lnTo>
                        <a:pt x="48883" y="1015"/>
                      </a:lnTo>
                      <a:cubicBezTo>
                        <a:pt x="51415" y="-409"/>
                        <a:pt x="54123" y="-330"/>
                        <a:pt x="56393" y="1224"/>
                      </a:cubicBezTo>
                      <a:cubicBezTo>
                        <a:pt x="60497" y="4019"/>
                        <a:pt x="62331" y="11206"/>
                        <a:pt x="61545" y="16262"/>
                      </a:cubicBezTo>
                      <a:lnTo>
                        <a:pt x="32814" y="218315"/>
                      </a:lnTo>
                      <a:cubicBezTo>
                        <a:pt x="31417" y="228568"/>
                        <a:pt x="28098" y="242462"/>
                        <a:pt x="16833" y="246732"/>
                      </a:cubicBezTo>
                      <a:cubicBezTo>
                        <a:pt x="15173" y="249326"/>
                        <a:pt x="12553" y="251029"/>
                        <a:pt x="9759" y="251282"/>
                      </a:cubicBezTo>
                      <a:cubicBezTo>
                        <a:pt x="9585" y="251299"/>
                        <a:pt x="9322" y="251317"/>
                        <a:pt x="9060" y="251317"/>
                      </a:cubicBezTo>
                      <a:close/>
                      <a:moveTo>
                        <a:pt x="53074" y="7320"/>
                      </a:moveTo>
                      <a:cubicBezTo>
                        <a:pt x="27661" y="80519"/>
                        <a:pt x="12117" y="156775"/>
                        <a:pt x="6965" y="234035"/>
                      </a:cubicBezTo>
                      <a:cubicBezTo>
                        <a:pt x="6702" y="237929"/>
                        <a:pt x="6615" y="241632"/>
                        <a:pt x="8449" y="244042"/>
                      </a:cubicBezTo>
                      <a:cubicBezTo>
                        <a:pt x="8798" y="244505"/>
                        <a:pt x="8973" y="244497"/>
                        <a:pt x="9148" y="244479"/>
                      </a:cubicBezTo>
                      <a:cubicBezTo>
                        <a:pt x="9759" y="244418"/>
                        <a:pt x="10807" y="243676"/>
                        <a:pt x="11418" y="242427"/>
                      </a:cubicBezTo>
                      <a:lnTo>
                        <a:pt x="12030" y="241064"/>
                      </a:lnTo>
                      <a:lnTo>
                        <a:pt x="13515" y="240636"/>
                      </a:lnTo>
                      <a:cubicBezTo>
                        <a:pt x="20064" y="238706"/>
                        <a:pt x="24081" y="231310"/>
                        <a:pt x="26002" y="217363"/>
                      </a:cubicBezTo>
                      <a:lnTo>
                        <a:pt x="54821" y="15310"/>
                      </a:lnTo>
                      <a:cubicBezTo>
                        <a:pt x="55258" y="12123"/>
                        <a:pt x="54035" y="8621"/>
                        <a:pt x="53074" y="73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8" name="Google Shape;1608;p8"/>
                <p:cNvSpPr/>
                <p:nvPr/>
              </p:nvSpPr>
              <p:spPr>
                <a:xfrm>
                  <a:off x="4204839" y="3248437"/>
                  <a:ext cx="243197" cy="990849"/>
                </a:xfrm>
                <a:custGeom>
                  <a:rect b="b" l="l" r="r" t="t"/>
                  <a:pathLst>
                    <a:path extrusionOk="0" h="251325" w="61686">
                      <a:moveTo>
                        <a:pt x="9024" y="251326"/>
                      </a:moveTo>
                      <a:cubicBezTo>
                        <a:pt x="6666" y="251326"/>
                        <a:pt x="4396" y="250173"/>
                        <a:pt x="2911" y="248103"/>
                      </a:cubicBezTo>
                      <a:cubicBezTo>
                        <a:pt x="-233" y="243824"/>
                        <a:pt x="-146" y="238575"/>
                        <a:pt x="116" y="233572"/>
                      </a:cubicBezTo>
                      <a:cubicBezTo>
                        <a:pt x="5356" y="154932"/>
                        <a:pt x="21250" y="77314"/>
                        <a:pt x="47362" y="2857"/>
                      </a:cubicBezTo>
                      <a:lnTo>
                        <a:pt x="47710" y="1643"/>
                      </a:lnTo>
                      <a:lnTo>
                        <a:pt x="48845" y="1015"/>
                      </a:lnTo>
                      <a:cubicBezTo>
                        <a:pt x="51378" y="-409"/>
                        <a:pt x="54085" y="-330"/>
                        <a:pt x="56356" y="1224"/>
                      </a:cubicBezTo>
                      <a:cubicBezTo>
                        <a:pt x="60461" y="4019"/>
                        <a:pt x="62294" y="11206"/>
                        <a:pt x="61508" y="16271"/>
                      </a:cubicBezTo>
                      <a:lnTo>
                        <a:pt x="32777" y="218324"/>
                      </a:lnTo>
                      <a:cubicBezTo>
                        <a:pt x="31380" y="228576"/>
                        <a:pt x="28061" y="242470"/>
                        <a:pt x="16796" y="246741"/>
                      </a:cubicBezTo>
                      <a:cubicBezTo>
                        <a:pt x="15137" y="249334"/>
                        <a:pt x="12517" y="251037"/>
                        <a:pt x="9722" y="251291"/>
                      </a:cubicBezTo>
                      <a:cubicBezTo>
                        <a:pt x="9547" y="251317"/>
                        <a:pt x="9286" y="251326"/>
                        <a:pt x="9024" y="251326"/>
                      </a:cubicBezTo>
                      <a:close/>
                      <a:moveTo>
                        <a:pt x="53038" y="7320"/>
                      </a:moveTo>
                      <a:cubicBezTo>
                        <a:pt x="27625" y="80527"/>
                        <a:pt x="12080" y="156783"/>
                        <a:pt x="7015" y="234034"/>
                      </a:cubicBezTo>
                      <a:cubicBezTo>
                        <a:pt x="6666" y="237929"/>
                        <a:pt x="6666" y="241632"/>
                        <a:pt x="8412" y="244042"/>
                      </a:cubicBezTo>
                      <a:cubicBezTo>
                        <a:pt x="8762" y="244505"/>
                        <a:pt x="8937" y="244496"/>
                        <a:pt x="9111" y="244479"/>
                      </a:cubicBezTo>
                      <a:cubicBezTo>
                        <a:pt x="9722" y="244418"/>
                        <a:pt x="10770" y="243676"/>
                        <a:pt x="11382" y="242427"/>
                      </a:cubicBezTo>
                      <a:lnTo>
                        <a:pt x="12080" y="241064"/>
                      </a:lnTo>
                      <a:lnTo>
                        <a:pt x="13477" y="240637"/>
                      </a:lnTo>
                      <a:cubicBezTo>
                        <a:pt x="20027" y="238707"/>
                        <a:pt x="24045" y="231319"/>
                        <a:pt x="26053" y="217355"/>
                      </a:cubicBezTo>
                      <a:lnTo>
                        <a:pt x="54785" y="15310"/>
                      </a:lnTo>
                      <a:cubicBezTo>
                        <a:pt x="55221" y="12123"/>
                        <a:pt x="53998" y="8612"/>
                        <a:pt x="53038" y="73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9" name="Google Shape;1609;p8"/>
                <p:cNvSpPr/>
                <p:nvPr/>
              </p:nvSpPr>
              <p:spPr>
                <a:xfrm>
                  <a:off x="4439694" y="3132559"/>
                  <a:ext cx="243197" cy="990849"/>
                </a:xfrm>
                <a:custGeom>
                  <a:rect b="b" l="l" r="r" t="t"/>
                  <a:pathLst>
                    <a:path extrusionOk="0" h="251325" w="61686">
                      <a:moveTo>
                        <a:pt x="9024" y="251326"/>
                      </a:moveTo>
                      <a:cubicBezTo>
                        <a:pt x="6666" y="251326"/>
                        <a:pt x="4396" y="250173"/>
                        <a:pt x="2911" y="248103"/>
                      </a:cubicBezTo>
                      <a:cubicBezTo>
                        <a:pt x="-233" y="243824"/>
                        <a:pt x="-146" y="238576"/>
                        <a:pt x="116" y="233572"/>
                      </a:cubicBezTo>
                      <a:cubicBezTo>
                        <a:pt x="5356" y="154932"/>
                        <a:pt x="21250" y="77314"/>
                        <a:pt x="47361" y="2857"/>
                      </a:cubicBezTo>
                      <a:lnTo>
                        <a:pt x="47710" y="1643"/>
                      </a:lnTo>
                      <a:lnTo>
                        <a:pt x="48846" y="1015"/>
                      </a:lnTo>
                      <a:cubicBezTo>
                        <a:pt x="51378" y="-409"/>
                        <a:pt x="54085" y="-330"/>
                        <a:pt x="56356" y="1224"/>
                      </a:cubicBezTo>
                      <a:cubicBezTo>
                        <a:pt x="60460" y="4019"/>
                        <a:pt x="62295" y="11206"/>
                        <a:pt x="61508" y="16271"/>
                      </a:cubicBezTo>
                      <a:lnTo>
                        <a:pt x="32778" y="218315"/>
                      </a:lnTo>
                      <a:cubicBezTo>
                        <a:pt x="31380" y="228568"/>
                        <a:pt x="28061" y="242462"/>
                        <a:pt x="16796" y="246741"/>
                      </a:cubicBezTo>
                      <a:cubicBezTo>
                        <a:pt x="15137" y="249335"/>
                        <a:pt x="12517" y="251037"/>
                        <a:pt x="9722" y="251291"/>
                      </a:cubicBezTo>
                      <a:cubicBezTo>
                        <a:pt x="9548" y="251317"/>
                        <a:pt x="9286" y="251326"/>
                        <a:pt x="9024" y="251326"/>
                      </a:cubicBezTo>
                      <a:close/>
                      <a:moveTo>
                        <a:pt x="53037" y="7328"/>
                      </a:moveTo>
                      <a:cubicBezTo>
                        <a:pt x="27625" y="80528"/>
                        <a:pt x="12167" y="156792"/>
                        <a:pt x="7016" y="234035"/>
                      </a:cubicBezTo>
                      <a:cubicBezTo>
                        <a:pt x="6753" y="237929"/>
                        <a:pt x="6666" y="241632"/>
                        <a:pt x="8412" y="244042"/>
                      </a:cubicBezTo>
                      <a:cubicBezTo>
                        <a:pt x="8762" y="244514"/>
                        <a:pt x="9024" y="244497"/>
                        <a:pt x="9111" y="244479"/>
                      </a:cubicBezTo>
                      <a:cubicBezTo>
                        <a:pt x="9809" y="244418"/>
                        <a:pt x="10770" y="243684"/>
                        <a:pt x="11382" y="242427"/>
                      </a:cubicBezTo>
                      <a:lnTo>
                        <a:pt x="12080" y="241065"/>
                      </a:lnTo>
                      <a:lnTo>
                        <a:pt x="13477" y="240637"/>
                      </a:lnTo>
                      <a:cubicBezTo>
                        <a:pt x="20027" y="238706"/>
                        <a:pt x="24045" y="231310"/>
                        <a:pt x="26053" y="217355"/>
                      </a:cubicBezTo>
                      <a:lnTo>
                        <a:pt x="54784" y="15302"/>
                      </a:lnTo>
                      <a:cubicBezTo>
                        <a:pt x="55220" y="12114"/>
                        <a:pt x="53998" y="8612"/>
                        <a:pt x="53037" y="73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0" name="Google Shape;1610;p8"/>
                <p:cNvSpPr/>
                <p:nvPr/>
              </p:nvSpPr>
              <p:spPr>
                <a:xfrm>
                  <a:off x="4669529" y="2969882"/>
                  <a:ext cx="243288" cy="990849"/>
                </a:xfrm>
                <a:custGeom>
                  <a:rect b="b" l="l" r="r" t="t"/>
                  <a:pathLst>
                    <a:path extrusionOk="0" h="251325" w="61709">
                      <a:moveTo>
                        <a:pt x="9075" y="251326"/>
                      </a:moveTo>
                      <a:cubicBezTo>
                        <a:pt x="6630" y="251326"/>
                        <a:pt x="4446" y="250173"/>
                        <a:pt x="2875" y="248103"/>
                      </a:cubicBezTo>
                      <a:cubicBezTo>
                        <a:pt x="-270" y="243824"/>
                        <a:pt x="-182" y="238576"/>
                        <a:pt x="167" y="233572"/>
                      </a:cubicBezTo>
                      <a:cubicBezTo>
                        <a:pt x="5407" y="154941"/>
                        <a:pt x="21301" y="77314"/>
                        <a:pt x="47325" y="2857"/>
                      </a:cubicBezTo>
                      <a:lnTo>
                        <a:pt x="47761" y="1643"/>
                      </a:lnTo>
                      <a:lnTo>
                        <a:pt x="48896" y="1015"/>
                      </a:lnTo>
                      <a:cubicBezTo>
                        <a:pt x="51342" y="-409"/>
                        <a:pt x="54136" y="-330"/>
                        <a:pt x="56407" y="1224"/>
                      </a:cubicBezTo>
                      <a:cubicBezTo>
                        <a:pt x="60512" y="4019"/>
                        <a:pt x="62258" y="11206"/>
                        <a:pt x="61559" y="16271"/>
                      </a:cubicBezTo>
                      <a:lnTo>
                        <a:pt x="32828" y="218324"/>
                      </a:lnTo>
                      <a:cubicBezTo>
                        <a:pt x="31344" y="228576"/>
                        <a:pt x="28112" y="242470"/>
                        <a:pt x="16847" y="246741"/>
                      </a:cubicBezTo>
                      <a:cubicBezTo>
                        <a:pt x="15101" y="249335"/>
                        <a:pt x="12481" y="251037"/>
                        <a:pt x="9773" y="251291"/>
                      </a:cubicBezTo>
                      <a:cubicBezTo>
                        <a:pt x="9511" y="251317"/>
                        <a:pt x="9250" y="251326"/>
                        <a:pt x="9075" y="251326"/>
                      </a:cubicBezTo>
                      <a:close/>
                      <a:moveTo>
                        <a:pt x="53001" y="7328"/>
                      </a:moveTo>
                      <a:cubicBezTo>
                        <a:pt x="27676" y="80536"/>
                        <a:pt x="12131" y="156792"/>
                        <a:pt x="6979" y="234035"/>
                      </a:cubicBezTo>
                      <a:cubicBezTo>
                        <a:pt x="6717" y="237929"/>
                        <a:pt x="6630" y="241632"/>
                        <a:pt x="8463" y="244042"/>
                      </a:cubicBezTo>
                      <a:cubicBezTo>
                        <a:pt x="8813" y="244514"/>
                        <a:pt x="8988" y="244488"/>
                        <a:pt x="9162" y="244479"/>
                      </a:cubicBezTo>
                      <a:cubicBezTo>
                        <a:pt x="9773" y="244418"/>
                        <a:pt x="10821" y="243684"/>
                        <a:pt x="11433" y="242427"/>
                      </a:cubicBezTo>
                      <a:lnTo>
                        <a:pt x="12044" y="241065"/>
                      </a:lnTo>
                      <a:lnTo>
                        <a:pt x="13528" y="240637"/>
                      </a:lnTo>
                      <a:cubicBezTo>
                        <a:pt x="20078" y="238706"/>
                        <a:pt x="24008" y="231318"/>
                        <a:pt x="26017" y="217355"/>
                      </a:cubicBezTo>
                      <a:lnTo>
                        <a:pt x="54748" y="15302"/>
                      </a:lnTo>
                      <a:cubicBezTo>
                        <a:pt x="55184" y="12114"/>
                        <a:pt x="54049" y="8612"/>
                        <a:pt x="53001" y="73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1" name="Google Shape;1611;p8"/>
                <p:cNvSpPr/>
                <p:nvPr/>
              </p:nvSpPr>
              <p:spPr>
                <a:xfrm>
                  <a:off x="5032478" y="2889206"/>
                  <a:ext cx="236712" cy="824854"/>
                </a:xfrm>
                <a:custGeom>
                  <a:rect b="b" l="l" r="r" t="t"/>
                  <a:pathLst>
                    <a:path extrusionOk="0" h="209221" w="60041">
                      <a:moveTo>
                        <a:pt x="8815" y="209204"/>
                      </a:moveTo>
                      <a:cubicBezTo>
                        <a:pt x="6632" y="209204"/>
                        <a:pt x="4536" y="208287"/>
                        <a:pt x="3051" y="206628"/>
                      </a:cubicBezTo>
                      <a:cubicBezTo>
                        <a:pt x="-529" y="202611"/>
                        <a:pt x="-92" y="197293"/>
                        <a:pt x="170" y="194114"/>
                      </a:cubicBezTo>
                      <a:cubicBezTo>
                        <a:pt x="4973" y="128713"/>
                        <a:pt x="20517" y="64194"/>
                        <a:pt x="46279" y="2374"/>
                      </a:cubicBezTo>
                      <a:lnTo>
                        <a:pt x="46803" y="1265"/>
                      </a:lnTo>
                      <a:lnTo>
                        <a:pt x="47851" y="759"/>
                      </a:lnTo>
                      <a:cubicBezTo>
                        <a:pt x="50471" y="-473"/>
                        <a:pt x="53266" y="-193"/>
                        <a:pt x="55536" y="1510"/>
                      </a:cubicBezTo>
                      <a:cubicBezTo>
                        <a:pt x="59117" y="4226"/>
                        <a:pt x="60514" y="9954"/>
                        <a:pt x="59902" y="13928"/>
                      </a:cubicBezTo>
                      <a:lnTo>
                        <a:pt x="32045" y="181713"/>
                      </a:lnTo>
                      <a:cubicBezTo>
                        <a:pt x="30647" y="190359"/>
                        <a:pt x="27417" y="202078"/>
                        <a:pt x="16151" y="205519"/>
                      </a:cubicBezTo>
                      <a:cubicBezTo>
                        <a:pt x="14491" y="207554"/>
                        <a:pt x="12134" y="208925"/>
                        <a:pt x="9601" y="209178"/>
                      </a:cubicBezTo>
                      <a:cubicBezTo>
                        <a:pt x="9339" y="209204"/>
                        <a:pt x="9077" y="209222"/>
                        <a:pt x="8815" y="209222"/>
                      </a:cubicBezTo>
                      <a:close/>
                      <a:moveTo>
                        <a:pt x="51432" y="6287"/>
                      </a:moveTo>
                      <a:cubicBezTo>
                        <a:pt x="26281" y="67033"/>
                        <a:pt x="11173" y="130372"/>
                        <a:pt x="6370" y="194577"/>
                      </a:cubicBezTo>
                      <a:cubicBezTo>
                        <a:pt x="6108" y="197782"/>
                        <a:pt x="6021" y="200594"/>
                        <a:pt x="7680" y="202480"/>
                      </a:cubicBezTo>
                      <a:cubicBezTo>
                        <a:pt x="7942" y="202733"/>
                        <a:pt x="8291" y="203039"/>
                        <a:pt x="8990" y="202952"/>
                      </a:cubicBezTo>
                      <a:cubicBezTo>
                        <a:pt x="9951" y="202855"/>
                        <a:pt x="10998" y="202148"/>
                        <a:pt x="11523" y="201231"/>
                      </a:cubicBezTo>
                      <a:lnTo>
                        <a:pt x="12134" y="200070"/>
                      </a:lnTo>
                      <a:lnTo>
                        <a:pt x="13444" y="199755"/>
                      </a:lnTo>
                      <a:cubicBezTo>
                        <a:pt x="20168" y="198148"/>
                        <a:pt x="24010" y="192262"/>
                        <a:pt x="25932" y="180674"/>
                      </a:cubicBezTo>
                      <a:lnTo>
                        <a:pt x="53702" y="12889"/>
                      </a:lnTo>
                      <a:cubicBezTo>
                        <a:pt x="54139" y="10697"/>
                        <a:pt x="53091" y="7509"/>
                        <a:pt x="51694" y="6470"/>
                      </a:cubicBezTo>
                      <a:cubicBezTo>
                        <a:pt x="51606" y="6391"/>
                        <a:pt x="51519" y="6330"/>
                        <a:pt x="51432" y="6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2" name="Google Shape;1612;p8"/>
                <p:cNvSpPr/>
                <p:nvPr/>
              </p:nvSpPr>
              <p:spPr>
                <a:xfrm>
                  <a:off x="4835030" y="3027640"/>
                  <a:ext cx="236842" cy="824854"/>
                </a:xfrm>
                <a:custGeom>
                  <a:rect b="b" l="l" r="r" t="t"/>
                  <a:pathLst>
                    <a:path extrusionOk="0" h="209221" w="60074">
                      <a:moveTo>
                        <a:pt x="8848" y="209204"/>
                      </a:moveTo>
                      <a:cubicBezTo>
                        <a:pt x="6664" y="209204"/>
                        <a:pt x="4569" y="208287"/>
                        <a:pt x="3084" y="206619"/>
                      </a:cubicBezTo>
                      <a:cubicBezTo>
                        <a:pt x="-497" y="202611"/>
                        <a:pt x="-60" y="197293"/>
                        <a:pt x="115" y="194114"/>
                      </a:cubicBezTo>
                      <a:cubicBezTo>
                        <a:pt x="5006" y="128704"/>
                        <a:pt x="20550" y="64195"/>
                        <a:pt x="46312" y="2374"/>
                      </a:cubicBezTo>
                      <a:lnTo>
                        <a:pt x="46836" y="1265"/>
                      </a:lnTo>
                      <a:lnTo>
                        <a:pt x="47884" y="759"/>
                      </a:lnTo>
                      <a:cubicBezTo>
                        <a:pt x="50504" y="-473"/>
                        <a:pt x="53298" y="-193"/>
                        <a:pt x="55569" y="1510"/>
                      </a:cubicBezTo>
                      <a:cubicBezTo>
                        <a:pt x="59150" y="4226"/>
                        <a:pt x="60546" y="9954"/>
                        <a:pt x="59935" y="13928"/>
                      </a:cubicBezTo>
                      <a:lnTo>
                        <a:pt x="32078" y="181713"/>
                      </a:lnTo>
                      <a:cubicBezTo>
                        <a:pt x="30680" y="190359"/>
                        <a:pt x="27448" y="202078"/>
                        <a:pt x="16184" y="205519"/>
                      </a:cubicBezTo>
                      <a:cubicBezTo>
                        <a:pt x="14524" y="207554"/>
                        <a:pt x="12166" y="208925"/>
                        <a:pt x="9634" y="209178"/>
                      </a:cubicBezTo>
                      <a:cubicBezTo>
                        <a:pt x="9372" y="209204"/>
                        <a:pt x="9109" y="209222"/>
                        <a:pt x="8848" y="209222"/>
                      </a:cubicBezTo>
                      <a:close/>
                      <a:moveTo>
                        <a:pt x="51464" y="6287"/>
                      </a:moveTo>
                      <a:cubicBezTo>
                        <a:pt x="26313" y="67033"/>
                        <a:pt x="11206" y="130372"/>
                        <a:pt x="6403" y="194577"/>
                      </a:cubicBezTo>
                      <a:cubicBezTo>
                        <a:pt x="6141" y="197782"/>
                        <a:pt x="6053" y="200594"/>
                        <a:pt x="7712" y="202471"/>
                      </a:cubicBezTo>
                      <a:cubicBezTo>
                        <a:pt x="7974" y="202733"/>
                        <a:pt x="8324" y="203030"/>
                        <a:pt x="9022" y="202951"/>
                      </a:cubicBezTo>
                      <a:cubicBezTo>
                        <a:pt x="9983" y="202855"/>
                        <a:pt x="11031" y="202148"/>
                        <a:pt x="11467" y="201231"/>
                      </a:cubicBezTo>
                      <a:lnTo>
                        <a:pt x="12166" y="200070"/>
                      </a:lnTo>
                      <a:lnTo>
                        <a:pt x="13476" y="199755"/>
                      </a:lnTo>
                      <a:cubicBezTo>
                        <a:pt x="20200" y="198148"/>
                        <a:pt x="24043" y="192262"/>
                        <a:pt x="25965" y="180674"/>
                      </a:cubicBezTo>
                      <a:lnTo>
                        <a:pt x="53735" y="12889"/>
                      </a:lnTo>
                      <a:cubicBezTo>
                        <a:pt x="54172" y="10697"/>
                        <a:pt x="53124" y="7509"/>
                        <a:pt x="51727" y="6470"/>
                      </a:cubicBezTo>
                      <a:cubicBezTo>
                        <a:pt x="51639" y="6391"/>
                        <a:pt x="51552" y="6330"/>
                        <a:pt x="51464" y="6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3" name="Google Shape;1613;p8"/>
                <p:cNvSpPr/>
                <p:nvPr/>
              </p:nvSpPr>
              <p:spPr>
                <a:xfrm>
                  <a:off x="5297011" y="2657940"/>
                  <a:ext cx="236767" cy="824814"/>
                </a:xfrm>
                <a:custGeom>
                  <a:rect b="b" l="l" r="r" t="t"/>
                  <a:pathLst>
                    <a:path extrusionOk="0" h="209211" w="60055">
                      <a:moveTo>
                        <a:pt x="8800" y="209194"/>
                      </a:moveTo>
                      <a:cubicBezTo>
                        <a:pt x="6617" y="209194"/>
                        <a:pt x="4521" y="208277"/>
                        <a:pt x="3036" y="206617"/>
                      </a:cubicBezTo>
                      <a:cubicBezTo>
                        <a:pt x="-457" y="202609"/>
                        <a:pt x="-108" y="197291"/>
                        <a:pt x="154" y="194112"/>
                      </a:cubicBezTo>
                      <a:cubicBezTo>
                        <a:pt x="5044" y="128703"/>
                        <a:pt x="20590" y="64193"/>
                        <a:pt x="46352" y="2372"/>
                      </a:cubicBezTo>
                      <a:lnTo>
                        <a:pt x="46788" y="1263"/>
                      </a:lnTo>
                      <a:lnTo>
                        <a:pt x="47836" y="748"/>
                      </a:lnTo>
                      <a:cubicBezTo>
                        <a:pt x="50455" y="-466"/>
                        <a:pt x="53250" y="-195"/>
                        <a:pt x="55521" y="1508"/>
                      </a:cubicBezTo>
                      <a:cubicBezTo>
                        <a:pt x="59101" y="4224"/>
                        <a:pt x="60586" y="9952"/>
                        <a:pt x="59888" y="13917"/>
                      </a:cubicBezTo>
                      <a:lnTo>
                        <a:pt x="32116" y="181702"/>
                      </a:lnTo>
                      <a:cubicBezTo>
                        <a:pt x="30632" y="190348"/>
                        <a:pt x="27401" y="202068"/>
                        <a:pt x="16135" y="205508"/>
                      </a:cubicBezTo>
                      <a:cubicBezTo>
                        <a:pt x="14477" y="207543"/>
                        <a:pt x="12119" y="208914"/>
                        <a:pt x="9674" y="209167"/>
                      </a:cubicBezTo>
                      <a:cubicBezTo>
                        <a:pt x="9324" y="209194"/>
                        <a:pt x="9062" y="209211"/>
                        <a:pt x="8800" y="209211"/>
                      </a:cubicBezTo>
                      <a:close/>
                      <a:moveTo>
                        <a:pt x="51417" y="6276"/>
                      </a:moveTo>
                      <a:cubicBezTo>
                        <a:pt x="26353" y="67022"/>
                        <a:pt x="11157" y="130362"/>
                        <a:pt x="6354" y="194566"/>
                      </a:cubicBezTo>
                      <a:cubicBezTo>
                        <a:pt x="6093" y="197771"/>
                        <a:pt x="6093" y="200583"/>
                        <a:pt x="7752" y="202461"/>
                      </a:cubicBezTo>
                      <a:cubicBezTo>
                        <a:pt x="8014" y="202714"/>
                        <a:pt x="8364" y="203002"/>
                        <a:pt x="9062" y="202941"/>
                      </a:cubicBezTo>
                      <a:cubicBezTo>
                        <a:pt x="9935" y="202845"/>
                        <a:pt x="10983" y="202155"/>
                        <a:pt x="11507" y="201220"/>
                      </a:cubicBezTo>
                      <a:lnTo>
                        <a:pt x="12206" y="200059"/>
                      </a:lnTo>
                      <a:lnTo>
                        <a:pt x="13515" y="199745"/>
                      </a:lnTo>
                      <a:cubicBezTo>
                        <a:pt x="20153" y="198138"/>
                        <a:pt x="23995" y="192252"/>
                        <a:pt x="25916" y="180663"/>
                      </a:cubicBezTo>
                      <a:lnTo>
                        <a:pt x="53775" y="12878"/>
                      </a:lnTo>
                      <a:cubicBezTo>
                        <a:pt x="54123" y="10686"/>
                        <a:pt x="53163" y="7507"/>
                        <a:pt x="51765" y="6459"/>
                      </a:cubicBezTo>
                      <a:cubicBezTo>
                        <a:pt x="51678" y="6381"/>
                        <a:pt x="51504" y="6311"/>
                        <a:pt x="51417" y="62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4" name="Google Shape;1614;p8"/>
                <p:cNvSpPr/>
                <p:nvPr/>
              </p:nvSpPr>
              <p:spPr>
                <a:xfrm>
                  <a:off x="5573543" y="2405005"/>
                  <a:ext cx="236968" cy="824810"/>
                </a:xfrm>
                <a:custGeom>
                  <a:rect b="b" l="l" r="r" t="t"/>
                  <a:pathLst>
                    <a:path extrusionOk="0" h="209210" w="60106">
                      <a:moveTo>
                        <a:pt x="8885" y="209202"/>
                      </a:moveTo>
                      <a:cubicBezTo>
                        <a:pt x="6615" y="209202"/>
                        <a:pt x="4607" y="208285"/>
                        <a:pt x="3122" y="206617"/>
                      </a:cubicBezTo>
                      <a:cubicBezTo>
                        <a:pt x="-459" y="202608"/>
                        <a:pt x="-109" y="197281"/>
                        <a:pt x="152" y="194111"/>
                      </a:cubicBezTo>
                      <a:cubicBezTo>
                        <a:pt x="5043" y="128702"/>
                        <a:pt x="20588" y="64192"/>
                        <a:pt x="46350" y="2372"/>
                      </a:cubicBezTo>
                      <a:lnTo>
                        <a:pt x="46786" y="1263"/>
                      </a:lnTo>
                      <a:lnTo>
                        <a:pt x="47922" y="756"/>
                      </a:lnTo>
                      <a:cubicBezTo>
                        <a:pt x="50541" y="-475"/>
                        <a:pt x="53336" y="-187"/>
                        <a:pt x="55519" y="1507"/>
                      </a:cubicBezTo>
                      <a:cubicBezTo>
                        <a:pt x="59099" y="4223"/>
                        <a:pt x="60584" y="9952"/>
                        <a:pt x="59973" y="13917"/>
                      </a:cubicBezTo>
                      <a:lnTo>
                        <a:pt x="32115" y="181702"/>
                      </a:lnTo>
                      <a:cubicBezTo>
                        <a:pt x="30718" y="190347"/>
                        <a:pt x="27486" y="202067"/>
                        <a:pt x="16133" y="205508"/>
                      </a:cubicBezTo>
                      <a:cubicBezTo>
                        <a:pt x="14562" y="207542"/>
                        <a:pt x="12204" y="208913"/>
                        <a:pt x="9672" y="209167"/>
                      </a:cubicBezTo>
                      <a:cubicBezTo>
                        <a:pt x="9410" y="209193"/>
                        <a:pt x="9147" y="209210"/>
                        <a:pt x="8885" y="209210"/>
                      </a:cubicBezTo>
                      <a:close/>
                      <a:moveTo>
                        <a:pt x="51502" y="6284"/>
                      </a:moveTo>
                      <a:cubicBezTo>
                        <a:pt x="26351" y="67030"/>
                        <a:pt x="11156" y="130370"/>
                        <a:pt x="6353" y="194574"/>
                      </a:cubicBezTo>
                      <a:cubicBezTo>
                        <a:pt x="6178" y="197779"/>
                        <a:pt x="6091" y="200591"/>
                        <a:pt x="7750" y="202468"/>
                      </a:cubicBezTo>
                      <a:cubicBezTo>
                        <a:pt x="8012" y="202731"/>
                        <a:pt x="8362" y="203036"/>
                        <a:pt x="9060" y="202949"/>
                      </a:cubicBezTo>
                      <a:cubicBezTo>
                        <a:pt x="9933" y="202853"/>
                        <a:pt x="10982" y="202145"/>
                        <a:pt x="11505" y="201228"/>
                      </a:cubicBezTo>
                      <a:lnTo>
                        <a:pt x="12204" y="200067"/>
                      </a:lnTo>
                      <a:lnTo>
                        <a:pt x="13514" y="199753"/>
                      </a:lnTo>
                      <a:cubicBezTo>
                        <a:pt x="20238" y="198146"/>
                        <a:pt x="24081" y="192260"/>
                        <a:pt x="26002" y="180671"/>
                      </a:cubicBezTo>
                      <a:lnTo>
                        <a:pt x="53773" y="12886"/>
                      </a:lnTo>
                      <a:cubicBezTo>
                        <a:pt x="54122" y="10694"/>
                        <a:pt x="53161" y="7515"/>
                        <a:pt x="51764" y="6467"/>
                      </a:cubicBezTo>
                      <a:cubicBezTo>
                        <a:pt x="51676" y="6389"/>
                        <a:pt x="51590" y="6328"/>
                        <a:pt x="51502" y="628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5" name="Google Shape;1615;p8"/>
                <p:cNvSpPr/>
                <p:nvPr/>
              </p:nvSpPr>
              <p:spPr>
                <a:xfrm>
                  <a:off x="5877954" y="2103744"/>
                  <a:ext cx="236767" cy="824822"/>
                </a:xfrm>
                <a:custGeom>
                  <a:rect b="b" l="l" r="r" t="t"/>
                  <a:pathLst>
                    <a:path extrusionOk="0" h="209213" w="60055">
                      <a:moveTo>
                        <a:pt x="8799" y="209196"/>
                      </a:moveTo>
                      <a:cubicBezTo>
                        <a:pt x="6616" y="209196"/>
                        <a:pt x="4521" y="208279"/>
                        <a:pt x="3036" y="206619"/>
                      </a:cubicBezTo>
                      <a:cubicBezTo>
                        <a:pt x="-457" y="202611"/>
                        <a:pt x="-108" y="197284"/>
                        <a:pt x="154" y="194114"/>
                      </a:cubicBezTo>
                      <a:cubicBezTo>
                        <a:pt x="5044" y="128704"/>
                        <a:pt x="20589" y="64195"/>
                        <a:pt x="46264" y="2374"/>
                      </a:cubicBezTo>
                      <a:lnTo>
                        <a:pt x="46787" y="1265"/>
                      </a:lnTo>
                      <a:lnTo>
                        <a:pt x="47836" y="759"/>
                      </a:lnTo>
                      <a:cubicBezTo>
                        <a:pt x="50455" y="-473"/>
                        <a:pt x="53250" y="-193"/>
                        <a:pt x="55520" y="1510"/>
                      </a:cubicBezTo>
                      <a:cubicBezTo>
                        <a:pt x="59101" y="4226"/>
                        <a:pt x="60586" y="9954"/>
                        <a:pt x="59887" y="13919"/>
                      </a:cubicBezTo>
                      <a:lnTo>
                        <a:pt x="32116" y="181704"/>
                      </a:lnTo>
                      <a:cubicBezTo>
                        <a:pt x="30632" y="190350"/>
                        <a:pt x="27401" y="202069"/>
                        <a:pt x="16135" y="205510"/>
                      </a:cubicBezTo>
                      <a:cubicBezTo>
                        <a:pt x="14476" y="207545"/>
                        <a:pt x="12119" y="208916"/>
                        <a:pt x="9673" y="209169"/>
                      </a:cubicBezTo>
                      <a:cubicBezTo>
                        <a:pt x="9324" y="209196"/>
                        <a:pt x="9062" y="209213"/>
                        <a:pt x="8799" y="209213"/>
                      </a:cubicBezTo>
                      <a:close/>
                      <a:moveTo>
                        <a:pt x="51417" y="6287"/>
                      </a:moveTo>
                      <a:cubicBezTo>
                        <a:pt x="26353" y="67033"/>
                        <a:pt x="11157" y="130372"/>
                        <a:pt x="6354" y="194577"/>
                      </a:cubicBezTo>
                      <a:cubicBezTo>
                        <a:pt x="6093" y="197782"/>
                        <a:pt x="6093" y="200594"/>
                        <a:pt x="7752" y="202471"/>
                      </a:cubicBezTo>
                      <a:cubicBezTo>
                        <a:pt x="7926" y="202724"/>
                        <a:pt x="8276" y="203004"/>
                        <a:pt x="8974" y="202951"/>
                      </a:cubicBezTo>
                      <a:cubicBezTo>
                        <a:pt x="9935" y="202856"/>
                        <a:pt x="10983" y="202166"/>
                        <a:pt x="11507" y="201231"/>
                      </a:cubicBezTo>
                      <a:lnTo>
                        <a:pt x="12206" y="200070"/>
                      </a:lnTo>
                      <a:lnTo>
                        <a:pt x="13515" y="199755"/>
                      </a:lnTo>
                      <a:cubicBezTo>
                        <a:pt x="20152" y="198148"/>
                        <a:pt x="23995" y="192262"/>
                        <a:pt x="25916" y="180674"/>
                      </a:cubicBezTo>
                      <a:lnTo>
                        <a:pt x="53774" y="12889"/>
                      </a:lnTo>
                      <a:cubicBezTo>
                        <a:pt x="54123" y="10697"/>
                        <a:pt x="53163" y="7518"/>
                        <a:pt x="51765" y="6470"/>
                      </a:cubicBezTo>
                      <a:cubicBezTo>
                        <a:pt x="51678" y="6392"/>
                        <a:pt x="51504" y="6330"/>
                        <a:pt x="51417" y="62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6" name="Google Shape;1616;p8"/>
                <p:cNvSpPr/>
                <p:nvPr/>
              </p:nvSpPr>
              <p:spPr>
                <a:xfrm>
                  <a:off x="6155724" y="1760023"/>
                  <a:ext cx="163495" cy="836161"/>
                </a:xfrm>
                <a:custGeom>
                  <a:rect b="b" l="l" r="r" t="t"/>
                  <a:pathLst>
                    <a:path extrusionOk="0" h="212089" w="41470">
                      <a:moveTo>
                        <a:pt x="25951" y="212090"/>
                      </a:moveTo>
                      <a:cubicBezTo>
                        <a:pt x="24553" y="212090"/>
                        <a:pt x="23156" y="211671"/>
                        <a:pt x="21933" y="210832"/>
                      </a:cubicBezTo>
                      <a:cubicBezTo>
                        <a:pt x="18091" y="208195"/>
                        <a:pt x="16868" y="203925"/>
                        <a:pt x="15908" y="199785"/>
                      </a:cubicBezTo>
                      <a:cubicBezTo>
                        <a:pt x="1586" y="135808"/>
                        <a:pt x="-3130" y="69892"/>
                        <a:pt x="2022" y="3863"/>
                      </a:cubicBezTo>
                      <a:lnTo>
                        <a:pt x="2109" y="2710"/>
                      </a:lnTo>
                      <a:lnTo>
                        <a:pt x="2896" y="1915"/>
                      </a:lnTo>
                      <a:cubicBezTo>
                        <a:pt x="4817" y="99"/>
                        <a:pt x="7349" y="-460"/>
                        <a:pt x="9707" y="387"/>
                      </a:cubicBezTo>
                      <a:cubicBezTo>
                        <a:pt x="13899" y="1828"/>
                        <a:pt x="16955" y="6963"/>
                        <a:pt x="17480" y="11093"/>
                      </a:cubicBezTo>
                      <a:lnTo>
                        <a:pt x="40797" y="179315"/>
                      </a:lnTo>
                      <a:cubicBezTo>
                        <a:pt x="42019" y="187926"/>
                        <a:pt x="42543" y="199934"/>
                        <a:pt x="33548" y="206239"/>
                      </a:cubicBezTo>
                      <a:cubicBezTo>
                        <a:pt x="32675" y="208666"/>
                        <a:pt x="30841" y="210640"/>
                        <a:pt x="28658" y="211548"/>
                      </a:cubicBezTo>
                      <a:cubicBezTo>
                        <a:pt x="27785" y="211906"/>
                        <a:pt x="26911" y="212081"/>
                        <a:pt x="25951" y="212081"/>
                      </a:cubicBezTo>
                      <a:close/>
                      <a:moveTo>
                        <a:pt x="7874" y="6081"/>
                      </a:moveTo>
                      <a:cubicBezTo>
                        <a:pt x="2983" y="70931"/>
                        <a:pt x="7699" y="135642"/>
                        <a:pt x="21758" y="198475"/>
                      </a:cubicBezTo>
                      <a:cubicBezTo>
                        <a:pt x="22458" y="201567"/>
                        <a:pt x="23243" y="204457"/>
                        <a:pt x="25339" y="205872"/>
                      </a:cubicBezTo>
                      <a:cubicBezTo>
                        <a:pt x="25688" y="206117"/>
                        <a:pt x="26038" y="206160"/>
                        <a:pt x="26388" y="206012"/>
                      </a:cubicBezTo>
                      <a:cubicBezTo>
                        <a:pt x="26998" y="205759"/>
                        <a:pt x="27785" y="204946"/>
                        <a:pt x="27959" y="203759"/>
                      </a:cubicBezTo>
                      <a:lnTo>
                        <a:pt x="28221" y="202466"/>
                      </a:lnTo>
                      <a:lnTo>
                        <a:pt x="29356" y="201785"/>
                      </a:lnTo>
                      <a:cubicBezTo>
                        <a:pt x="34771" y="198493"/>
                        <a:pt x="36517" y="191821"/>
                        <a:pt x="34858" y="180145"/>
                      </a:cubicBezTo>
                      <a:lnTo>
                        <a:pt x="11542" y="11923"/>
                      </a:lnTo>
                      <a:cubicBezTo>
                        <a:pt x="11192" y="9399"/>
                        <a:pt x="9271" y="6640"/>
                        <a:pt x="7874" y="608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7" name="Google Shape;1617;p8"/>
                <p:cNvSpPr/>
                <p:nvPr/>
              </p:nvSpPr>
              <p:spPr>
                <a:xfrm>
                  <a:off x="6463790" y="1415485"/>
                  <a:ext cx="163559" cy="836161"/>
                </a:xfrm>
                <a:custGeom>
                  <a:rect b="b" l="l" r="r" t="t"/>
                  <a:pathLst>
                    <a:path extrusionOk="0" h="212089" w="41486">
                      <a:moveTo>
                        <a:pt x="25986" y="212090"/>
                      </a:moveTo>
                      <a:cubicBezTo>
                        <a:pt x="24588" y="212090"/>
                        <a:pt x="23191" y="211671"/>
                        <a:pt x="21968" y="210832"/>
                      </a:cubicBezTo>
                      <a:cubicBezTo>
                        <a:pt x="18039" y="208195"/>
                        <a:pt x="16817" y="203925"/>
                        <a:pt x="15943" y="199785"/>
                      </a:cubicBezTo>
                      <a:cubicBezTo>
                        <a:pt x="1621" y="135808"/>
                        <a:pt x="-3095" y="69892"/>
                        <a:pt x="1971" y="3863"/>
                      </a:cubicBezTo>
                      <a:lnTo>
                        <a:pt x="2058" y="2710"/>
                      </a:lnTo>
                      <a:lnTo>
                        <a:pt x="2931" y="1915"/>
                      </a:lnTo>
                      <a:cubicBezTo>
                        <a:pt x="4852" y="99"/>
                        <a:pt x="7297" y="-460"/>
                        <a:pt x="9742" y="387"/>
                      </a:cubicBezTo>
                      <a:cubicBezTo>
                        <a:pt x="13847" y="1837"/>
                        <a:pt x="16904" y="6963"/>
                        <a:pt x="17515" y="11093"/>
                      </a:cubicBezTo>
                      <a:lnTo>
                        <a:pt x="40832" y="179315"/>
                      </a:lnTo>
                      <a:cubicBezTo>
                        <a:pt x="42054" y="187926"/>
                        <a:pt x="42491" y="199934"/>
                        <a:pt x="33496" y="206239"/>
                      </a:cubicBezTo>
                      <a:cubicBezTo>
                        <a:pt x="32623" y="208666"/>
                        <a:pt x="30876" y="210631"/>
                        <a:pt x="28693" y="211548"/>
                      </a:cubicBezTo>
                      <a:cubicBezTo>
                        <a:pt x="27820" y="211907"/>
                        <a:pt x="26859" y="212081"/>
                        <a:pt x="25986" y="212081"/>
                      </a:cubicBezTo>
                      <a:close/>
                      <a:moveTo>
                        <a:pt x="7821" y="6081"/>
                      </a:moveTo>
                      <a:cubicBezTo>
                        <a:pt x="3018" y="70931"/>
                        <a:pt x="7647" y="135651"/>
                        <a:pt x="21794" y="198475"/>
                      </a:cubicBezTo>
                      <a:cubicBezTo>
                        <a:pt x="22493" y="201567"/>
                        <a:pt x="23278" y="204466"/>
                        <a:pt x="25375" y="205872"/>
                      </a:cubicBezTo>
                      <a:cubicBezTo>
                        <a:pt x="25723" y="206125"/>
                        <a:pt x="25986" y="206160"/>
                        <a:pt x="26423" y="206012"/>
                      </a:cubicBezTo>
                      <a:cubicBezTo>
                        <a:pt x="27033" y="205759"/>
                        <a:pt x="27733" y="204946"/>
                        <a:pt x="27994" y="203759"/>
                      </a:cubicBezTo>
                      <a:lnTo>
                        <a:pt x="28256" y="202466"/>
                      </a:lnTo>
                      <a:lnTo>
                        <a:pt x="29391" y="201785"/>
                      </a:lnTo>
                      <a:cubicBezTo>
                        <a:pt x="34806" y="198545"/>
                        <a:pt x="36553" y="191672"/>
                        <a:pt x="34893" y="180145"/>
                      </a:cubicBezTo>
                      <a:lnTo>
                        <a:pt x="11577" y="11923"/>
                      </a:lnTo>
                      <a:cubicBezTo>
                        <a:pt x="11227" y="9390"/>
                        <a:pt x="9306" y="6640"/>
                        <a:pt x="7821"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8" name="Google Shape;1618;p8"/>
                <p:cNvSpPr/>
                <p:nvPr/>
              </p:nvSpPr>
              <p:spPr>
                <a:xfrm>
                  <a:off x="6351351" y="1701339"/>
                  <a:ext cx="134522" cy="686638"/>
                </a:xfrm>
                <a:custGeom>
                  <a:rect b="b" l="l" r="r" t="t"/>
                  <a:pathLst>
                    <a:path extrusionOk="0" h="174163" w="34121">
                      <a:moveTo>
                        <a:pt x="22362" y="174163"/>
                      </a:moveTo>
                      <a:cubicBezTo>
                        <a:pt x="21227" y="174163"/>
                        <a:pt x="20092" y="173788"/>
                        <a:pt x="19132" y="173072"/>
                      </a:cubicBezTo>
                      <a:cubicBezTo>
                        <a:pt x="16075" y="170889"/>
                        <a:pt x="15114" y="167413"/>
                        <a:pt x="14329" y="164042"/>
                      </a:cubicBezTo>
                      <a:cubicBezTo>
                        <a:pt x="2364" y="111356"/>
                        <a:pt x="-2177" y="57221"/>
                        <a:pt x="967" y="3121"/>
                      </a:cubicBezTo>
                      <a:lnTo>
                        <a:pt x="967" y="2213"/>
                      </a:lnTo>
                      <a:lnTo>
                        <a:pt x="1666" y="1566"/>
                      </a:lnTo>
                      <a:cubicBezTo>
                        <a:pt x="3063" y="125"/>
                        <a:pt x="4984" y="-355"/>
                        <a:pt x="6818" y="265"/>
                      </a:cubicBezTo>
                      <a:cubicBezTo>
                        <a:pt x="10136" y="1366"/>
                        <a:pt x="12669" y="5636"/>
                        <a:pt x="13193" y="9120"/>
                      </a:cubicBezTo>
                      <a:lnTo>
                        <a:pt x="33541" y="147493"/>
                      </a:lnTo>
                      <a:cubicBezTo>
                        <a:pt x="34501" y="154541"/>
                        <a:pt x="35113" y="164348"/>
                        <a:pt x="28213" y="169413"/>
                      </a:cubicBezTo>
                      <a:cubicBezTo>
                        <a:pt x="27602" y="171430"/>
                        <a:pt x="26205" y="173054"/>
                        <a:pt x="24372" y="173770"/>
                      </a:cubicBezTo>
                      <a:cubicBezTo>
                        <a:pt x="23760" y="174032"/>
                        <a:pt x="23062" y="174163"/>
                        <a:pt x="22362" y="174163"/>
                      </a:cubicBezTo>
                      <a:close/>
                      <a:moveTo>
                        <a:pt x="5596" y="4911"/>
                      </a:moveTo>
                      <a:cubicBezTo>
                        <a:pt x="2713" y="58060"/>
                        <a:pt x="7255" y="111225"/>
                        <a:pt x="18957" y="162968"/>
                      </a:cubicBezTo>
                      <a:cubicBezTo>
                        <a:pt x="19568" y="165562"/>
                        <a:pt x="20267" y="167981"/>
                        <a:pt x="21926" y="169194"/>
                      </a:cubicBezTo>
                      <a:cubicBezTo>
                        <a:pt x="22275" y="169439"/>
                        <a:pt x="22450" y="169386"/>
                        <a:pt x="22625" y="169334"/>
                      </a:cubicBezTo>
                      <a:cubicBezTo>
                        <a:pt x="23062" y="169151"/>
                        <a:pt x="23585" y="168470"/>
                        <a:pt x="23760" y="167526"/>
                      </a:cubicBezTo>
                      <a:lnTo>
                        <a:pt x="23935" y="166479"/>
                      </a:lnTo>
                      <a:lnTo>
                        <a:pt x="24808" y="165911"/>
                      </a:lnTo>
                      <a:cubicBezTo>
                        <a:pt x="28912" y="163335"/>
                        <a:pt x="30222" y="157693"/>
                        <a:pt x="28825" y="148166"/>
                      </a:cubicBezTo>
                      <a:lnTo>
                        <a:pt x="8477" y="9793"/>
                      </a:lnTo>
                      <a:cubicBezTo>
                        <a:pt x="8128" y="7487"/>
                        <a:pt x="6556" y="5444"/>
                        <a:pt x="5596" y="489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19" name="Google Shape;1619;p8"/>
                <p:cNvSpPr/>
                <p:nvPr/>
              </p:nvSpPr>
              <p:spPr>
                <a:xfrm>
                  <a:off x="6744738" y="1101365"/>
                  <a:ext cx="163610" cy="836149"/>
                </a:xfrm>
                <a:custGeom>
                  <a:rect b="b" l="l" r="r" t="t"/>
                  <a:pathLst>
                    <a:path extrusionOk="0" h="212086" w="41499">
                      <a:moveTo>
                        <a:pt x="25999" y="212087"/>
                      </a:moveTo>
                      <a:cubicBezTo>
                        <a:pt x="24602" y="212087"/>
                        <a:pt x="23204" y="211668"/>
                        <a:pt x="21982" y="210829"/>
                      </a:cubicBezTo>
                      <a:cubicBezTo>
                        <a:pt x="18052" y="208192"/>
                        <a:pt x="16829" y="203922"/>
                        <a:pt x="15956" y="199782"/>
                      </a:cubicBezTo>
                      <a:cubicBezTo>
                        <a:pt x="1547" y="135796"/>
                        <a:pt x="-3082" y="69880"/>
                        <a:pt x="1983" y="3860"/>
                      </a:cubicBezTo>
                      <a:lnTo>
                        <a:pt x="2070" y="2707"/>
                      </a:lnTo>
                      <a:lnTo>
                        <a:pt x="2944" y="1912"/>
                      </a:lnTo>
                      <a:cubicBezTo>
                        <a:pt x="4865" y="96"/>
                        <a:pt x="7310" y="-463"/>
                        <a:pt x="9756" y="393"/>
                      </a:cubicBezTo>
                      <a:cubicBezTo>
                        <a:pt x="13860" y="1842"/>
                        <a:pt x="16916" y="6969"/>
                        <a:pt x="17528" y="11099"/>
                      </a:cubicBezTo>
                      <a:lnTo>
                        <a:pt x="40845" y="179321"/>
                      </a:lnTo>
                      <a:cubicBezTo>
                        <a:pt x="42068" y="187932"/>
                        <a:pt x="42504" y="199940"/>
                        <a:pt x="33509" y="206245"/>
                      </a:cubicBezTo>
                      <a:cubicBezTo>
                        <a:pt x="32635" y="208672"/>
                        <a:pt x="30889" y="210646"/>
                        <a:pt x="28619" y="211554"/>
                      </a:cubicBezTo>
                      <a:cubicBezTo>
                        <a:pt x="27745" y="211912"/>
                        <a:pt x="26872" y="212087"/>
                        <a:pt x="25999" y="212087"/>
                      </a:cubicBezTo>
                      <a:close/>
                      <a:moveTo>
                        <a:pt x="7835" y="6078"/>
                      </a:moveTo>
                      <a:cubicBezTo>
                        <a:pt x="3031" y="70920"/>
                        <a:pt x="7660" y="135639"/>
                        <a:pt x="21807" y="198472"/>
                      </a:cubicBezTo>
                      <a:cubicBezTo>
                        <a:pt x="22419" y="201564"/>
                        <a:pt x="23204" y="204454"/>
                        <a:pt x="25300" y="205869"/>
                      </a:cubicBezTo>
                      <a:cubicBezTo>
                        <a:pt x="25737" y="206122"/>
                        <a:pt x="25999" y="206157"/>
                        <a:pt x="26348" y="206009"/>
                      </a:cubicBezTo>
                      <a:cubicBezTo>
                        <a:pt x="26959" y="205756"/>
                        <a:pt x="27745" y="204943"/>
                        <a:pt x="28007" y="203756"/>
                      </a:cubicBezTo>
                      <a:lnTo>
                        <a:pt x="28269" y="202463"/>
                      </a:lnTo>
                      <a:lnTo>
                        <a:pt x="29405" y="201782"/>
                      </a:lnTo>
                      <a:cubicBezTo>
                        <a:pt x="34819" y="198490"/>
                        <a:pt x="36565" y="191818"/>
                        <a:pt x="34907" y="180142"/>
                      </a:cubicBezTo>
                      <a:lnTo>
                        <a:pt x="11590" y="11920"/>
                      </a:lnTo>
                      <a:cubicBezTo>
                        <a:pt x="11240" y="9388"/>
                        <a:pt x="9231" y="6637"/>
                        <a:pt x="7835" y="60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0" name="Google Shape;1620;p8"/>
                <p:cNvSpPr/>
                <p:nvPr/>
              </p:nvSpPr>
              <p:spPr>
                <a:xfrm>
                  <a:off x="6981025" y="837156"/>
                  <a:ext cx="163559" cy="836165"/>
                </a:xfrm>
                <a:custGeom>
                  <a:rect b="b" l="l" r="r" t="t"/>
                  <a:pathLst>
                    <a:path extrusionOk="0" h="212090" w="41486">
                      <a:moveTo>
                        <a:pt x="25986" y="212091"/>
                      </a:moveTo>
                      <a:cubicBezTo>
                        <a:pt x="24589" y="212091"/>
                        <a:pt x="23192" y="211672"/>
                        <a:pt x="21969" y="210833"/>
                      </a:cubicBezTo>
                      <a:cubicBezTo>
                        <a:pt x="18039" y="208196"/>
                        <a:pt x="16816" y="203926"/>
                        <a:pt x="15943" y="199786"/>
                      </a:cubicBezTo>
                      <a:cubicBezTo>
                        <a:pt x="1621" y="135800"/>
                        <a:pt x="-3095" y="69884"/>
                        <a:pt x="1970" y="3864"/>
                      </a:cubicBezTo>
                      <a:lnTo>
                        <a:pt x="2058" y="2711"/>
                      </a:lnTo>
                      <a:lnTo>
                        <a:pt x="2931" y="1916"/>
                      </a:lnTo>
                      <a:cubicBezTo>
                        <a:pt x="4853" y="100"/>
                        <a:pt x="7298" y="-468"/>
                        <a:pt x="9743" y="397"/>
                      </a:cubicBezTo>
                      <a:cubicBezTo>
                        <a:pt x="13847" y="1846"/>
                        <a:pt x="16991" y="6973"/>
                        <a:pt x="17515" y="11103"/>
                      </a:cubicBezTo>
                      <a:lnTo>
                        <a:pt x="40832" y="179325"/>
                      </a:lnTo>
                      <a:cubicBezTo>
                        <a:pt x="42054" y="187936"/>
                        <a:pt x="42491" y="199943"/>
                        <a:pt x="33496" y="206249"/>
                      </a:cubicBezTo>
                      <a:cubicBezTo>
                        <a:pt x="32623" y="208676"/>
                        <a:pt x="30877" y="210641"/>
                        <a:pt x="28693" y="211558"/>
                      </a:cubicBezTo>
                      <a:cubicBezTo>
                        <a:pt x="27820" y="211916"/>
                        <a:pt x="26859" y="212091"/>
                        <a:pt x="25986" y="212091"/>
                      </a:cubicBezTo>
                      <a:close/>
                      <a:moveTo>
                        <a:pt x="7821" y="6082"/>
                      </a:moveTo>
                      <a:cubicBezTo>
                        <a:pt x="3018" y="70924"/>
                        <a:pt x="7647" y="135643"/>
                        <a:pt x="21794" y="198476"/>
                      </a:cubicBezTo>
                      <a:cubicBezTo>
                        <a:pt x="22492" y="201568"/>
                        <a:pt x="23279" y="204458"/>
                        <a:pt x="25375" y="205873"/>
                      </a:cubicBezTo>
                      <a:cubicBezTo>
                        <a:pt x="25724" y="206126"/>
                        <a:pt x="25986" y="206161"/>
                        <a:pt x="26422" y="206013"/>
                      </a:cubicBezTo>
                      <a:cubicBezTo>
                        <a:pt x="27034" y="205759"/>
                        <a:pt x="27732" y="204947"/>
                        <a:pt x="27995" y="203760"/>
                      </a:cubicBezTo>
                      <a:lnTo>
                        <a:pt x="28257" y="202467"/>
                      </a:lnTo>
                      <a:lnTo>
                        <a:pt x="29392" y="201786"/>
                      </a:lnTo>
                      <a:cubicBezTo>
                        <a:pt x="34806" y="198502"/>
                        <a:pt x="36553" y="191831"/>
                        <a:pt x="34893" y="180146"/>
                      </a:cubicBezTo>
                      <a:lnTo>
                        <a:pt x="11576" y="11924"/>
                      </a:lnTo>
                      <a:cubicBezTo>
                        <a:pt x="11228" y="9400"/>
                        <a:pt x="9306" y="6641"/>
                        <a:pt x="7821" y="60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1" name="Google Shape;1621;p8"/>
                <p:cNvSpPr/>
                <p:nvPr/>
              </p:nvSpPr>
              <p:spPr>
                <a:xfrm>
                  <a:off x="4697495" y="3932493"/>
                  <a:ext cx="861361" cy="579268"/>
                </a:xfrm>
                <a:custGeom>
                  <a:rect b="b" l="l" r="r" t="t"/>
                  <a:pathLst>
                    <a:path extrusionOk="0" h="146929" w="218481">
                      <a:moveTo>
                        <a:pt x="212184" y="146930"/>
                      </a:moveTo>
                      <a:lnTo>
                        <a:pt x="211049" y="146414"/>
                      </a:lnTo>
                      <a:cubicBezTo>
                        <a:pt x="138478" y="114408"/>
                        <a:pt x="70449" y="72866"/>
                        <a:pt x="8969" y="22923"/>
                      </a:cubicBezTo>
                      <a:cubicBezTo>
                        <a:pt x="5039" y="19744"/>
                        <a:pt x="1197" y="16198"/>
                        <a:pt x="149" y="11002"/>
                      </a:cubicBezTo>
                      <a:cubicBezTo>
                        <a:pt x="-375" y="8243"/>
                        <a:pt x="498" y="5631"/>
                        <a:pt x="2507" y="3859"/>
                      </a:cubicBezTo>
                      <a:cubicBezTo>
                        <a:pt x="4603" y="2007"/>
                        <a:pt x="7659" y="1265"/>
                        <a:pt x="10716" y="1824"/>
                      </a:cubicBezTo>
                      <a:cubicBezTo>
                        <a:pt x="21545" y="-3416"/>
                        <a:pt x="34033" y="3710"/>
                        <a:pt x="42504" y="9648"/>
                      </a:cubicBezTo>
                      <a:lnTo>
                        <a:pt x="210874" y="126914"/>
                      </a:lnTo>
                      <a:cubicBezTo>
                        <a:pt x="215066" y="129857"/>
                        <a:pt x="219170" y="136066"/>
                        <a:pt x="218384" y="140956"/>
                      </a:cubicBezTo>
                      <a:cubicBezTo>
                        <a:pt x="217947" y="143672"/>
                        <a:pt x="216201" y="145707"/>
                        <a:pt x="213406" y="146554"/>
                      </a:cubicBezTo>
                      <a:lnTo>
                        <a:pt x="212184" y="146930"/>
                      </a:lnTo>
                      <a:close/>
                      <a:moveTo>
                        <a:pt x="8707" y="8505"/>
                      </a:moveTo>
                      <a:cubicBezTo>
                        <a:pt x="8009" y="8505"/>
                        <a:pt x="7398" y="8697"/>
                        <a:pt x="7048" y="8976"/>
                      </a:cubicBezTo>
                      <a:cubicBezTo>
                        <a:pt x="6961" y="9063"/>
                        <a:pt x="6786" y="9194"/>
                        <a:pt x="6961" y="9727"/>
                      </a:cubicBezTo>
                      <a:cubicBezTo>
                        <a:pt x="7485" y="12661"/>
                        <a:pt x="10279" y="15133"/>
                        <a:pt x="13336" y="17622"/>
                      </a:cubicBezTo>
                      <a:cubicBezTo>
                        <a:pt x="73680" y="66648"/>
                        <a:pt x="140312" y="107527"/>
                        <a:pt x="211486" y="139149"/>
                      </a:cubicBezTo>
                      <a:cubicBezTo>
                        <a:pt x="211311" y="137472"/>
                        <a:pt x="209564" y="134337"/>
                        <a:pt x="206944" y="132546"/>
                      </a:cubicBezTo>
                      <a:lnTo>
                        <a:pt x="38661" y="15281"/>
                      </a:lnTo>
                      <a:cubicBezTo>
                        <a:pt x="26959" y="7168"/>
                        <a:pt x="18837" y="4994"/>
                        <a:pt x="12899" y="8426"/>
                      </a:cubicBezTo>
                      <a:lnTo>
                        <a:pt x="11589" y="9186"/>
                      </a:lnTo>
                      <a:lnTo>
                        <a:pt x="10104" y="8740"/>
                      </a:lnTo>
                      <a:cubicBezTo>
                        <a:pt x="9668" y="8583"/>
                        <a:pt x="9144" y="8513"/>
                        <a:pt x="8707" y="85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2" name="Google Shape;1622;p8"/>
                <p:cNvSpPr/>
                <p:nvPr/>
              </p:nvSpPr>
              <p:spPr>
                <a:xfrm>
                  <a:off x="4899522" y="3809304"/>
                  <a:ext cx="861405" cy="583995"/>
                </a:xfrm>
                <a:custGeom>
                  <a:rect b="b" l="l" r="r" t="t"/>
                  <a:pathLst>
                    <a:path extrusionOk="0" h="148128" w="218492">
                      <a:moveTo>
                        <a:pt x="212126" y="148120"/>
                      </a:moveTo>
                      <a:lnTo>
                        <a:pt x="210990" y="147605"/>
                      </a:lnTo>
                      <a:cubicBezTo>
                        <a:pt x="138420" y="115599"/>
                        <a:pt x="70391" y="74048"/>
                        <a:pt x="8999" y="24113"/>
                      </a:cubicBezTo>
                      <a:cubicBezTo>
                        <a:pt x="5069" y="20934"/>
                        <a:pt x="1139" y="17406"/>
                        <a:pt x="178" y="12192"/>
                      </a:cubicBezTo>
                      <a:cubicBezTo>
                        <a:pt x="-521" y="8699"/>
                        <a:pt x="877" y="4708"/>
                        <a:pt x="3671" y="2246"/>
                      </a:cubicBezTo>
                      <a:cubicBezTo>
                        <a:pt x="5942" y="193"/>
                        <a:pt x="8824" y="-496"/>
                        <a:pt x="11619" y="359"/>
                      </a:cubicBezTo>
                      <a:lnTo>
                        <a:pt x="10745" y="2979"/>
                      </a:lnTo>
                      <a:cubicBezTo>
                        <a:pt x="21574" y="-2208"/>
                        <a:pt x="33974" y="4918"/>
                        <a:pt x="42445" y="10848"/>
                      </a:cubicBezTo>
                      <a:lnTo>
                        <a:pt x="210816" y="128113"/>
                      </a:lnTo>
                      <a:cubicBezTo>
                        <a:pt x="215095" y="131056"/>
                        <a:pt x="219112" y="137265"/>
                        <a:pt x="218413" y="142156"/>
                      </a:cubicBezTo>
                      <a:cubicBezTo>
                        <a:pt x="217977" y="144871"/>
                        <a:pt x="216143" y="146906"/>
                        <a:pt x="213349" y="147753"/>
                      </a:cubicBezTo>
                      <a:lnTo>
                        <a:pt x="212126" y="148129"/>
                      </a:lnTo>
                      <a:close/>
                      <a:moveTo>
                        <a:pt x="9260" y="6848"/>
                      </a:moveTo>
                      <a:cubicBezTo>
                        <a:pt x="8911" y="6848"/>
                        <a:pt x="8562" y="7014"/>
                        <a:pt x="8212" y="7354"/>
                      </a:cubicBezTo>
                      <a:cubicBezTo>
                        <a:pt x="7252" y="8228"/>
                        <a:pt x="6641" y="9756"/>
                        <a:pt x="6902" y="10909"/>
                      </a:cubicBezTo>
                      <a:cubicBezTo>
                        <a:pt x="7427" y="13860"/>
                        <a:pt x="10221" y="16323"/>
                        <a:pt x="13277" y="18795"/>
                      </a:cubicBezTo>
                      <a:cubicBezTo>
                        <a:pt x="73622" y="67821"/>
                        <a:pt x="140254" y="108700"/>
                        <a:pt x="211514" y="140330"/>
                      </a:cubicBezTo>
                      <a:cubicBezTo>
                        <a:pt x="211252" y="138654"/>
                        <a:pt x="209506" y="135518"/>
                        <a:pt x="206886" y="133728"/>
                      </a:cubicBezTo>
                      <a:lnTo>
                        <a:pt x="38603" y="16463"/>
                      </a:lnTo>
                      <a:cubicBezTo>
                        <a:pt x="26901" y="8350"/>
                        <a:pt x="18780" y="6175"/>
                        <a:pt x="12841" y="9608"/>
                      </a:cubicBezTo>
                      <a:lnTo>
                        <a:pt x="10134" y="4944"/>
                      </a:lnTo>
                      <a:lnTo>
                        <a:pt x="9522" y="6892"/>
                      </a:lnTo>
                      <a:cubicBezTo>
                        <a:pt x="9435" y="6865"/>
                        <a:pt x="9347" y="6848"/>
                        <a:pt x="9260" y="68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3" name="Google Shape;1623;p8"/>
                <p:cNvSpPr/>
                <p:nvPr/>
              </p:nvSpPr>
              <p:spPr>
                <a:xfrm>
                  <a:off x="5036303" y="3676727"/>
                  <a:ext cx="924047" cy="472580"/>
                </a:xfrm>
                <a:custGeom>
                  <a:rect b="b" l="l" r="r" t="t"/>
                  <a:pathLst>
                    <a:path extrusionOk="0" h="119868" w="234381">
                      <a:moveTo>
                        <a:pt x="229050" y="119860"/>
                      </a:moveTo>
                      <a:lnTo>
                        <a:pt x="227827" y="119511"/>
                      </a:lnTo>
                      <a:cubicBezTo>
                        <a:pt x="151589" y="97530"/>
                        <a:pt x="78495" y="65480"/>
                        <a:pt x="10815" y="24244"/>
                      </a:cubicBezTo>
                      <a:cubicBezTo>
                        <a:pt x="6535" y="21624"/>
                        <a:pt x="2169" y="18637"/>
                        <a:pt x="510" y="13615"/>
                      </a:cubicBezTo>
                      <a:cubicBezTo>
                        <a:pt x="-625" y="10245"/>
                        <a:pt x="160" y="6097"/>
                        <a:pt x="2605" y="3285"/>
                      </a:cubicBezTo>
                      <a:cubicBezTo>
                        <a:pt x="4615" y="935"/>
                        <a:pt x="7409" y="-113"/>
                        <a:pt x="10203" y="350"/>
                      </a:cubicBezTo>
                      <a:lnTo>
                        <a:pt x="9767" y="3058"/>
                      </a:lnTo>
                      <a:cubicBezTo>
                        <a:pt x="19722" y="-3518"/>
                        <a:pt x="32997" y="1861"/>
                        <a:pt x="42253" y="6594"/>
                      </a:cubicBezTo>
                      <a:lnTo>
                        <a:pt x="225033" y="100220"/>
                      </a:lnTo>
                      <a:cubicBezTo>
                        <a:pt x="229661" y="102569"/>
                        <a:pt x="234552" y="108175"/>
                        <a:pt x="234377" y="113127"/>
                      </a:cubicBezTo>
                      <a:cubicBezTo>
                        <a:pt x="234377" y="115869"/>
                        <a:pt x="232805" y="118131"/>
                        <a:pt x="230185" y="119336"/>
                      </a:cubicBezTo>
                      <a:lnTo>
                        <a:pt x="229050" y="119869"/>
                      </a:lnTo>
                      <a:close/>
                      <a:moveTo>
                        <a:pt x="8893" y="7083"/>
                      </a:moveTo>
                      <a:cubicBezTo>
                        <a:pt x="8545" y="7083"/>
                        <a:pt x="8195" y="7302"/>
                        <a:pt x="7758" y="7730"/>
                      </a:cubicBezTo>
                      <a:cubicBezTo>
                        <a:pt x="6972" y="8725"/>
                        <a:pt x="6623" y="10314"/>
                        <a:pt x="6972" y="11432"/>
                      </a:cubicBezTo>
                      <a:cubicBezTo>
                        <a:pt x="7933" y="14279"/>
                        <a:pt x="10990" y="16349"/>
                        <a:pt x="14395" y="18392"/>
                      </a:cubicBezTo>
                      <a:cubicBezTo>
                        <a:pt x="80853" y="58887"/>
                        <a:pt x="152463" y="90447"/>
                        <a:pt x="227304" y="112236"/>
                      </a:cubicBezTo>
                      <a:cubicBezTo>
                        <a:pt x="226867" y="110603"/>
                        <a:pt x="224684" y="107739"/>
                        <a:pt x="221889" y="106307"/>
                      </a:cubicBezTo>
                      <a:lnTo>
                        <a:pt x="39110" y="12681"/>
                      </a:lnTo>
                      <a:cubicBezTo>
                        <a:pt x="26534" y="6210"/>
                        <a:pt x="18063" y="5145"/>
                        <a:pt x="12736" y="9336"/>
                      </a:cubicBezTo>
                      <a:lnTo>
                        <a:pt x="9418" y="5075"/>
                      </a:lnTo>
                      <a:lnTo>
                        <a:pt x="9068" y="7092"/>
                      </a:lnTo>
                      <a:cubicBezTo>
                        <a:pt x="8981" y="7083"/>
                        <a:pt x="8981" y="7075"/>
                        <a:pt x="8893" y="707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4" name="Google Shape;1624;p8"/>
                <p:cNvSpPr/>
                <p:nvPr/>
              </p:nvSpPr>
              <p:spPr>
                <a:xfrm>
                  <a:off x="5189501" y="3567253"/>
                  <a:ext cx="861452" cy="589502"/>
                </a:xfrm>
                <a:custGeom>
                  <a:rect b="b" l="l" r="r" t="t"/>
                  <a:pathLst>
                    <a:path extrusionOk="0" h="149525" w="218504">
                      <a:moveTo>
                        <a:pt x="212206" y="149526"/>
                      </a:moveTo>
                      <a:lnTo>
                        <a:pt x="211071" y="149010"/>
                      </a:lnTo>
                      <a:cubicBezTo>
                        <a:pt x="138413" y="117004"/>
                        <a:pt x="70472" y="75453"/>
                        <a:pt x="8992" y="25519"/>
                      </a:cubicBezTo>
                      <a:cubicBezTo>
                        <a:pt x="5063" y="22340"/>
                        <a:pt x="1133" y="18803"/>
                        <a:pt x="172" y="13598"/>
                      </a:cubicBezTo>
                      <a:cubicBezTo>
                        <a:pt x="-527" y="10105"/>
                        <a:pt x="958" y="6105"/>
                        <a:pt x="3665" y="3643"/>
                      </a:cubicBezTo>
                      <a:cubicBezTo>
                        <a:pt x="5586" y="1975"/>
                        <a:pt x="7770" y="1206"/>
                        <a:pt x="10040" y="1442"/>
                      </a:cubicBezTo>
                      <a:cubicBezTo>
                        <a:pt x="20257" y="-3370"/>
                        <a:pt x="32047" y="4900"/>
                        <a:pt x="40780" y="11004"/>
                      </a:cubicBezTo>
                      <a:lnTo>
                        <a:pt x="69249" y="30881"/>
                      </a:lnTo>
                      <a:lnTo>
                        <a:pt x="210896" y="129519"/>
                      </a:lnTo>
                      <a:cubicBezTo>
                        <a:pt x="215089" y="132462"/>
                        <a:pt x="219193" y="138662"/>
                        <a:pt x="218407" y="143561"/>
                      </a:cubicBezTo>
                      <a:cubicBezTo>
                        <a:pt x="217971" y="146277"/>
                        <a:pt x="216136" y="148312"/>
                        <a:pt x="213429" y="149150"/>
                      </a:cubicBezTo>
                      <a:lnTo>
                        <a:pt x="212206" y="149526"/>
                      </a:lnTo>
                      <a:close/>
                      <a:moveTo>
                        <a:pt x="9254" y="8262"/>
                      </a:moveTo>
                      <a:cubicBezTo>
                        <a:pt x="8992" y="8262"/>
                        <a:pt x="8643" y="8428"/>
                        <a:pt x="8206" y="8769"/>
                      </a:cubicBezTo>
                      <a:cubicBezTo>
                        <a:pt x="7246" y="9642"/>
                        <a:pt x="6634" y="11171"/>
                        <a:pt x="6896" y="12332"/>
                      </a:cubicBezTo>
                      <a:cubicBezTo>
                        <a:pt x="7420" y="15266"/>
                        <a:pt x="10215" y="17738"/>
                        <a:pt x="13271" y="20218"/>
                      </a:cubicBezTo>
                      <a:cubicBezTo>
                        <a:pt x="73616" y="69244"/>
                        <a:pt x="140335" y="110123"/>
                        <a:pt x="211508" y="141745"/>
                      </a:cubicBezTo>
                      <a:cubicBezTo>
                        <a:pt x="211246" y="140068"/>
                        <a:pt x="209500" y="136933"/>
                        <a:pt x="206967" y="135143"/>
                      </a:cubicBezTo>
                      <a:lnTo>
                        <a:pt x="36763" y="16611"/>
                      </a:lnTo>
                      <a:cubicBezTo>
                        <a:pt x="28903" y="11039"/>
                        <a:pt x="19035" y="4106"/>
                        <a:pt x="12311" y="8000"/>
                      </a:cubicBezTo>
                      <a:lnTo>
                        <a:pt x="11001" y="8760"/>
                      </a:lnTo>
                      <a:lnTo>
                        <a:pt x="9516" y="8315"/>
                      </a:lnTo>
                      <a:cubicBezTo>
                        <a:pt x="9429" y="8289"/>
                        <a:pt x="9341" y="8271"/>
                        <a:pt x="9254" y="82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5" name="Google Shape;1625;p8"/>
                <p:cNvSpPr/>
                <p:nvPr/>
              </p:nvSpPr>
              <p:spPr>
                <a:xfrm>
                  <a:off x="5312492" y="3452239"/>
                  <a:ext cx="935725" cy="456944"/>
                </a:xfrm>
                <a:custGeom>
                  <a:rect b="b" l="l" r="r" t="t"/>
                  <a:pathLst>
                    <a:path extrusionOk="0" h="115902" w="237343">
                      <a:moveTo>
                        <a:pt x="232192" y="115894"/>
                      </a:moveTo>
                      <a:lnTo>
                        <a:pt x="230969" y="115580"/>
                      </a:lnTo>
                      <a:cubicBezTo>
                        <a:pt x="154033" y="95834"/>
                        <a:pt x="80152" y="65924"/>
                        <a:pt x="11250" y="26679"/>
                      </a:cubicBezTo>
                      <a:cubicBezTo>
                        <a:pt x="6883" y="24181"/>
                        <a:pt x="2429" y="21325"/>
                        <a:pt x="595" y="16356"/>
                      </a:cubicBezTo>
                      <a:cubicBezTo>
                        <a:pt x="-628" y="13020"/>
                        <a:pt x="72" y="8846"/>
                        <a:pt x="2342" y="5973"/>
                      </a:cubicBezTo>
                      <a:cubicBezTo>
                        <a:pt x="3914" y="4017"/>
                        <a:pt x="6010" y="2890"/>
                        <a:pt x="8280" y="2751"/>
                      </a:cubicBezTo>
                      <a:cubicBezTo>
                        <a:pt x="17625" y="-3677"/>
                        <a:pt x="30549" y="2567"/>
                        <a:pt x="40155" y="7187"/>
                      </a:cubicBezTo>
                      <a:lnTo>
                        <a:pt x="42077" y="8121"/>
                      </a:lnTo>
                      <a:lnTo>
                        <a:pt x="227564" y="96385"/>
                      </a:lnTo>
                      <a:cubicBezTo>
                        <a:pt x="232279" y="98603"/>
                        <a:pt x="237344" y="104061"/>
                        <a:pt x="237344" y="109012"/>
                      </a:cubicBezTo>
                      <a:cubicBezTo>
                        <a:pt x="237344" y="111755"/>
                        <a:pt x="235947" y="114060"/>
                        <a:pt x="233327" y="115335"/>
                      </a:cubicBezTo>
                      <a:lnTo>
                        <a:pt x="232192" y="115903"/>
                      </a:lnTo>
                      <a:close/>
                      <a:moveTo>
                        <a:pt x="8805" y="9580"/>
                      </a:moveTo>
                      <a:cubicBezTo>
                        <a:pt x="8455" y="9580"/>
                        <a:pt x="8105" y="9807"/>
                        <a:pt x="7669" y="10261"/>
                      </a:cubicBezTo>
                      <a:cubicBezTo>
                        <a:pt x="6883" y="11274"/>
                        <a:pt x="6534" y="12872"/>
                        <a:pt x="6970" y="13981"/>
                      </a:cubicBezTo>
                      <a:cubicBezTo>
                        <a:pt x="8018" y="16793"/>
                        <a:pt x="11162" y="18775"/>
                        <a:pt x="14568" y="20731"/>
                      </a:cubicBezTo>
                      <a:cubicBezTo>
                        <a:pt x="82248" y="59270"/>
                        <a:pt x="154818" y="88726"/>
                        <a:pt x="230271" y="108322"/>
                      </a:cubicBezTo>
                      <a:cubicBezTo>
                        <a:pt x="229747" y="106707"/>
                        <a:pt x="227476" y="103904"/>
                        <a:pt x="224681" y="102559"/>
                      </a:cubicBezTo>
                      <a:lnTo>
                        <a:pt x="37187" y="13352"/>
                      </a:lnTo>
                      <a:cubicBezTo>
                        <a:pt x="28454" y="9143"/>
                        <a:pt x="17538" y="3903"/>
                        <a:pt x="11598" y="8846"/>
                      </a:cubicBezTo>
                      <a:lnTo>
                        <a:pt x="10376" y="9807"/>
                      </a:lnTo>
                      <a:lnTo>
                        <a:pt x="8892" y="9597"/>
                      </a:lnTo>
                      <a:cubicBezTo>
                        <a:pt x="8892" y="9597"/>
                        <a:pt x="8805" y="9597"/>
                        <a:pt x="8805" y="959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6" name="Google Shape;1626;p8"/>
                <p:cNvSpPr/>
                <p:nvPr/>
              </p:nvSpPr>
              <p:spPr>
                <a:xfrm>
                  <a:off x="5468067" y="3320572"/>
                  <a:ext cx="861476" cy="589514"/>
                </a:xfrm>
                <a:custGeom>
                  <a:rect b="b" l="l" r="r" t="t"/>
                  <a:pathLst>
                    <a:path extrusionOk="0" h="149528" w="218510">
                      <a:moveTo>
                        <a:pt x="212213" y="149529"/>
                      </a:moveTo>
                      <a:lnTo>
                        <a:pt x="210990" y="149014"/>
                      </a:lnTo>
                      <a:cubicBezTo>
                        <a:pt x="138420" y="117008"/>
                        <a:pt x="70390" y="75457"/>
                        <a:pt x="8911" y="25522"/>
                      </a:cubicBezTo>
                      <a:cubicBezTo>
                        <a:pt x="5068" y="22343"/>
                        <a:pt x="1138" y="18798"/>
                        <a:pt x="178" y="13602"/>
                      </a:cubicBezTo>
                      <a:cubicBezTo>
                        <a:pt x="-520" y="10108"/>
                        <a:pt x="876" y="6109"/>
                        <a:pt x="3671" y="3646"/>
                      </a:cubicBezTo>
                      <a:cubicBezTo>
                        <a:pt x="5505" y="1978"/>
                        <a:pt x="7776" y="1201"/>
                        <a:pt x="10046" y="1445"/>
                      </a:cubicBezTo>
                      <a:cubicBezTo>
                        <a:pt x="20264" y="-3375"/>
                        <a:pt x="32053" y="4904"/>
                        <a:pt x="40698" y="11008"/>
                      </a:cubicBezTo>
                      <a:lnTo>
                        <a:pt x="42533" y="12248"/>
                      </a:lnTo>
                      <a:lnTo>
                        <a:pt x="210816" y="129513"/>
                      </a:lnTo>
                      <a:cubicBezTo>
                        <a:pt x="215094" y="132465"/>
                        <a:pt x="219199" y="138665"/>
                        <a:pt x="218413" y="143556"/>
                      </a:cubicBezTo>
                      <a:cubicBezTo>
                        <a:pt x="217976" y="146272"/>
                        <a:pt x="216142" y="148306"/>
                        <a:pt x="213348" y="149145"/>
                      </a:cubicBezTo>
                      <a:lnTo>
                        <a:pt x="212213" y="149520"/>
                      </a:lnTo>
                      <a:close/>
                      <a:moveTo>
                        <a:pt x="9260" y="8266"/>
                      </a:moveTo>
                      <a:cubicBezTo>
                        <a:pt x="8911" y="8266"/>
                        <a:pt x="8561" y="8432"/>
                        <a:pt x="8212" y="8772"/>
                      </a:cubicBezTo>
                      <a:cubicBezTo>
                        <a:pt x="7251" y="9645"/>
                        <a:pt x="6640" y="11174"/>
                        <a:pt x="6902" y="12327"/>
                      </a:cubicBezTo>
                      <a:cubicBezTo>
                        <a:pt x="7426" y="15261"/>
                        <a:pt x="10221" y="17732"/>
                        <a:pt x="13277" y="20221"/>
                      </a:cubicBezTo>
                      <a:cubicBezTo>
                        <a:pt x="73621" y="69248"/>
                        <a:pt x="140341" y="110126"/>
                        <a:pt x="211514" y="141748"/>
                      </a:cubicBezTo>
                      <a:cubicBezTo>
                        <a:pt x="211252" y="140071"/>
                        <a:pt x="209506" y="136936"/>
                        <a:pt x="206973" y="135146"/>
                      </a:cubicBezTo>
                      <a:lnTo>
                        <a:pt x="36768" y="16614"/>
                      </a:lnTo>
                      <a:cubicBezTo>
                        <a:pt x="28822" y="11043"/>
                        <a:pt x="18954" y="4109"/>
                        <a:pt x="12316" y="7995"/>
                      </a:cubicBezTo>
                      <a:lnTo>
                        <a:pt x="11006" y="8755"/>
                      </a:lnTo>
                      <a:lnTo>
                        <a:pt x="9522" y="8309"/>
                      </a:lnTo>
                      <a:cubicBezTo>
                        <a:pt x="9435" y="8283"/>
                        <a:pt x="9348" y="8266"/>
                        <a:pt x="9260" y="826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7" name="Google Shape;1627;p8"/>
                <p:cNvSpPr/>
                <p:nvPr/>
              </p:nvSpPr>
              <p:spPr>
                <a:xfrm>
                  <a:off x="5614076" y="3176645"/>
                  <a:ext cx="861405" cy="589530"/>
                </a:xfrm>
                <a:custGeom>
                  <a:rect b="b" l="l" r="r" t="t"/>
                  <a:pathLst>
                    <a:path extrusionOk="0" h="149532" w="218492">
                      <a:moveTo>
                        <a:pt x="212126" y="149533"/>
                      </a:moveTo>
                      <a:lnTo>
                        <a:pt x="210990" y="149017"/>
                      </a:lnTo>
                      <a:cubicBezTo>
                        <a:pt x="138420" y="117020"/>
                        <a:pt x="70391" y="75469"/>
                        <a:pt x="8999" y="25525"/>
                      </a:cubicBezTo>
                      <a:cubicBezTo>
                        <a:pt x="5069" y="22347"/>
                        <a:pt x="1139" y="18818"/>
                        <a:pt x="178" y="13605"/>
                      </a:cubicBezTo>
                      <a:cubicBezTo>
                        <a:pt x="-521" y="10112"/>
                        <a:pt x="877" y="6112"/>
                        <a:pt x="3671" y="3658"/>
                      </a:cubicBezTo>
                      <a:cubicBezTo>
                        <a:pt x="5506" y="1990"/>
                        <a:pt x="7776" y="1248"/>
                        <a:pt x="10047" y="1449"/>
                      </a:cubicBezTo>
                      <a:cubicBezTo>
                        <a:pt x="20264" y="-3381"/>
                        <a:pt x="32053" y="4907"/>
                        <a:pt x="40699" y="11011"/>
                      </a:cubicBezTo>
                      <a:lnTo>
                        <a:pt x="42445" y="12251"/>
                      </a:lnTo>
                      <a:lnTo>
                        <a:pt x="210816" y="129517"/>
                      </a:lnTo>
                      <a:cubicBezTo>
                        <a:pt x="215095" y="132460"/>
                        <a:pt x="219112" y="138669"/>
                        <a:pt x="218413" y="143559"/>
                      </a:cubicBezTo>
                      <a:cubicBezTo>
                        <a:pt x="217977" y="146275"/>
                        <a:pt x="216143" y="148310"/>
                        <a:pt x="213349" y="149148"/>
                      </a:cubicBezTo>
                      <a:lnTo>
                        <a:pt x="212126" y="149524"/>
                      </a:lnTo>
                      <a:close/>
                      <a:moveTo>
                        <a:pt x="9260" y="8269"/>
                      </a:moveTo>
                      <a:cubicBezTo>
                        <a:pt x="8911" y="8269"/>
                        <a:pt x="8562" y="8435"/>
                        <a:pt x="8212" y="8776"/>
                      </a:cubicBezTo>
                      <a:cubicBezTo>
                        <a:pt x="7252" y="9649"/>
                        <a:pt x="6641" y="11177"/>
                        <a:pt x="6902" y="12330"/>
                      </a:cubicBezTo>
                      <a:cubicBezTo>
                        <a:pt x="7427" y="15273"/>
                        <a:pt x="10221" y="17744"/>
                        <a:pt x="13277" y="20216"/>
                      </a:cubicBezTo>
                      <a:cubicBezTo>
                        <a:pt x="73622" y="69251"/>
                        <a:pt x="140341" y="110130"/>
                        <a:pt x="211514" y="141751"/>
                      </a:cubicBezTo>
                      <a:cubicBezTo>
                        <a:pt x="211252" y="140075"/>
                        <a:pt x="209506" y="136940"/>
                        <a:pt x="206974" y="135150"/>
                      </a:cubicBezTo>
                      <a:lnTo>
                        <a:pt x="36769" y="16618"/>
                      </a:lnTo>
                      <a:cubicBezTo>
                        <a:pt x="28823" y="11038"/>
                        <a:pt x="18954" y="4104"/>
                        <a:pt x="12317" y="7998"/>
                      </a:cubicBezTo>
                      <a:lnTo>
                        <a:pt x="11007" y="8758"/>
                      </a:lnTo>
                      <a:lnTo>
                        <a:pt x="9522" y="8313"/>
                      </a:lnTo>
                      <a:cubicBezTo>
                        <a:pt x="9435" y="8287"/>
                        <a:pt x="9347" y="8269"/>
                        <a:pt x="9260" y="826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8" name="Google Shape;1628;p8"/>
                <p:cNvSpPr/>
                <p:nvPr/>
              </p:nvSpPr>
              <p:spPr>
                <a:xfrm>
                  <a:off x="5746385" y="3073071"/>
                  <a:ext cx="997039" cy="272253"/>
                </a:xfrm>
                <a:custGeom>
                  <a:rect b="b" l="l" r="r" t="t"/>
                  <a:pathLst>
                    <a:path extrusionOk="0" h="69056" w="252895">
                      <a:moveTo>
                        <a:pt x="249134" y="69057"/>
                      </a:moveTo>
                      <a:lnTo>
                        <a:pt x="247912" y="69004"/>
                      </a:lnTo>
                      <a:cubicBezTo>
                        <a:pt x="168530" y="65756"/>
                        <a:pt x="89847" y="51958"/>
                        <a:pt x="14219" y="27977"/>
                      </a:cubicBezTo>
                      <a:cubicBezTo>
                        <a:pt x="9329" y="26449"/>
                        <a:pt x="4439" y="24589"/>
                        <a:pt x="1557" y="20118"/>
                      </a:cubicBezTo>
                      <a:cubicBezTo>
                        <a:pt x="-364" y="17113"/>
                        <a:pt x="-539" y="12878"/>
                        <a:pt x="1208" y="9577"/>
                      </a:cubicBezTo>
                      <a:cubicBezTo>
                        <a:pt x="2256" y="7341"/>
                        <a:pt x="4089" y="5804"/>
                        <a:pt x="6273" y="5193"/>
                      </a:cubicBezTo>
                      <a:cubicBezTo>
                        <a:pt x="14045" y="-3033"/>
                        <a:pt x="28018" y="372"/>
                        <a:pt x="38410" y="2870"/>
                      </a:cubicBezTo>
                      <a:lnTo>
                        <a:pt x="40506" y="3376"/>
                      </a:lnTo>
                      <a:lnTo>
                        <a:pt x="240489" y="50927"/>
                      </a:lnTo>
                      <a:cubicBezTo>
                        <a:pt x="245554" y="52124"/>
                        <a:pt x="251667" y="56411"/>
                        <a:pt x="252715" y="61249"/>
                      </a:cubicBezTo>
                      <a:cubicBezTo>
                        <a:pt x="253327" y="63922"/>
                        <a:pt x="252366" y="66480"/>
                        <a:pt x="250095" y="68262"/>
                      </a:cubicBezTo>
                      <a:lnTo>
                        <a:pt x="249134" y="69057"/>
                      </a:lnTo>
                      <a:close/>
                      <a:moveTo>
                        <a:pt x="20507" y="6817"/>
                      </a:moveTo>
                      <a:cubicBezTo>
                        <a:pt x="16403" y="6817"/>
                        <a:pt x="12909" y="7752"/>
                        <a:pt x="10814" y="10459"/>
                      </a:cubicBezTo>
                      <a:lnTo>
                        <a:pt x="9853" y="11647"/>
                      </a:lnTo>
                      <a:lnTo>
                        <a:pt x="8281" y="11751"/>
                      </a:lnTo>
                      <a:cubicBezTo>
                        <a:pt x="8194" y="11760"/>
                        <a:pt x="7757" y="11795"/>
                        <a:pt x="7321" y="12651"/>
                      </a:cubicBezTo>
                      <a:cubicBezTo>
                        <a:pt x="6709" y="13812"/>
                        <a:pt x="6709" y="15437"/>
                        <a:pt x="7321" y="16441"/>
                      </a:cubicBezTo>
                      <a:cubicBezTo>
                        <a:pt x="8980" y="18974"/>
                        <a:pt x="12473" y="20257"/>
                        <a:pt x="16229" y="21454"/>
                      </a:cubicBezTo>
                      <a:cubicBezTo>
                        <a:pt x="90545" y="44998"/>
                        <a:pt x="167744" y="58656"/>
                        <a:pt x="245641" y="62062"/>
                      </a:cubicBezTo>
                      <a:cubicBezTo>
                        <a:pt x="244768" y="60586"/>
                        <a:pt x="241974" y="58315"/>
                        <a:pt x="238917" y="57599"/>
                      </a:cubicBezTo>
                      <a:lnTo>
                        <a:pt x="36751" y="9533"/>
                      </a:lnTo>
                      <a:cubicBezTo>
                        <a:pt x="31511" y="8258"/>
                        <a:pt x="25572" y="6826"/>
                        <a:pt x="20507" y="6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29" name="Google Shape;1629;p8"/>
                <p:cNvSpPr/>
                <p:nvPr/>
              </p:nvSpPr>
              <p:spPr>
                <a:xfrm>
                  <a:off x="5924370" y="2886596"/>
                  <a:ext cx="996964" cy="272253"/>
                </a:xfrm>
                <a:custGeom>
                  <a:rect b="b" l="l" r="r" t="t"/>
                  <a:pathLst>
                    <a:path extrusionOk="0" h="69056" w="252876">
                      <a:moveTo>
                        <a:pt x="249148" y="69057"/>
                      </a:moveTo>
                      <a:lnTo>
                        <a:pt x="247838" y="69004"/>
                      </a:lnTo>
                      <a:cubicBezTo>
                        <a:pt x="168457" y="65764"/>
                        <a:pt x="89861" y="51958"/>
                        <a:pt x="14146" y="27977"/>
                      </a:cubicBezTo>
                      <a:cubicBezTo>
                        <a:pt x="9343" y="26449"/>
                        <a:pt x="4365" y="24589"/>
                        <a:pt x="1571" y="20117"/>
                      </a:cubicBezTo>
                      <a:cubicBezTo>
                        <a:pt x="-351" y="17113"/>
                        <a:pt x="-525" y="12878"/>
                        <a:pt x="1134" y="9577"/>
                      </a:cubicBezTo>
                      <a:cubicBezTo>
                        <a:pt x="2269" y="7341"/>
                        <a:pt x="4104" y="5804"/>
                        <a:pt x="6199" y="5193"/>
                      </a:cubicBezTo>
                      <a:cubicBezTo>
                        <a:pt x="13972" y="-3033"/>
                        <a:pt x="27944" y="373"/>
                        <a:pt x="38337" y="2870"/>
                      </a:cubicBezTo>
                      <a:lnTo>
                        <a:pt x="40432" y="3377"/>
                      </a:lnTo>
                      <a:lnTo>
                        <a:pt x="240503" y="50927"/>
                      </a:lnTo>
                      <a:cubicBezTo>
                        <a:pt x="245568" y="52124"/>
                        <a:pt x="251593" y="56411"/>
                        <a:pt x="252729" y="61250"/>
                      </a:cubicBezTo>
                      <a:cubicBezTo>
                        <a:pt x="253253" y="63922"/>
                        <a:pt x="252380" y="66481"/>
                        <a:pt x="250109" y="68262"/>
                      </a:cubicBezTo>
                      <a:lnTo>
                        <a:pt x="249148" y="69057"/>
                      </a:lnTo>
                      <a:close/>
                      <a:moveTo>
                        <a:pt x="20434" y="6817"/>
                      </a:moveTo>
                      <a:cubicBezTo>
                        <a:pt x="16417" y="6817"/>
                        <a:pt x="12836" y="7752"/>
                        <a:pt x="10740" y="10459"/>
                      </a:cubicBezTo>
                      <a:lnTo>
                        <a:pt x="9780" y="11647"/>
                      </a:lnTo>
                      <a:lnTo>
                        <a:pt x="8295" y="11752"/>
                      </a:lnTo>
                      <a:cubicBezTo>
                        <a:pt x="8120" y="11760"/>
                        <a:pt x="7684" y="11795"/>
                        <a:pt x="7247" y="12651"/>
                      </a:cubicBezTo>
                      <a:cubicBezTo>
                        <a:pt x="6636" y="13812"/>
                        <a:pt x="6723" y="15437"/>
                        <a:pt x="7335" y="16441"/>
                      </a:cubicBezTo>
                      <a:cubicBezTo>
                        <a:pt x="8907" y="18974"/>
                        <a:pt x="12487" y="20257"/>
                        <a:pt x="16242" y="21454"/>
                      </a:cubicBezTo>
                      <a:cubicBezTo>
                        <a:pt x="90559" y="45006"/>
                        <a:pt x="167671" y="58665"/>
                        <a:pt x="245568" y="62062"/>
                      </a:cubicBezTo>
                      <a:cubicBezTo>
                        <a:pt x="244782" y="60586"/>
                        <a:pt x="241987" y="58315"/>
                        <a:pt x="238931" y="57599"/>
                      </a:cubicBezTo>
                      <a:lnTo>
                        <a:pt x="36677" y="9533"/>
                      </a:lnTo>
                      <a:cubicBezTo>
                        <a:pt x="31437" y="8258"/>
                        <a:pt x="25499" y="6826"/>
                        <a:pt x="20434" y="6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0" name="Google Shape;1630;p8"/>
                <p:cNvSpPr/>
                <p:nvPr/>
              </p:nvSpPr>
              <p:spPr>
                <a:xfrm>
                  <a:off x="6095860" y="2694652"/>
                  <a:ext cx="997098" cy="272285"/>
                </a:xfrm>
                <a:custGeom>
                  <a:rect b="b" l="l" r="r" t="t"/>
                  <a:pathLst>
                    <a:path extrusionOk="0" h="69064" w="252910">
                      <a:moveTo>
                        <a:pt x="249148" y="69064"/>
                      </a:moveTo>
                      <a:lnTo>
                        <a:pt x="247838" y="69012"/>
                      </a:lnTo>
                      <a:cubicBezTo>
                        <a:pt x="168457" y="65763"/>
                        <a:pt x="89860" y="51965"/>
                        <a:pt x="14146" y="27985"/>
                      </a:cubicBezTo>
                      <a:cubicBezTo>
                        <a:pt x="9343" y="26457"/>
                        <a:pt x="4453" y="24597"/>
                        <a:pt x="1570" y="20125"/>
                      </a:cubicBezTo>
                      <a:cubicBezTo>
                        <a:pt x="-350" y="17121"/>
                        <a:pt x="-525" y="12886"/>
                        <a:pt x="1134" y="9585"/>
                      </a:cubicBezTo>
                      <a:cubicBezTo>
                        <a:pt x="2270" y="7349"/>
                        <a:pt x="4103" y="5803"/>
                        <a:pt x="6286" y="5192"/>
                      </a:cubicBezTo>
                      <a:cubicBezTo>
                        <a:pt x="13971" y="-3034"/>
                        <a:pt x="28032" y="372"/>
                        <a:pt x="38336" y="2878"/>
                      </a:cubicBezTo>
                      <a:lnTo>
                        <a:pt x="40432" y="3384"/>
                      </a:lnTo>
                      <a:lnTo>
                        <a:pt x="240503" y="50935"/>
                      </a:lnTo>
                      <a:cubicBezTo>
                        <a:pt x="245568" y="52132"/>
                        <a:pt x="251681" y="56419"/>
                        <a:pt x="252729" y="61257"/>
                      </a:cubicBezTo>
                      <a:cubicBezTo>
                        <a:pt x="253341" y="63930"/>
                        <a:pt x="252379" y="66488"/>
                        <a:pt x="250196" y="68270"/>
                      </a:cubicBezTo>
                      <a:lnTo>
                        <a:pt x="249148" y="69064"/>
                      </a:lnTo>
                      <a:close/>
                      <a:moveTo>
                        <a:pt x="20521" y="6825"/>
                      </a:moveTo>
                      <a:cubicBezTo>
                        <a:pt x="16416" y="6825"/>
                        <a:pt x="12923" y="7751"/>
                        <a:pt x="10740" y="10467"/>
                      </a:cubicBezTo>
                      <a:lnTo>
                        <a:pt x="9867" y="11654"/>
                      </a:lnTo>
                      <a:lnTo>
                        <a:pt x="8295" y="11759"/>
                      </a:lnTo>
                      <a:cubicBezTo>
                        <a:pt x="8208" y="11768"/>
                        <a:pt x="7683" y="11803"/>
                        <a:pt x="7247" y="12659"/>
                      </a:cubicBezTo>
                      <a:cubicBezTo>
                        <a:pt x="6723" y="13820"/>
                        <a:pt x="6723" y="15445"/>
                        <a:pt x="7335" y="16440"/>
                      </a:cubicBezTo>
                      <a:cubicBezTo>
                        <a:pt x="8993" y="18981"/>
                        <a:pt x="12486" y="20256"/>
                        <a:pt x="16242" y="21453"/>
                      </a:cubicBezTo>
                      <a:cubicBezTo>
                        <a:pt x="90559" y="44997"/>
                        <a:pt x="167670" y="58655"/>
                        <a:pt x="245655" y="62061"/>
                      </a:cubicBezTo>
                      <a:cubicBezTo>
                        <a:pt x="244782" y="60585"/>
                        <a:pt x="241988" y="58314"/>
                        <a:pt x="238931" y="57598"/>
                      </a:cubicBezTo>
                      <a:lnTo>
                        <a:pt x="36765" y="9532"/>
                      </a:lnTo>
                      <a:cubicBezTo>
                        <a:pt x="31525" y="8257"/>
                        <a:pt x="25586" y="6825"/>
                        <a:pt x="20521" y="682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1" name="Google Shape;1631;p8"/>
                <p:cNvSpPr/>
                <p:nvPr/>
              </p:nvSpPr>
              <p:spPr>
                <a:xfrm>
                  <a:off x="6262189" y="2528221"/>
                  <a:ext cx="996932" cy="272249"/>
                </a:xfrm>
                <a:custGeom>
                  <a:rect b="b" l="l" r="r" t="t"/>
                  <a:pathLst>
                    <a:path extrusionOk="0" h="69055" w="252868">
                      <a:moveTo>
                        <a:pt x="249061" y="69056"/>
                      </a:moveTo>
                      <a:lnTo>
                        <a:pt x="247839" y="69003"/>
                      </a:lnTo>
                      <a:cubicBezTo>
                        <a:pt x="168456" y="65755"/>
                        <a:pt x="89860" y="51957"/>
                        <a:pt x="14146" y="27976"/>
                      </a:cubicBezTo>
                      <a:cubicBezTo>
                        <a:pt x="9343" y="26457"/>
                        <a:pt x="4365" y="24597"/>
                        <a:pt x="1571" y="20125"/>
                      </a:cubicBezTo>
                      <a:cubicBezTo>
                        <a:pt x="-350" y="17121"/>
                        <a:pt x="-525" y="12877"/>
                        <a:pt x="1134" y="9576"/>
                      </a:cubicBezTo>
                      <a:cubicBezTo>
                        <a:pt x="2269" y="7340"/>
                        <a:pt x="4016" y="5803"/>
                        <a:pt x="6199" y="5192"/>
                      </a:cubicBezTo>
                      <a:cubicBezTo>
                        <a:pt x="13971" y="-3034"/>
                        <a:pt x="27944" y="371"/>
                        <a:pt x="38336" y="2878"/>
                      </a:cubicBezTo>
                      <a:lnTo>
                        <a:pt x="40432" y="3384"/>
                      </a:lnTo>
                      <a:lnTo>
                        <a:pt x="240503" y="50935"/>
                      </a:lnTo>
                      <a:cubicBezTo>
                        <a:pt x="245481" y="52131"/>
                        <a:pt x="251594" y="56410"/>
                        <a:pt x="252729" y="61248"/>
                      </a:cubicBezTo>
                      <a:cubicBezTo>
                        <a:pt x="253252" y="63921"/>
                        <a:pt x="252292" y="66479"/>
                        <a:pt x="250109" y="68261"/>
                      </a:cubicBezTo>
                      <a:lnTo>
                        <a:pt x="249061" y="69056"/>
                      </a:lnTo>
                      <a:close/>
                      <a:moveTo>
                        <a:pt x="20434" y="6816"/>
                      </a:moveTo>
                      <a:cubicBezTo>
                        <a:pt x="16329" y="6816"/>
                        <a:pt x="12836" y="7742"/>
                        <a:pt x="10741" y="10458"/>
                      </a:cubicBezTo>
                      <a:lnTo>
                        <a:pt x="9779" y="11646"/>
                      </a:lnTo>
                      <a:lnTo>
                        <a:pt x="8295" y="11750"/>
                      </a:lnTo>
                      <a:cubicBezTo>
                        <a:pt x="8121" y="11759"/>
                        <a:pt x="7684" y="11794"/>
                        <a:pt x="7247" y="12650"/>
                      </a:cubicBezTo>
                      <a:cubicBezTo>
                        <a:pt x="6636" y="13820"/>
                        <a:pt x="6723" y="15444"/>
                        <a:pt x="7334" y="16440"/>
                      </a:cubicBezTo>
                      <a:cubicBezTo>
                        <a:pt x="8906" y="18981"/>
                        <a:pt x="12487" y="20256"/>
                        <a:pt x="16242" y="21444"/>
                      </a:cubicBezTo>
                      <a:cubicBezTo>
                        <a:pt x="90472" y="44988"/>
                        <a:pt x="167670" y="58646"/>
                        <a:pt x="245568" y="62052"/>
                      </a:cubicBezTo>
                      <a:cubicBezTo>
                        <a:pt x="244782" y="60576"/>
                        <a:pt x="241988" y="58306"/>
                        <a:pt x="238931" y="57589"/>
                      </a:cubicBezTo>
                      <a:lnTo>
                        <a:pt x="36677" y="9524"/>
                      </a:lnTo>
                      <a:cubicBezTo>
                        <a:pt x="31525" y="8249"/>
                        <a:pt x="25499" y="6816"/>
                        <a:pt x="20434" y="68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2" name="Google Shape;1632;p8"/>
                <p:cNvSpPr/>
                <p:nvPr/>
              </p:nvSpPr>
              <p:spPr>
                <a:xfrm>
                  <a:off x="6413710" y="2358651"/>
                  <a:ext cx="997094" cy="272253"/>
                </a:xfrm>
                <a:custGeom>
                  <a:rect b="b" l="l" r="r" t="t"/>
                  <a:pathLst>
                    <a:path extrusionOk="0" h="69056" w="252909">
                      <a:moveTo>
                        <a:pt x="249149" y="69057"/>
                      </a:moveTo>
                      <a:lnTo>
                        <a:pt x="247839" y="69004"/>
                      </a:lnTo>
                      <a:cubicBezTo>
                        <a:pt x="168456" y="65764"/>
                        <a:pt x="89860" y="51958"/>
                        <a:pt x="14146" y="27977"/>
                      </a:cubicBezTo>
                      <a:cubicBezTo>
                        <a:pt x="9343" y="26449"/>
                        <a:pt x="4453" y="24589"/>
                        <a:pt x="1571" y="20118"/>
                      </a:cubicBezTo>
                      <a:cubicBezTo>
                        <a:pt x="-350" y="17113"/>
                        <a:pt x="-525" y="12878"/>
                        <a:pt x="1134" y="9577"/>
                      </a:cubicBezTo>
                      <a:cubicBezTo>
                        <a:pt x="2269" y="7341"/>
                        <a:pt x="4103" y="5804"/>
                        <a:pt x="6286" y="5193"/>
                      </a:cubicBezTo>
                      <a:cubicBezTo>
                        <a:pt x="13971" y="-3033"/>
                        <a:pt x="28031" y="372"/>
                        <a:pt x="38336" y="2870"/>
                      </a:cubicBezTo>
                      <a:lnTo>
                        <a:pt x="40432" y="3376"/>
                      </a:lnTo>
                      <a:lnTo>
                        <a:pt x="240503" y="50927"/>
                      </a:lnTo>
                      <a:cubicBezTo>
                        <a:pt x="245568" y="52124"/>
                        <a:pt x="251681" y="56411"/>
                        <a:pt x="252729" y="61249"/>
                      </a:cubicBezTo>
                      <a:cubicBezTo>
                        <a:pt x="253340" y="63922"/>
                        <a:pt x="252379" y="66480"/>
                        <a:pt x="250109" y="68262"/>
                      </a:cubicBezTo>
                      <a:lnTo>
                        <a:pt x="249149" y="69057"/>
                      </a:lnTo>
                      <a:close/>
                      <a:moveTo>
                        <a:pt x="20521" y="6817"/>
                      </a:moveTo>
                      <a:cubicBezTo>
                        <a:pt x="16417" y="6817"/>
                        <a:pt x="12924" y="7752"/>
                        <a:pt x="10741" y="10459"/>
                      </a:cubicBezTo>
                      <a:lnTo>
                        <a:pt x="9779" y="11647"/>
                      </a:lnTo>
                      <a:lnTo>
                        <a:pt x="8295" y="11751"/>
                      </a:lnTo>
                      <a:cubicBezTo>
                        <a:pt x="8208" y="11760"/>
                        <a:pt x="7684" y="11795"/>
                        <a:pt x="7247" y="12651"/>
                      </a:cubicBezTo>
                      <a:cubicBezTo>
                        <a:pt x="6636" y="13812"/>
                        <a:pt x="6723" y="15437"/>
                        <a:pt x="7334" y="16441"/>
                      </a:cubicBezTo>
                      <a:cubicBezTo>
                        <a:pt x="8994" y="18974"/>
                        <a:pt x="12487" y="20257"/>
                        <a:pt x="16242" y="21454"/>
                      </a:cubicBezTo>
                      <a:cubicBezTo>
                        <a:pt x="90559" y="45006"/>
                        <a:pt x="167670" y="58665"/>
                        <a:pt x="245656" y="62062"/>
                      </a:cubicBezTo>
                      <a:cubicBezTo>
                        <a:pt x="244782" y="60586"/>
                        <a:pt x="241988" y="58315"/>
                        <a:pt x="238931" y="57599"/>
                      </a:cubicBezTo>
                      <a:lnTo>
                        <a:pt x="36764" y="9533"/>
                      </a:lnTo>
                      <a:cubicBezTo>
                        <a:pt x="31525" y="8258"/>
                        <a:pt x="25586" y="6826"/>
                        <a:pt x="20521" y="682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3" name="Google Shape;1633;p8"/>
                <p:cNvSpPr/>
                <p:nvPr/>
              </p:nvSpPr>
              <p:spPr>
                <a:xfrm>
                  <a:off x="6551110" y="2205036"/>
                  <a:ext cx="997094" cy="272249"/>
                </a:xfrm>
                <a:custGeom>
                  <a:rect b="b" l="l" r="r" t="t"/>
                  <a:pathLst>
                    <a:path extrusionOk="0" h="69055" w="252909">
                      <a:moveTo>
                        <a:pt x="249148" y="69056"/>
                      </a:moveTo>
                      <a:lnTo>
                        <a:pt x="247838" y="69003"/>
                      </a:lnTo>
                      <a:cubicBezTo>
                        <a:pt x="168457" y="65755"/>
                        <a:pt x="89861" y="51957"/>
                        <a:pt x="14146" y="27976"/>
                      </a:cubicBezTo>
                      <a:cubicBezTo>
                        <a:pt x="9343" y="26457"/>
                        <a:pt x="4452" y="24597"/>
                        <a:pt x="1571" y="20125"/>
                      </a:cubicBezTo>
                      <a:cubicBezTo>
                        <a:pt x="-351" y="17121"/>
                        <a:pt x="-525" y="12877"/>
                        <a:pt x="1134" y="9576"/>
                      </a:cubicBezTo>
                      <a:cubicBezTo>
                        <a:pt x="2269" y="7341"/>
                        <a:pt x="4104" y="5804"/>
                        <a:pt x="6287" y="5192"/>
                      </a:cubicBezTo>
                      <a:cubicBezTo>
                        <a:pt x="13972" y="-3034"/>
                        <a:pt x="28031" y="371"/>
                        <a:pt x="38337" y="2878"/>
                      </a:cubicBezTo>
                      <a:lnTo>
                        <a:pt x="40432" y="3385"/>
                      </a:lnTo>
                      <a:lnTo>
                        <a:pt x="240503" y="50935"/>
                      </a:lnTo>
                      <a:cubicBezTo>
                        <a:pt x="245568" y="52131"/>
                        <a:pt x="251681" y="56411"/>
                        <a:pt x="252729" y="61249"/>
                      </a:cubicBezTo>
                      <a:cubicBezTo>
                        <a:pt x="253340" y="63921"/>
                        <a:pt x="252380" y="66480"/>
                        <a:pt x="250109" y="68261"/>
                      </a:cubicBezTo>
                      <a:lnTo>
                        <a:pt x="249148" y="69056"/>
                      </a:lnTo>
                      <a:close/>
                      <a:moveTo>
                        <a:pt x="20521" y="6816"/>
                      </a:moveTo>
                      <a:cubicBezTo>
                        <a:pt x="16417" y="6816"/>
                        <a:pt x="12923" y="7742"/>
                        <a:pt x="10740" y="10458"/>
                      </a:cubicBezTo>
                      <a:lnTo>
                        <a:pt x="9867" y="11646"/>
                      </a:lnTo>
                      <a:lnTo>
                        <a:pt x="8295" y="11750"/>
                      </a:lnTo>
                      <a:cubicBezTo>
                        <a:pt x="8120" y="11759"/>
                        <a:pt x="7684" y="11794"/>
                        <a:pt x="7247" y="12650"/>
                      </a:cubicBezTo>
                      <a:cubicBezTo>
                        <a:pt x="6723" y="13812"/>
                        <a:pt x="6723" y="15444"/>
                        <a:pt x="7335" y="16440"/>
                      </a:cubicBezTo>
                      <a:cubicBezTo>
                        <a:pt x="8994" y="18981"/>
                        <a:pt x="12487" y="20256"/>
                        <a:pt x="16242" y="21444"/>
                      </a:cubicBezTo>
                      <a:cubicBezTo>
                        <a:pt x="90559" y="44988"/>
                        <a:pt x="167671" y="58646"/>
                        <a:pt x="245655" y="62052"/>
                      </a:cubicBezTo>
                      <a:cubicBezTo>
                        <a:pt x="244782" y="60576"/>
                        <a:pt x="241987" y="58306"/>
                        <a:pt x="238931" y="57589"/>
                      </a:cubicBezTo>
                      <a:lnTo>
                        <a:pt x="36764" y="9524"/>
                      </a:lnTo>
                      <a:cubicBezTo>
                        <a:pt x="31524" y="8249"/>
                        <a:pt x="25586" y="6816"/>
                        <a:pt x="20521" y="68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4" name="Google Shape;1634;p8"/>
                <p:cNvSpPr/>
                <p:nvPr/>
              </p:nvSpPr>
              <p:spPr>
                <a:xfrm>
                  <a:off x="6739190" y="2046866"/>
                  <a:ext cx="997039" cy="272253"/>
                </a:xfrm>
                <a:custGeom>
                  <a:rect b="b" l="l" r="r" t="t"/>
                  <a:pathLst>
                    <a:path extrusionOk="0" h="69056" w="252895">
                      <a:moveTo>
                        <a:pt x="249135" y="69057"/>
                      </a:moveTo>
                      <a:lnTo>
                        <a:pt x="247912" y="69004"/>
                      </a:lnTo>
                      <a:cubicBezTo>
                        <a:pt x="168530" y="65764"/>
                        <a:pt x="89847" y="51958"/>
                        <a:pt x="14220" y="27977"/>
                      </a:cubicBezTo>
                      <a:cubicBezTo>
                        <a:pt x="9329" y="26449"/>
                        <a:pt x="4439" y="24589"/>
                        <a:pt x="1557" y="20118"/>
                      </a:cubicBezTo>
                      <a:cubicBezTo>
                        <a:pt x="-364" y="17113"/>
                        <a:pt x="-539" y="12878"/>
                        <a:pt x="1208" y="9577"/>
                      </a:cubicBezTo>
                      <a:cubicBezTo>
                        <a:pt x="2256" y="7341"/>
                        <a:pt x="4089" y="5804"/>
                        <a:pt x="6273" y="5193"/>
                      </a:cubicBezTo>
                      <a:cubicBezTo>
                        <a:pt x="14045" y="-3033"/>
                        <a:pt x="28018" y="372"/>
                        <a:pt x="38323" y="2870"/>
                      </a:cubicBezTo>
                      <a:lnTo>
                        <a:pt x="40506" y="3377"/>
                      </a:lnTo>
                      <a:lnTo>
                        <a:pt x="240489" y="50927"/>
                      </a:lnTo>
                      <a:cubicBezTo>
                        <a:pt x="245554" y="52124"/>
                        <a:pt x="251667" y="56411"/>
                        <a:pt x="252715" y="61249"/>
                      </a:cubicBezTo>
                      <a:cubicBezTo>
                        <a:pt x="253327" y="63922"/>
                        <a:pt x="252366" y="66480"/>
                        <a:pt x="250095" y="68262"/>
                      </a:cubicBezTo>
                      <a:lnTo>
                        <a:pt x="249135" y="69057"/>
                      </a:lnTo>
                      <a:close/>
                      <a:moveTo>
                        <a:pt x="20507" y="6809"/>
                      </a:moveTo>
                      <a:cubicBezTo>
                        <a:pt x="16403" y="6809"/>
                        <a:pt x="12910" y="7743"/>
                        <a:pt x="10814" y="10450"/>
                      </a:cubicBezTo>
                      <a:lnTo>
                        <a:pt x="9854" y="11638"/>
                      </a:lnTo>
                      <a:lnTo>
                        <a:pt x="8369" y="11743"/>
                      </a:lnTo>
                      <a:cubicBezTo>
                        <a:pt x="8194" y="11751"/>
                        <a:pt x="7757" y="11786"/>
                        <a:pt x="7321" y="12642"/>
                      </a:cubicBezTo>
                      <a:cubicBezTo>
                        <a:pt x="6709" y="13804"/>
                        <a:pt x="6709" y="15428"/>
                        <a:pt x="7321" y="16432"/>
                      </a:cubicBezTo>
                      <a:cubicBezTo>
                        <a:pt x="8980" y="18965"/>
                        <a:pt x="12473" y="20249"/>
                        <a:pt x="16228" y="21445"/>
                      </a:cubicBezTo>
                      <a:cubicBezTo>
                        <a:pt x="90545" y="44998"/>
                        <a:pt x="167744" y="58656"/>
                        <a:pt x="245642" y="62053"/>
                      </a:cubicBezTo>
                      <a:cubicBezTo>
                        <a:pt x="244769" y="60577"/>
                        <a:pt x="241974" y="58307"/>
                        <a:pt x="238917" y="57590"/>
                      </a:cubicBezTo>
                      <a:lnTo>
                        <a:pt x="36751" y="9524"/>
                      </a:lnTo>
                      <a:cubicBezTo>
                        <a:pt x="31511" y="8250"/>
                        <a:pt x="25573" y="6817"/>
                        <a:pt x="20507" y="68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5" name="Google Shape;1635;p8"/>
                <p:cNvSpPr/>
                <p:nvPr/>
              </p:nvSpPr>
              <p:spPr>
                <a:xfrm>
                  <a:off x="6897884" y="1843435"/>
                  <a:ext cx="997094" cy="272265"/>
                </a:xfrm>
                <a:custGeom>
                  <a:rect b="b" l="l" r="r" t="t"/>
                  <a:pathLst>
                    <a:path extrusionOk="0" h="69059" w="252909">
                      <a:moveTo>
                        <a:pt x="249149" y="69060"/>
                      </a:moveTo>
                      <a:lnTo>
                        <a:pt x="247839" y="69007"/>
                      </a:lnTo>
                      <a:cubicBezTo>
                        <a:pt x="168456" y="65768"/>
                        <a:pt x="89860" y="51961"/>
                        <a:pt x="14147" y="27980"/>
                      </a:cubicBezTo>
                      <a:cubicBezTo>
                        <a:pt x="9344" y="26452"/>
                        <a:pt x="4366" y="24592"/>
                        <a:pt x="1571" y="20121"/>
                      </a:cubicBezTo>
                      <a:cubicBezTo>
                        <a:pt x="-350" y="17117"/>
                        <a:pt x="-525" y="12881"/>
                        <a:pt x="1134" y="9580"/>
                      </a:cubicBezTo>
                      <a:cubicBezTo>
                        <a:pt x="2269" y="7344"/>
                        <a:pt x="4104" y="5807"/>
                        <a:pt x="6199" y="5196"/>
                      </a:cubicBezTo>
                      <a:cubicBezTo>
                        <a:pt x="13972" y="-3030"/>
                        <a:pt x="28031" y="367"/>
                        <a:pt x="38336" y="2873"/>
                      </a:cubicBezTo>
                      <a:lnTo>
                        <a:pt x="40432" y="3380"/>
                      </a:lnTo>
                      <a:lnTo>
                        <a:pt x="240503" y="50930"/>
                      </a:lnTo>
                      <a:cubicBezTo>
                        <a:pt x="245569" y="52127"/>
                        <a:pt x="251594" y="56415"/>
                        <a:pt x="252729" y="61253"/>
                      </a:cubicBezTo>
                      <a:cubicBezTo>
                        <a:pt x="253340" y="63925"/>
                        <a:pt x="252380" y="66484"/>
                        <a:pt x="250109" y="68265"/>
                      </a:cubicBezTo>
                      <a:lnTo>
                        <a:pt x="249149" y="69060"/>
                      </a:lnTo>
                      <a:close/>
                      <a:moveTo>
                        <a:pt x="20522" y="6820"/>
                      </a:moveTo>
                      <a:cubicBezTo>
                        <a:pt x="16417" y="6820"/>
                        <a:pt x="12837" y="7755"/>
                        <a:pt x="10741" y="10462"/>
                      </a:cubicBezTo>
                      <a:lnTo>
                        <a:pt x="9780" y="11650"/>
                      </a:lnTo>
                      <a:lnTo>
                        <a:pt x="8295" y="11755"/>
                      </a:lnTo>
                      <a:cubicBezTo>
                        <a:pt x="8121" y="11763"/>
                        <a:pt x="7684" y="11798"/>
                        <a:pt x="7247" y="12654"/>
                      </a:cubicBezTo>
                      <a:cubicBezTo>
                        <a:pt x="6636" y="13816"/>
                        <a:pt x="6724" y="15440"/>
                        <a:pt x="7334" y="16435"/>
                      </a:cubicBezTo>
                      <a:cubicBezTo>
                        <a:pt x="8994" y="18977"/>
                        <a:pt x="12487" y="20252"/>
                        <a:pt x="16242" y="21448"/>
                      </a:cubicBezTo>
                      <a:cubicBezTo>
                        <a:pt x="90560" y="45001"/>
                        <a:pt x="167671" y="58659"/>
                        <a:pt x="245656" y="62056"/>
                      </a:cubicBezTo>
                      <a:cubicBezTo>
                        <a:pt x="244782" y="60580"/>
                        <a:pt x="241988" y="58310"/>
                        <a:pt x="238931" y="57594"/>
                      </a:cubicBezTo>
                      <a:lnTo>
                        <a:pt x="36677" y="9528"/>
                      </a:lnTo>
                      <a:cubicBezTo>
                        <a:pt x="31525" y="8253"/>
                        <a:pt x="25586" y="6820"/>
                        <a:pt x="20434" y="6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6" name="Google Shape;1636;p8"/>
                <p:cNvSpPr/>
                <p:nvPr/>
              </p:nvSpPr>
              <p:spPr>
                <a:xfrm>
                  <a:off x="7084189" y="1609097"/>
                  <a:ext cx="996964" cy="272265"/>
                </a:xfrm>
                <a:custGeom>
                  <a:rect b="b" l="l" r="r" t="t"/>
                  <a:pathLst>
                    <a:path extrusionOk="0" h="69059" w="252876">
                      <a:moveTo>
                        <a:pt x="249148" y="69051"/>
                      </a:moveTo>
                      <a:lnTo>
                        <a:pt x="247838" y="68999"/>
                      </a:lnTo>
                      <a:cubicBezTo>
                        <a:pt x="168457" y="65759"/>
                        <a:pt x="89860" y="51952"/>
                        <a:pt x="14146" y="27972"/>
                      </a:cubicBezTo>
                      <a:cubicBezTo>
                        <a:pt x="9343" y="26452"/>
                        <a:pt x="4365" y="24592"/>
                        <a:pt x="1570" y="20121"/>
                      </a:cubicBezTo>
                      <a:cubicBezTo>
                        <a:pt x="-350" y="17117"/>
                        <a:pt x="-525" y="12872"/>
                        <a:pt x="1134" y="9571"/>
                      </a:cubicBezTo>
                      <a:cubicBezTo>
                        <a:pt x="2270" y="7336"/>
                        <a:pt x="4103" y="5799"/>
                        <a:pt x="6199" y="5196"/>
                      </a:cubicBezTo>
                      <a:cubicBezTo>
                        <a:pt x="13971" y="-3030"/>
                        <a:pt x="27944" y="367"/>
                        <a:pt x="38336" y="2873"/>
                      </a:cubicBezTo>
                      <a:lnTo>
                        <a:pt x="40432" y="3380"/>
                      </a:lnTo>
                      <a:lnTo>
                        <a:pt x="240503" y="50930"/>
                      </a:lnTo>
                      <a:cubicBezTo>
                        <a:pt x="245568" y="52127"/>
                        <a:pt x="251594" y="56415"/>
                        <a:pt x="252729" y="61253"/>
                      </a:cubicBezTo>
                      <a:cubicBezTo>
                        <a:pt x="253253" y="63925"/>
                        <a:pt x="252379" y="66484"/>
                        <a:pt x="250109" y="68265"/>
                      </a:cubicBezTo>
                      <a:lnTo>
                        <a:pt x="249148" y="69060"/>
                      </a:lnTo>
                      <a:close/>
                      <a:moveTo>
                        <a:pt x="20434" y="6812"/>
                      </a:moveTo>
                      <a:cubicBezTo>
                        <a:pt x="16416" y="6812"/>
                        <a:pt x="12836" y="7746"/>
                        <a:pt x="10740" y="10453"/>
                      </a:cubicBezTo>
                      <a:lnTo>
                        <a:pt x="9780" y="11641"/>
                      </a:lnTo>
                      <a:lnTo>
                        <a:pt x="8295" y="11746"/>
                      </a:lnTo>
                      <a:cubicBezTo>
                        <a:pt x="8120" y="11755"/>
                        <a:pt x="7683" y="11790"/>
                        <a:pt x="7247" y="12645"/>
                      </a:cubicBezTo>
                      <a:cubicBezTo>
                        <a:pt x="6636" y="13807"/>
                        <a:pt x="6723" y="15440"/>
                        <a:pt x="7335" y="16435"/>
                      </a:cubicBezTo>
                      <a:cubicBezTo>
                        <a:pt x="8993" y="18977"/>
                        <a:pt x="12486" y="20252"/>
                        <a:pt x="16242" y="21439"/>
                      </a:cubicBezTo>
                      <a:cubicBezTo>
                        <a:pt x="90559" y="44992"/>
                        <a:pt x="167670" y="58650"/>
                        <a:pt x="245655" y="62047"/>
                      </a:cubicBezTo>
                      <a:cubicBezTo>
                        <a:pt x="244782" y="60572"/>
                        <a:pt x="241988" y="58301"/>
                        <a:pt x="238931" y="57585"/>
                      </a:cubicBezTo>
                      <a:lnTo>
                        <a:pt x="36677" y="9519"/>
                      </a:lnTo>
                      <a:cubicBezTo>
                        <a:pt x="31437" y="8253"/>
                        <a:pt x="25586" y="6812"/>
                        <a:pt x="20521" y="68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37" name="Google Shape;1637;p8"/>
                <p:cNvSpPr/>
                <p:nvPr/>
              </p:nvSpPr>
              <p:spPr>
                <a:xfrm>
                  <a:off x="7314679" y="596923"/>
                  <a:ext cx="660929" cy="805559"/>
                </a:xfrm>
                <a:custGeom>
                  <a:rect b="b" l="l" r="r" t="t"/>
                  <a:pathLst>
                    <a:path extrusionOk="0" h="204327" w="167642">
                      <a:moveTo>
                        <a:pt x="11324" y="204310"/>
                      </a:moveTo>
                      <a:cubicBezTo>
                        <a:pt x="8006" y="204310"/>
                        <a:pt x="4512" y="202590"/>
                        <a:pt x="2503" y="199839"/>
                      </a:cubicBezTo>
                      <a:cubicBezTo>
                        <a:pt x="1106" y="197857"/>
                        <a:pt x="495" y="195586"/>
                        <a:pt x="931" y="193412"/>
                      </a:cubicBezTo>
                      <a:cubicBezTo>
                        <a:pt x="-2998" y="182836"/>
                        <a:pt x="6346" y="171938"/>
                        <a:pt x="13332" y="163895"/>
                      </a:cubicBezTo>
                      <a:lnTo>
                        <a:pt x="14729" y="162262"/>
                      </a:lnTo>
                      <a:lnTo>
                        <a:pt x="147469" y="6423"/>
                      </a:lnTo>
                      <a:cubicBezTo>
                        <a:pt x="150875" y="2502"/>
                        <a:pt x="157425" y="-974"/>
                        <a:pt x="162228" y="249"/>
                      </a:cubicBezTo>
                      <a:cubicBezTo>
                        <a:pt x="164935" y="921"/>
                        <a:pt x="166769" y="2904"/>
                        <a:pt x="167381" y="5690"/>
                      </a:cubicBezTo>
                      <a:lnTo>
                        <a:pt x="167643" y="6956"/>
                      </a:lnTo>
                      <a:lnTo>
                        <a:pt x="167031" y="8082"/>
                      </a:lnTo>
                      <a:cubicBezTo>
                        <a:pt x="128345" y="76950"/>
                        <a:pt x="80576" y="140403"/>
                        <a:pt x="24947" y="196661"/>
                      </a:cubicBezTo>
                      <a:cubicBezTo>
                        <a:pt x="21454" y="200232"/>
                        <a:pt x="17524" y="203769"/>
                        <a:pt x="12197" y="204284"/>
                      </a:cubicBezTo>
                      <a:cubicBezTo>
                        <a:pt x="11935" y="204310"/>
                        <a:pt x="11586" y="204328"/>
                        <a:pt x="11324" y="204328"/>
                      </a:cubicBezTo>
                      <a:close/>
                      <a:moveTo>
                        <a:pt x="159783" y="6930"/>
                      </a:moveTo>
                      <a:cubicBezTo>
                        <a:pt x="158124" y="6982"/>
                        <a:pt x="154805" y="8449"/>
                        <a:pt x="152709" y="10859"/>
                      </a:cubicBezTo>
                      <a:lnTo>
                        <a:pt x="18485" y="168357"/>
                      </a:lnTo>
                      <a:cubicBezTo>
                        <a:pt x="12197" y="175675"/>
                        <a:pt x="4338" y="184792"/>
                        <a:pt x="7656" y="191726"/>
                      </a:cubicBezTo>
                      <a:lnTo>
                        <a:pt x="8267" y="193115"/>
                      </a:lnTo>
                      <a:lnTo>
                        <a:pt x="7743" y="194530"/>
                      </a:lnTo>
                      <a:cubicBezTo>
                        <a:pt x="7656" y="194661"/>
                        <a:pt x="7481" y="195045"/>
                        <a:pt x="8006" y="195787"/>
                      </a:cubicBezTo>
                      <a:cubicBezTo>
                        <a:pt x="8791" y="196844"/>
                        <a:pt x="10363" y="197604"/>
                        <a:pt x="11586" y="197464"/>
                      </a:cubicBezTo>
                      <a:cubicBezTo>
                        <a:pt x="14555" y="197176"/>
                        <a:pt x="17349" y="194643"/>
                        <a:pt x="20057" y="191849"/>
                      </a:cubicBezTo>
                      <a:cubicBezTo>
                        <a:pt x="74724" y="136631"/>
                        <a:pt x="121707" y="74426"/>
                        <a:pt x="159783" y="69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638" name="Google Shape;1638;p8"/>
            <p:cNvGrpSpPr/>
            <p:nvPr/>
          </p:nvGrpSpPr>
          <p:grpSpPr>
            <a:xfrm flipH="1">
              <a:off x="-239369" y="1614771"/>
              <a:ext cx="1243585" cy="1134596"/>
              <a:chOff x="5398741" y="1283837"/>
              <a:chExt cx="2823762" cy="2576285"/>
            </a:xfrm>
          </p:grpSpPr>
          <p:sp>
            <p:nvSpPr>
              <p:cNvPr id="1639" name="Google Shape;1639;p8"/>
              <p:cNvSpPr/>
              <p:nvPr/>
            </p:nvSpPr>
            <p:spPr>
              <a:xfrm>
                <a:off x="5469854" y="1292740"/>
                <a:ext cx="2745622" cy="2005834"/>
              </a:xfrm>
              <a:custGeom>
                <a:rect b="b" l="l" r="r" t="t"/>
                <a:pathLst>
                  <a:path extrusionOk="0" h="578467" w="791816">
                    <a:moveTo>
                      <a:pt x="678232" y="578459"/>
                    </a:moveTo>
                    <a:cubicBezTo>
                      <a:pt x="738637" y="556164"/>
                      <a:pt x="784031" y="498221"/>
                      <a:pt x="790895" y="434663"/>
                    </a:cubicBezTo>
                    <a:cubicBezTo>
                      <a:pt x="797759" y="371105"/>
                      <a:pt x="765770" y="304936"/>
                      <a:pt x="711504" y="270449"/>
                    </a:cubicBezTo>
                    <a:cubicBezTo>
                      <a:pt x="741816" y="347788"/>
                      <a:pt x="736035" y="445719"/>
                      <a:pt x="674180" y="501574"/>
                    </a:cubicBezTo>
                    <a:cubicBezTo>
                      <a:pt x="668023" y="507128"/>
                      <a:pt x="660094" y="512508"/>
                      <a:pt x="652016" y="510525"/>
                    </a:cubicBezTo>
                    <a:cubicBezTo>
                      <a:pt x="634960" y="506334"/>
                      <a:pt x="640689" y="480973"/>
                      <a:pt x="649553" y="465927"/>
                    </a:cubicBezTo>
                    <a:cubicBezTo>
                      <a:pt x="678590" y="416629"/>
                      <a:pt x="700326" y="363114"/>
                      <a:pt x="713845" y="307625"/>
                    </a:cubicBezTo>
                    <a:cubicBezTo>
                      <a:pt x="717067" y="294421"/>
                      <a:pt x="719835" y="280772"/>
                      <a:pt x="717932" y="267314"/>
                    </a:cubicBezTo>
                    <a:cubicBezTo>
                      <a:pt x="712561" y="229343"/>
                      <a:pt x="673822" y="206525"/>
                      <a:pt x="639301" y="189277"/>
                    </a:cubicBezTo>
                    <a:cubicBezTo>
                      <a:pt x="666547" y="261900"/>
                      <a:pt x="654478" y="347770"/>
                      <a:pt x="608246" y="410237"/>
                    </a:cubicBezTo>
                    <a:cubicBezTo>
                      <a:pt x="602570" y="417904"/>
                      <a:pt x="595208" y="425869"/>
                      <a:pt x="585619" y="426183"/>
                    </a:cubicBezTo>
                    <a:cubicBezTo>
                      <a:pt x="573778" y="426576"/>
                      <a:pt x="564722" y="414376"/>
                      <a:pt x="563997" y="402648"/>
                    </a:cubicBezTo>
                    <a:cubicBezTo>
                      <a:pt x="563272" y="390920"/>
                      <a:pt x="568433" y="379724"/>
                      <a:pt x="573062" y="368904"/>
                    </a:cubicBezTo>
                    <a:cubicBezTo>
                      <a:pt x="593226" y="321781"/>
                      <a:pt x="605286" y="271253"/>
                      <a:pt x="608561" y="220156"/>
                    </a:cubicBezTo>
                    <a:cubicBezTo>
                      <a:pt x="609670" y="202874"/>
                      <a:pt x="609687" y="185007"/>
                      <a:pt x="603312" y="168886"/>
                    </a:cubicBezTo>
                    <a:cubicBezTo>
                      <a:pt x="583305" y="118348"/>
                      <a:pt x="515259" y="109510"/>
                      <a:pt x="473769" y="74099"/>
                    </a:cubicBezTo>
                    <a:cubicBezTo>
                      <a:pt x="503644" y="154267"/>
                      <a:pt x="479235" y="251429"/>
                      <a:pt x="414917" y="308306"/>
                    </a:cubicBezTo>
                    <a:cubicBezTo>
                      <a:pt x="424131" y="229667"/>
                      <a:pt x="424637" y="150031"/>
                      <a:pt x="416420" y="71287"/>
                    </a:cubicBezTo>
                    <a:cubicBezTo>
                      <a:pt x="415485" y="62309"/>
                      <a:pt x="414306" y="52991"/>
                      <a:pt x="409381" y="45411"/>
                    </a:cubicBezTo>
                    <a:cubicBezTo>
                      <a:pt x="403573" y="36486"/>
                      <a:pt x="393487" y="31369"/>
                      <a:pt x="383680" y="27107"/>
                    </a:cubicBezTo>
                    <a:cubicBezTo>
                      <a:pt x="351482" y="13099"/>
                      <a:pt x="317153" y="3930"/>
                      <a:pt x="282212" y="0"/>
                    </a:cubicBezTo>
                    <a:cubicBezTo>
                      <a:pt x="326156" y="50302"/>
                      <a:pt x="332907" y="129159"/>
                      <a:pt x="298124" y="186081"/>
                    </a:cubicBezTo>
                    <a:cubicBezTo>
                      <a:pt x="289487" y="136731"/>
                      <a:pt x="272606" y="88814"/>
                      <a:pt x="248372" y="44861"/>
                    </a:cubicBezTo>
                    <a:cubicBezTo>
                      <a:pt x="242443" y="34120"/>
                      <a:pt x="235614" y="23134"/>
                      <a:pt x="224872" y="17099"/>
                    </a:cubicBezTo>
                    <a:cubicBezTo>
                      <a:pt x="211520" y="9598"/>
                      <a:pt x="195076" y="11248"/>
                      <a:pt x="179845" y="13126"/>
                    </a:cubicBezTo>
                    <a:cubicBezTo>
                      <a:pt x="113598" y="21282"/>
                      <a:pt x="39874" y="33569"/>
                      <a:pt x="0" y="86674"/>
                    </a:cubicBezTo>
                    <a:cubicBezTo>
                      <a:pt x="175662" y="203948"/>
                      <a:pt x="345762" y="329423"/>
                      <a:pt x="509538" y="462547"/>
                    </a:cubicBezTo>
                    <a:cubicBezTo>
                      <a:pt x="566066" y="508490"/>
                      <a:pt x="612255" y="547282"/>
                      <a:pt x="678232" y="57846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0" name="Google Shape;1640;p8"/>
              <p:cNvSpPr/>
              <p:nvPr/>
            </p:nvSpPr>
            <p:spPr>
              <a:xfrm>
                <a:off x="5459925" y="1283837"/>
                <a:ext cx="2762578" cy="2022277"/>
              </a:xfrm>
              <a:custGeom>
                <a:rect b="b" l="l" r="r" t="t"/>
                <a:pathLst>
                  <a:path extrusionOk="0" h="583209" w="796706">
                    <a:moveTo>
                      <a:pt x="681000" y="583200"/>
                    </a:moveTo>
                    <a:lnTo>
                      <a:pt x="680240" y="582843"/>
                    </a:lnTo>
                    <a:cubicBezTo>
                      <a:pt x="617372" y="553124"/>
                      <a:pt x="572066" y="516254"/>
                      <a:pt x="519616" y="473559"/>
                    </a:cubicBezTo>
                    <a:lnTo>
                      <a:pt x="511145" y="466669"/>
                    </a:lnTo>
                    <a:cubicBezTo>
                      <a:pt x="348058" y="334103"/>
                      <a:pt x="176675" y="207677"/>
                      <a:pt x="1764" y="90910"/>
                    </a:cubicBezTo>
                    <a:lnTo>
                      <a:pt x="0" y="89731"/>
                    </a:lnTo>
                    <a:lnTo>
                      <a:pt x="1275" y="88036"/>
                    </a:lnTo>
                    <a:cubicBezTo>
                      <a:pt x="40983" y="35141"/>
                      <a:pt x="112567" y="22313"/>
                      <a:pt x="182474" y="13702"/>
                    </a:cubicBezTo>
                    <a:cubicBezTo>
                      <a:pt x="195896" y="12052"/>
                      <a:pt x="214262" y="9790"/>
                      <a:pt x="228723" y="17920"/>
                    </a:cubicBezTo>
                    <a:cubicBezTo>
                      <a:pt x="240129" y="24330"/>
                      <a:pt x="247228" y="36015"/>
                      <a:pt x="252992" y="46468"/>
                    </a:cubicBezTo>
                    <a:cubicBezTo>
                      <a:pt x="276562" y="89206"/>
                      <a:pt x="293032" y="135107"/>
                      <a:pt x="301992" y="182963"/>
                    </a:cubicBezTo>
                    <a:cubicBezTo>
                      <a:pt x="333422" y="126924"/>
                      <a:pt x="326008" y="52476"/>
                      <a:pt x="283557" y="3886"/>
                    </a:cubicBezTo>
                    <a:lnTo>
                      <a:pt x="280160" y="0"/>
                    </a:lnTo>
                    <a:lnTo>
                      <a:pt x="285295" y="577"/>
                    </a:lnTo>
                    <a:cubicBezTo>
                      <a:pt x="320532" y="4550"/>
                      <a:pt x="354861" y="13719"/>
                      <a:pt x="387339" y="27840"/>
                    </a:cubicBezTo>
                    <a:cubicBezTo>
                      <a:pt x="396910" y="32006"/>
                      <a:pt x="407643" y="37246"/>
                      <a:pt x="413922" y="46896"/>
                    </a:cubicBezTo>
                    <a:cubicBezTo>
                      <a:pt x="418943" y="54607"/>
                      <a:pt x="420262" y="63960"/>
                      <a:pt x="421275" y="73653"/>
                    </a:cubicBezTo>
                    <a:cubicBezTo>
                      <a:pt x="429309" y="150721"/>
                      <a:pt x="429004" y="228802"/>
                      <a:pt x="420376" y="305809"/>
                    </a:cubicBezTo>
                    <a:cubicBezTo>
                      <a:pt x="481523" y="248739"/>
                      <a:pt x="503915" y="155620"/>
                      <a:pt x="474755" y="77374"/>
                    </a:cubicBezTo>
                    <a:lnTo>
                      <a:pt x="472057" y="70134"/>
                    </a:lnTo>
                    <a:lnTo>
                      <a:pt x="477934" y="75155"/>
                    </a:lnTo>
                    <a:cubicBezTo>
                      <a:pt x="493409" y="88368"/>
                      <a:pt x="512962" y="97992"/>
                      <a:pt x="531869" y="107310"/>
                    </a:cubicBezTo>
                    <a:cubicBezTo>
                      <a:pt x="563054" y="122671"/>
                      <a:pt x="595304" y="138556"/>
                      <a:pt x="608046" y="170728"/>
                    </a:cubicBezTo>
                    <a:cubicBezTo>
                      <a:pt x="614648" y="187408"/>
                      <a:pt x="614543" y="205642"/>
                      <a:pt x="613434" y="222864"/>
                    </a:cubicBezTo>
                    <a:cubicBezTo>
                      <a:pt x="610124" y="274431"/>
                      <a:pt x="598134" y="324698"/>
                      <a:pt x="577777" y="372266"/>
                    </a:cubicBezTo>
                    <a:lnTo>
                      <a:pt x="576965" y="374152"/>
                    </a:lnTo>
                    <a:cubicBezTo>
                      <a:pt x="572660" y="384169"/>
                      <a:pt x="568215" y="394526"/>
                      <a:pt x="568870" y="405102"/>
                    </a:cubicBezTo>
                    <a:cubicBezTo>
                      <a:pt x="569525" y="415634"/>
                      <a:pt x="577760" y="427196"/>
                      <a:pt x="588423" y="426759"/>
                    </a:cubicBezTo>
                    <a:cubicBezTo>
                      <a:pt x="597400" y="426462"/>
                      <a:pt x="604404" y="418516"/>
                      <a:pt x="609504" y="411625"/>
                    </a:cubicBezTo>
                    <a:cubicBezTo>
                      <a:pt x="655046" y="350093"/>
                      <a:pt x="667132" y="264109"/>
                      <a:pt x="640296" y="192569"/>
                    </a:cubicBezTo>
                    <a:lnTo>
                      <a:pt x="638506" y="187792"/>
                    </a:lnTo>
                    <a:lnTo>
                      <a:pt x="643073" y="190071"/>
                    </a:lnTo>
                    <a:cubicBezTo>
                      <a:pt x="681341" y="209188"/>
                      <a:pt x="717477" y="232059"/>
                      <a:pt x="722796" y="269620"/>
                    </a:cubicBezTo>
                    <a:cubicBezTo>
                      <a:pt x="723128" y="271977"/>
                      <a:pt x="723320" y="274344"/>
                      <a:pt x="723398" y="276719"/>
                    </a:cubicBezTo>
                    <a:cubicBezTo>
                      <a:pt x="773534" y="312839"/>
                      <a:pt x="802388" y="376205"/>
                      <a:pt x="795768" y="437457"/>
                    </a:cubicBezTo>
                    <a:cubicBezTo>
                      <a:pt x="788808" y="501871"/>
                      <a:pt x="743013" y="560329"/>
                      <a:pt x="681804" y="582921"/>
                    </a:cubicBezTo>
                    <a:lnTo>
                      <a:pt x="681009" y="583209"/>
                    </a:lnTo>
                    <a:close/>
                    <a:moveTo>
                      <a:pt x="5755" y="88761"/>
                    </a:moveTo>
                    <a:cubicBezTo>
                      <a:pt x="180160" y="205276"/>
                      <a:pt x="351028" y="331361"/>
                      <a:pt x="513660" y="463560"/>
                    </a:cubicBezTo>
                    <a:lnTo>
                      <a:pt x="522140" y="470459"/>
                    </a:lnTo>
                    <a:cubicBezTo>
                      <a:pt x="574179" y="512813"/>
                      <a:pt x="619154" y="549422"/>
                      <a:pt x="681184" y="578860"/>
                    </a:cubicBezTo>
                    <a:cubicBezTo>
                      <a:pt x="740602" y="556574"/>
                      <a:pt x="785000" y="499679"/>
                      <a:pt x="791768" y="437012"/>
                    </a:cubicBezTo>
                    <a:cubicBezTo>
                      <a:pt x="798126" y="378117"/>
                      <a:pt x="770923" y="317223"/>
                      <a:pt x="723372" y="281671"/>
                    </a:cubicBezTo>
                    <a:cubicBezTo>
                      <a:pt x="723267" y="284684"/>
                      <a:pt x="723005" y="287679"/>
                      <a:pt x="722630" y="290631"/>
                    </a:cubicBezTo>
                    <a:cubicBezTo>
                      <a:pt x="744410" y="361568"/>
                      <a:pt x="739004" y="450897"/>
                      <a:pt x="678389" y="505635"/>
                    </a:cubicBezTo>
                    <a:cubicBezTo>
                      <a:pt x="669420" y="513730"/>
                      <a:pt x="661569" y="516796"/>
                      <a:pt x="654409" y="515049"/>
                    </a:cubicBezTo>
                    <a:cubicBezTo>
                      <a:pt x="649239" y="513774"/>
                      <a:pt x="645597" y="510726"/>
                      <a:pt x="643597" y="505967"/>
                    </a:cubicBezTo>
                    <a:cubicBezTo>
                      <a:pt x="639135" y="495383"/>
                      <a:pt x="644147" y="478598"/>
                      <a:pt x="650697" y="467489"/>
                    </a:cubicBezTo>
                    <a:cubicBezTo>
                      <a:pt x="679699" y="418253"/>
                      <a:pt x="701261" y="365166"/>
                      <a:pt x="714770" y="309730"/>
                    </a:cubicBezTo>
                    <a:cubicBezTo>
                      <a:pt x="716255" y="303652"/>
                      <a:pt x="717678" y="297382"/>
                      <a:pt x="718560" y="291024"/>
                    </a:cubicBezTo>
                    <a:cubicBezTo>
                      <a:pt x="716726" y="285129"/>
                      <a:pt x="714700" y="279357"/>
                      <a:pt x="712509" y="273750"/>
                    </a:cubicBezTo>
                    <a:lnTo>
                      <a:pt x="710273" y="268039"/>
                    </a:lnTo>
                    <a:lnTo>
                      <a:pt x="715452" y="271331"/>
                    </a:lnTo>
                    <a:cubicBezTo>
                      <a:pt x="716718" y="272135"/>
                      <a:pt x="717984" y="272964"/>
                      <a:pt x="719224" y="273803"/>
                    </a:cubicBezTo>
                    <a:cubicBezTo>
                      <a:pt x="719128" y="272589"/>
                      <a:pt x="718997" y="271384"/>
                      <a:pt x="718822" y="270178"/>
                    </a:cubicBezTo>
                    <a:cubicBezTo>
                      <a:pt x="713967" y="235893"/>
                      <a:pt x="681349" y="214096"/>
                      <a:pt x="645780" y="195923"/>
                    </a:cubicBezTo>
                    <a:cubicBezTo>
                      <a:pt x="670809" y="267724"/>
                      <a:pt x="658059" y="352766"/>
                      <a:pt x="612735" y="414009"/>
                    </a:cubicBezTo>
                    <a:cubicBezTo>
                      <a:pt x="607094" y="421625"/>
                      <a:pt x="599252" y="430410"/>
                      <a:pt x="588562" y="430768"/>
                    </a:cubicBezTo>
                    <a:cubicBezTo>
                      <a:pt x="575507" y="431126"/>
                      <a:pt x="565656" y="417983"/>
                      <a:pt x="564870" y="405355"/>
                    </a:cubicBezTo>
                    <a:cubicBezTo>
                      <a:pt x="564154" y="393819"/>
                      <a:pt x="568800" y="383025"/>
                      <a:pt x="573289" y="372581"/>
                    </a:cubicBezTo>
                    <a:lnTo>
                      <a:pt x="574092" y="370703"/>
                    </a:lnTo>
                    <a:cubicBezTo>
                      <a:pt x="594265" y="323554"/>
                      <a:pt x="606159" y="273733"/>
                      <a:pt x="609434" y="222619"/>
                    </a:cubicBezTo>
                    <a:cubicBezTo>
                      <a:pt x="610508" y="205861"/>
                      <a:pt x="610630" y="188159"/>
                      <a:pt x="604317" y="172213"/>
                    </a:cubicBezTo>
                    <a:cubicBezTo>
                      <a:pt x="592152" y="141482"/>
                      <a:pt x="562006" y="126636"/>
                      <a:pt x="530096" y="110917"/>
                    </a:cubicBezTo>
                    <a:cubicBezTo>
                      <a:pt x="513136" y="102559"/>
                      <a:pt x="495662" y="93957"/>
                      <a:pt x="480868" y="82683"/>
                    </a:cubicBezTo>
                    <a:cubicBezTo>
                      <a:pt x="507495" y="162685"/>
                      <a:pt x="482650" y="256206"/>
                      <a:pt x="419109" y="312402"/>
                    </a:cubicBezTo>
                    <a:lnTo>
                      <a:pt x="415180" y="315878"/>
                    </a:lnTo>
                    <a:lnTo>
                      <a:pt x="415791" y="310664"/>
                    </a:lnTo>
                    <a:cubicBezTo>
                      <a:pt x="424978" y="232225"/>
                      <a:pt x="425484" y="152634"/>
                      <a:pt x="417293" y="74090"/>
                    </a:cubicBezTo>
                    <a:cubicBezTo>
                      <a:pt x="416297" y="64545"/>
                      <a:pt x="415101" y="56074"/>
                      <a:pt x="410560" y="49097"/>
                    </a:cubicBezTo>
                    <a:cubicBezTo>
                      <a:pt x="404892" y="40381"/>
                      <a:pt x="394771" y="35464"/>
                      <a:pt x="385741" y="31534"/>
                    </a:cubicBezTo>
                    <a:cubicBezTo>
                      <a:pt x="355184" y="18243"/>
                      <a:pt x="322960" y="9388"/>
                      <a:pt x="289889" y="5179"/>
                    </a:cubicBezTo>
                    <a:cubicBezTo>
                      <a:pt x="331649" y="56458"/>
                      <a:pt x="337230" y="133194"/>
                      <a:pt x="302700" y="189705"/>
                    </a:cubicBezTo>
                    <a:lnTo>
                      <a:pt x="299931" y="194237"/>
                    </a:lnTo>
                    <a:lnTo>
                      <a:pt x="299014" y="189006"/>
                    </a:lnTo>
                    <a:cubicBezTo>
                      <a:pt x="290378" y="139656"/>
                      <a:pt x="273715" y="92359"/>
                      <a:pt x="249481" y="48415"/>
                    </a:cubicBezTo>
                    <a:cubicBezTo>
                      <a:pt x="243980" y="38451"/>
                      <a:pt x="237247" y="27325"/>
                      <a:pt x="226758" y="21431"/>
                    </a:cubicBezTo>
                    <a:cubicBezTo>
                      <a:pt x="214445" y="14514"/>
                      <a:pt x="199634" y="15641"/>
                      <a:pt x="182963" y="17693"/>
                    </a:cubicBezTo>
                    <a:cubicBezTo>
                      <a:pt x="114663" y="26103"/>
                      <a:pt x="44791" y="38547"/>
                      <a:pt x="5764" y="88770"/>
                    </a:cubicBezTo>
                    <a:close/>
                    <a:moveTo>
                      <a:pt x="721110" y="299783"/>
                    </a:moveTo>
                    <a:cubicBezTo>
                      <a:pt x="720368" y="303538"/>
                      <a:pt x="719512" y="307180"/>
                      <a:pt x="718665" y="310673"/>
                    </a:cubicBezTo>
                    <a:cubicBezTo>
                      <a:pt x="705059" y="366493"/>
                      <a:pt x="683358" y="419939"/>
                      <a:pt x="654155" y="469524"/>
                    </a:cubicBezTo>
                    <a:cubicBezTo>
                      <a:pt x="647911" y="480126"/>
                      <a:pt x="643545" y="495514"/>
                      <a:pt x="647291" y="504412"/>
                    </a:cubicBezTo>
                    <a:cubicBezTo>
                      <a:pt x="648793" y="507984"/>
                      <a:pt x="651439" y="510194"/>
                      <a:pt x="655369" y="511154"/>
                    </a:cubicBezTo>
                    <a:cubicBezTo>
                      <a:pt x="661142" y="512569"/>
                      <a:pt x="667805" y="509792"/>
                      <a:pt x="675708" y="502657"/>
                    </a:cubicBezTo>
                    <a:cubicBezTo>
                      <a:pt x="732760" y="451142"/>
                      <a:pt x="739738" y="368057"/>
                      <a:pt x="721119" y="299783"/>
                    </a:cubicBezTo>
                    <a:close/>
                    <a:moveTo>
                      <a:pt x="718438" y="278117"/>
                    </a:moveTo>
                    <a:cubicBezTo>
                      <a:pt x="718761" y="279016"/>
                      <a:pt x="719093" y="279924"/>
                      <a:pt x="719408" y="280824"/>
                    </a:cubicBezTo>
                    <a:cubicBezTo>
                      <a:pt x="719425" y="280152"/>
                      <a:pt x="719434" y="279479"/>
                      <a:pt x="719425" y="278798"/>
                    </a:cubicBezTo>
                    <a:cubicBezTo>
                      <a:pt x="719093" y="278571"/>
                      <a:pt x="718770" y="278335"/>
                      <a:pt x="718438" y="278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1" name="Google Shape;1641;p8"/>
              <p:cNvSpPr/>
              <p:nvPr/>
            </p:nvSpPr>
            <p:spPr>
              <a:xfrm>
                <a:off x="5405737" y="1543116"/>
                <a:ext cx="2417954" cy="2309948"/>
              </a:xfrm>
              <a:custGeom>
                <a:rect b="b" l="l" r="r" t="t"/>
                <a:pathLst>
                  <a:path extrusionOk="0" h="666171" w="697319">
                    <a:moveTo>
                      <a:pt x="697320" y="505451"/>
                    </a:moveTo>
                    <a:cubicBezTo>
                      <a:pt x="692910" y="569228"/>
                      <a:pt x="649778" y="628847"/>
                      <a:pt x="590281" y="653422"/>
                    </a:cubicBezTo>
                    <a:cubicBezTo>
                      <a:pt x="530784" y="677996"/>
                      <a:pt x="457733" y="666346"/>
                      <a:pt x="408995" y="624525"/>
                    </a:cubicBezTo>
                    <a:cubicBezTo>
                      <a:pt x="492359" y="631397"/>
                      <a:pt x="585399" y="598108"/>
                      <a:pt x="621833" y="523424"/>
                    </a:cubicBezTo>
                    <a:cubicBezTo>
                      <a:pt x="625457" y="515992"/>
                      <a:pt x="628409" y="506927"/>
                      <a:pt x="624199" y="499810"/>
                    </a:cubicBezTo>
                    <a:cubicBezTo>
                      <a:pt x="615309" y="484781"/>
                      <a:pt x="592420" y="497426"/>
                      <a:pt x="580386" y="510124"/>
                    </a:cubicBezTo>
                    <a:cubicBezTo>
                      <a:pt x="540975" y="551727"/>
                      <a:pt x="495407" y="587593"/>
                      <a:pt x="445603" y="616202"/>
                    </a:cubicBezTo>
                    <a:cubicBezTo>
                      <a:pt x="433752" y="623014"/>
                      <a:pt x="421343" y="629520"/>
                      <a:pt x="407789" y="631528"/>
                    </a:cubicBezTo>
                    <a:cubicBezTo>
                      <a:pt x="369557" y="637196"/>
                      <a:pt x="336503" y="606832"/>
                      <a:pt x="310025" y="578895"/>
                    </a:cubicBezTo>
                    <a:cubicBezTo>
                      <a:pt x="387966" y="584196"/>
                      <a:pt x="467549" y="548339"/>
                      <a:pt x="514811" y="486641"/>
                    </a:cubicBezTo>
                    <a:cubicBezTo>
                      <a:pt x="520610" y="479069"/>
                      <a:pt x="526216" y="469803"/>
                      <a:pt x="523806" y="460590"/>
                    </a:cubicBezTo>
                    <a:cubicBezTo>
                      <a:pt x="520828" y="449212"/>
                      <a:pt x="506463" y="444068"/>
                      <a:pt x="494918" y="446705"/>
                    </a:cubicBezTo>
                    <a:cubicBezTo>
                      <a:pt x="483373" y="449343"/>
                      <a:pt x="474020" y="457429"/>
                      <a:pt x="464868" y="464904"/>
                    </a:cubicBezTo>
                    <a:cubicBezTo>
                      <a:pt x="425028" y="497461"/>
                      <a:pt x="379608" y="523266"/>
                      <a:pt x="331150" y="540890"/>
                    </a:cubicBezTo>
                    <a:cubicBezTo>
                      <a:pt x="314749" y="546854"/>
                      <a:pt x="297493" y="551937"/>
                      <a:pt x="280097" y="550443"/>
                    </a:cubicBezTo>
                    <a:cubicBezTo>
                      <a:pt x="225569" y="545762"/>
                      <a:pt x="197702" y="483549"/>
                      <a:pt x="151697" y="454146"/>
                    </a:cubicBezTo>
                    <a:cubicBezTo>
                      <a:pt x="237673" y="459805"/>
                      <a:pt x="324678" y="409005"/>
                      <a:pt x="361409" y="331693"/>
                    </a:cubicBezTo>
                    <a:cubicBezTo>
                      <a:pt x="288000" y="362773"/>
                      <a:pt x="211160" y="385863"/>
                      <a:pt x="132703" y="400403"/>
                    </a:cubicBezTo>
                    <a:cubicBezTo>
                      <a:pt x="123761" y="402063"/>
                      <a:pt x="114416" y="403591"/>
                      <a:pt x="105684" y="401049"/>
                    </a:cubicBezTo>
                    <a:cubicBezTo>
                      <a:pt x="95414" y="398063"/>
                      <a:pt x="87598" y="389915"/>
                      <a:pt x="80690" y="381802"/>
                    </a:cubicBezTo>
                    <a:cubicBezTo>
                      <a:pt x="58011" y="355149"/>
                      <a:pt x="39401" y="325108"/>
                      <a:pt x="25681" y="292997"/>
                    </a:cubicBezTo>
                    <a:cubicBezTo>
                      <a:pt x="86777" y="320515"/>
                      <a:pt x="164927" y="304542"/>
                      <a:pt x="210085" y="255315"/>
                    </a:cubicBezTo>
                    <a:cubicBezTo>
                      <a:pt x="159924" y="261114"/>
                      <a:pt x="108810" y="258660"/>
                      <a:pt x="59443" y="248084"/>
                    </a:cubicBezTo>
                    <a:cubicBezTo>
                      <a:pt x="47374" y="245499"/>
                      <a:pt x="34816" y="242120"/>
                      <a:pt x="25935" y="233614"/>
                    </a:cubicBezTo>
                    <a:cubicBezTo>
                      <a:pt x="14888" y="223047"/>
                      <a:pt x="11822" y="206935"/>
                      <a:pt x="9307" y="191923"/>
                    </a:cubicBezTo>
                    <a:cubicBezTo>
                      <a:pt x="-1609" y="126601"/>
                      <a:pt x="-10665" y="53000"/>
                      <a:pt x="29358" y="0"/>
                    </a:cubicBezTo>
                    <a:cubicBezTo>
                      <a:pt x="192593" y="133779"/>
                      <a:pt x="362177" y="259935"/>
                      <a:pt x="537359" y="377907"/>
                    </a:cubicBezTo>
                    <a:cubicBezTo>
                      <a:pt x="597826" y="418629"/>
                      <a:pt x="648433" y="451543"/>
                      <a:pt x="697302" y="5054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2" name="Google Shape;1642;p8"/>
              <p:cNvSpPr/>
              <p:nvPr/>
            </p:nvSpPr>
            <p:spPr>
              <a:xfrm>
                <a:off x="5398741" y="1533184"/>
                <a:ext cx="2432066" cy="2326939"/>
              </a:xfrm>
              <a:custGeom>
                <a:rect b="b" l="l" r="r" t="t"/>
                <a:pathLst>
                  <a:path extrusionOk="0" h="671071" w="701389">
                    <a:moveTo>
                      <a:pt x="526505" y="671071"/>
                    </a:moveTo>
                    <a:cubicBezTo>
                      <a:pt x="487399" y="671071"/>
                      <a:pt x="448223" y="658592"/>
                      <a:pt x="417152" y="634926"/>
                    </a:cubicBezTo>
                    <a:cubicBezTo>
                      <a:pt x="414837" y="635528"/>
                      <a:pt x="412488" y="636017"/>
                      <a:pt x="410113" y="636375"/>
                    </a:cubicBezTo>
                    <a:cubicBezTo>
                      <a:pt x="372291" y="642017"/>
                      <a:pt x="339944" y="614098"/>
                      <a:pt x="310602" y="583139"/>
                    </a:cubicBezTo>
                    <a:lnTo>
                      <a:pt x="307074" y="579410"/>
                    </a:lnTo>
                    <a:lnTo>
                      <a:pt x="312200" y="579760"/>
                    </a:lnTo>
                    <a:cubicBezTo>
                      <a:pt x="388997" y="585017"/>
                      <a:pt x="468693" y="549081"/>
                      <a:pt x="515266" y="488291"/>
                    </a:cubicBezTo>
                    <a:cubicBezTo>
                      <a:pt x="520479" y="481488"/>
                      <a:pt x="526164" y="472581"/>
                      <a:pt x="523911" y="463970"/>
                    </a:cubicBezTo>
                    <a:cubicBezTo>
                      <a:pt x="521222" y="453692"/>
                      <a:pt x="507782" y="449168"/>
                      <a:pt x="497407" y="451535"/>
                    </a:cubicBezTo>
                    <a:cubicBezTo>
                      <a:pt x="486980" y="453919"/>
                      <a:pt x="478221" y="461097"/>
                      <a:pt x="469750" y="468048"/>
                    </a:cubicBezTo>
                    <a:lnTo>
                      <a:pt x="468178" y="469332"/>
                    </a:lnTo>
                    <a:cubicBezTo>
                      <a:pt x="427972" y="502186"/>
                      <a:pt x="382788" y="527869"/>
                      <a:pt x="333875" y="545649"/>
                    </a:cubicBezTo>
                    <a:cubicBezTo>
                      <a:pt x="317544" y="551587"/>
                      <a:pt x="299939" y="556854"/>
                      <a:pt x="281958" y="555325"/>
                    </a:cubicBezTo>
                    <a:cubicBezTo>
                      <a:pt x="247253" y="552347"/>
                      <a:pt x="222740" y="526184"/>
                      <a:pt x="199030" y="500876"/>
                    </a:cubicBezTo>
                    <a:cubicBezTo>
                      <a:pt x="184664" y="485541"/>
                      <a:pt x="169801" y="469682"/>
                      <a:pt x="152641" y="458713"/>
                    </a:cubicBezTo>
                    <a:lnTo>
                      <a:pt x="146065" y="454512"/>
                    </a:lnTo>
                    <a:lnTo>
                      <a:pt x="153846" y="455019"/>
                    </a:lnTo>
                    <a:cubicBezTo>
                      <a:pt x="237795" y="460591"/>
                      <a:pt x="321430" y="412839"/>
                      <a:pt x="359261" y="338496"/>
                    </a:cubicBezTo>
                    <a:cubicBezTo>
                      <a:pt x="287267" y="368563"/>
                      <a:pt x="211876" y="391016"/>
                      <a:pt x="135088" y="405250"/>
                    </a:cubicBezTo>
                    <a:cubicBezTo>
                      <a:pt x="125429" y="407040"/>
                      <a:pt x="116024" y="408429"/>
                      <a:pt x="107142" y="405853"/>
                    </a:cubicBezTo>
                    <a:cubicBezTo>
                      <a:pt x="96052" y="402631"/>
                      <a:pt x="87930" y="393906"/>
                      <a:pt x="81180" y="385977"/>
                    </a:cubicBezTo>
                    <a:cubicBezTo>
                      <a:pt x="58308" y="359097"/>
                      <a:pt x="39690" y="329047"/>
                      <a:pt x="25857" y="296657"/>
                    </a:cubicBezTo>
                    <a:lnTo>
                      <a:pt x="23839" y="291932"/>
                    </a:lnTo>
                    <a:lnTo>
                      <a:pt x="28529" y="294045"/>
                    </a:lnTo>
                    <a:cubicBezTo>
                      <a:pt x="87546" y="320637"/>
                      <a:pt x="161601" y="306560"/>
                      <a:pt x="206872" y="260782"/>
                    </a:cubicBezTo>
                    <a:cubicBezTo>
                      <a:pt x="158081" y="265838"/>
                      <a:pt x="109046" y="263201"/>
                      <a:pt x="61050" y="252922"/>
                    </a:cubicBezTo>
                    <a:cubicBezTo>
                      <a:pt x="49322" y="250407"/>
                      <a:pt x="36013" y="246967"/>
                      <a:pt x="26573" y="237937"/>
                    </a:cubicBezTo>
                    <a:cubicBezTo>
                      <a:pt x="14600" y="226488"/>
                      <a:pt x="11570" y="208367"/>
                      <a:pt x="9351" y="195128"/>
                    </a:cubicBezTo>
                    <a:cubicBezTo>
                      <a:pt x="-2167" y="126182"/>
                      <a:pt x="-10088" y="54459"/>
                      <a:pt x="29786" y="1668"/>
                    </a:cubicBezTo>
                    <a:lnTo>
                      <a:pt x="31044" y="0"/>
                    </a:lnTo>
                    <a:lnTo>
                      <a:pt x="32660" y="1319"/>
                    </a:lnTo>
                    <a:cubicBezTo>
                      <a:pt x="195196" y="134539"/>
                      <a:pt x="366064" y="261647"/>
                      <a:pt x="540504" y="379122"/>
                    </a:cubicBezTo>
                    <a:lnTo>
                      <a:pt x="549560" y="385217"/>
                    </a:lnTo>
                    <a:cubicBezTo>
                      <a:pt x="605730" y="422987"/>
                      <a:pt x="654241" y="455604"/>
                      <a:pt x="700814" y="506971"/>
                    </a:cubicBezTo>
                    <a:lnTo>
                      <a:pt x="701390" y="507600"/>
                    </a:lnTo>
                    <a:lnTo>
                      <a:pt x="701329" y="508456"/>
                    </a:lnTo>
                    <a:cubicBezTo>
                      <a:pt x="696858" y="573088"/>
                      <a:pt x="653350" y="633240"/>
                      <a:pt x="593058" y="658138"/>
                    </a:cubicBezTo>
                    <a:cubicBezTo>
                      <a:pt x="571977" y="666844"/>
                      <a:pt x="549245" y="671071"/>
                      <a:pt x="526496" y="671071"/>
                    </a:cubicBezTo>
                    <a:close/>
                    <a:moveTo>
                      <a:pt x="421955" y="633502"/>
                    </a:moveTo>
                    <a:cubicBezTo>
                      <a:pt x="469837" y="668617"/>
                      <a:pt x="536426" y="677193"/>
                      <a:pt x="591539" y="654426"/>
                    </a:cubicBezTo>
                    <a:cubicBezTo>
                      <a:pt x="650189" y="630201"/>
                      <a:pt x="692587" y="571848"/>
                      <a:pt x="697277" y="509024"/>
                    </a:cubicBezTo>
                    <a:cubicBezTo>
                      <a:pt x="651202" y="458381"/>
                      <a:pt x="603049" y="426000"/>
                      <a:pt x="547324" y="388536"/>
                    </a:cubicBezTo>
                    <a:lnTo>
                      <a:pt x="538268" y="382440"/>
                    </a:lnTo>
                    <a:cubicBezTo>
                      <a:pt x="364309" y="265288"/>
                      <a:pt x="193886" y="138548"/>
                      <a:pt x="31743" y="5746"/>
                    </a:cubicBezTo>
                    <a:cubicBezTo>
                      <a:pt x="-5756" y="57113"/>
                      <a:pt x="2051" y="127108"/>
                      <a:pt x="13308" y="194447"/>
                    </a:cubicBezTo>
                    <a:cubicBezTo>
                      <a:pt x="16058" y="210882"/>
                      <a:pt x="19159" y="225283"/>
                      <a:pt x="29341" y="235020"/>
                    </a:cubicBezTo>
                    <a:cubicBezTo>
                      <a:pt x="38022" y="243325"/>
                      <a:pt x="50693" y="246582"/>
                      <a:pt x="61889" y="248975"/>
                    </a:cubicBezTo>
                    <a:cubicBezTo>
                      <a:pt x="111256" y="259550"/>
                      <a:pt x="161714" y="261969"/>
                      <a:pt x="211876" y="256180"/>
                    </a:cubicBezTo>
                    <a:lnTo>
                      <a:pt x="217221" y="255560"/>
                    </a:lnTo>
                    <a:lnTo>
                      <a:pt x="213588" y="259524"/>
                    </a:lnTo>
                    <a:cubicBezTo>
                      <a:pt x="168753" y="308403"/>
                      <a:pt x="92986" y="324881"/>
                      <a:pt x="31568" y="299687"/>
                    </a:cubicBezTo>
                    <a:cubicBezTo>
                      <a:pt x="45017" y="329947"/>
                      <a:pt x="62718" y="358066"/>
                      <a:pt x="84245" y="383357"/>
                    </a:cubicBezTo>
                    <a:cubicBezTo>
                      <a:pt x="90611" y="390832"/>
                      <a:pt x="98244" y="399058"/>
                      <a:pt x="108269" y="401976"/>
                    </a:cubicBezTo>
                    <a:cubicBezTo>
                      <a:pt x="116321" y="404316"/>
                      <a:pt x="124853" y="403041"/>
                      <a:pt x="134363" y="401286"/>
                    </a:cubicBezTo>
                    <a:cubicBezTo>
                      <a:pt x="212627" y="386780"/>
                      <a:pt x="289433" y="363699"/>
                      <a:pt x="362650" y="332697"/>
                    </a:cubicBezTo>
                    <a:lnTo>
                      <a:pt x="367505" y="330645"/>
                    </a:lnTo>
                    <a:lnTo>
                      <a:pt x="365243" y="335405"/>
                    </a:lnTo>
                    <a:cubicBezTo>
                      <a:pt x="328958" y="411783"/>
                      <a:pt x="245515" y="461831"/>
                      <a:pt x="160736" y="459342"/>
                    </a:cubicBezTo>
                    <a:cubicBezTo>
                      <a:pt x="175818" y="470206"/>
                      <a:pt x="189083" y="484362"/>
                      <a:pt x="201956" y="498107"/>
                    </a:cubicBezTo>
                    <a:cubicBezTo>
                      <a:pt x="226207" y="524000"/>
                      <a:pt x="249122" y="548452"/>
                      <a:pt x="282298" y="551299"/>
                    </a:cubicBezTo>
                    <a:cubicBezTo>
                      <a:pt x="299511" y="552784"/>
                      <a:pt x="316601" y="547632"/>
                      <a:pt x="332504" y="541859"/>
                    </a:cubicBezTo>
                    <a:cubicBezTo>
                      <a:pt x="380989" y="524227"/>
                      <a:pt x="425788" y="498780"/>
                      <a:pt x="465645" y="466206"/>
                    </a:cubicBezTo>
                    <a:lnTo>
                      <a:pt x="467209" y="464922"/>
                    </a:lnTo>
                    <a:cubicBezTo>
                      <a:pt x="476038" y="457683"/>
                      <a:pt x="485163" y="450198"/>
                      <a:pt x="496516" y="447605"/>
                    </a:cubicBezTo>
                    <a:cubicBezTo>
                      <a:pt x="508943" y="444767"/>
                      <a:pt x="524470" y="450251"/>
                      <a:pt x="527789" y="462940"/>
                    </a:cubicBezTo>
                    <a:cubicBezTo>
                      <a:pt x="530487" y="473227"/>
                      <a:pt x="524208" y="483192"/>
                      <a:pt x="518445" y="490710"/>
                    </a:cubicBezTo>
                    <a:cubicBezTo>
                      <a:pt x="472117" y="551195"/>
                      <a:pt x="393555" y="587480"/>
                      <a:pt x="317020" y="584030"/>
                    </a:cubicBezTo>
                    <a:cubicBezTo>
                      <a:pt x="344686" y="612700"/>
                      <a:pt x="375015" y="637493"/>
                      <a:pt x="409528" y="632402"/>
                    </a:cubicBezTo>
                    <a:cubicBezTo>
                      <a:pt x="410742" y="632218"/>
                      <a:pt x="411938" y="632000"/>
                      <a:pt x="413135" y="631756"/>
                    </a:cubicBezTo>
                    <a:cubicBezTo>
                      <a:pt x="411982" y="630821"/>
                      <a:pt x="410838" y="629869"/>
                      <a:pt x="409711" y="628900"/>
                    </a:cubicBezTo>
                    <a:lnTo>
                      <a:pt x="405022" y="624874"/>
                    </a:lnTo>
                    <a:lnTo>
                      <a:pt x="411187" y="625380"/>
                    </a:lnTo>
                    <a:cubicBezTo>
                      <a:pt x="417230" y="625878"/>
                      <a:pt x="423387" y="626166"/>
                      <a:pt x="429614" y="626236"/>
                    </a:cubicBezTo>
                    <a:cubicBezTo>
                      <a:pt x="435517" y="623599"/>
                      <a:pt x="441176" y="620455"/>
                      <a:pt x="446634" y="617320"/>
                    </a:cubicBezTo>
                    <a:cubicBezTo>
                      <a:pt x="496394" y="588729"/>
                      <a:pt x="541595" y="553160"/>
                      <a:pt x="580963" y="511591"/>
                    </a:cubicBezTo>
                    <a:cubicBezTo>
                      <a:pt x="589880" y="502177"/>
                      <a:pt x="604708" y="492702"/>
                      <a:pt x="616209" y="493933"/>
                    </a:cubicBezTo>
                    <a:cubicBezTo>
                      <a:pt x="621327" y="494509"/>
                      <a:pt x="625274" y="497103"/>
                      <a:pt x="627955" y="501636"/>
                    </a:cubicBezTo>
                    <a:cubicBezTo>
                      <a:pt x="631702" y="507975"/>
                      <a:pt x="630951" y="516315"/>
                      <a:pt x="625667" y="527153"/>
                    </a:cubicBezTo>
                    <a:cubicBezTo>
                      <a:pt x="589958" y="600335"/>
                      <a:pt x="505153" y="630996"/>
                      <a:pt x="430391" y="630245"/>
                    </a:cubicBezTo>
                    <a:cubicBezTo>
                      <a:pt x="427640" y="631441"/>
                      <a:pt x="424828" y="632550"/>
                      <a:pt x="421955" y="633493"/>
                    </a:cubicBezTo>
                    <a:close/>
                    <a:moveTo>
                      <a:pt x="417125" y="629825"/>
                    </a:moveTo>
                    <a:cubicBezTo>
                      <a:pt x="417422" y="630061"/>
                      <a:pt x="417737" y="630306"/>
                      <a:pt x="418034" y="630542"/>
                    </a:cubicBezTo>
                    <a:cubicBezTo>
                      <a:pt x="418662" y="630358"/>
                      <a:pt x="419291" y="630166"/>
                      <a:pt x="419920" y="629974"/>
                    </a:cubicBezTo>
                    <a:cubicBezTo>
                      <a:pt x="418986" y="629930"/>
                      <a:pt x="418060" y="629887"/>
                      <a:pt x="417125" y="629825"/>
                    </a:cubicBezTo>
                    <a:close/>
                    <a:moveTo>
                      <a:pt x="614017" y="497837"/>
                    </a:moveTo>
                    <a:cubicBezTo>
                      <a:pt x="604490" y="497837"/>
                      <a:pt x="591888" y="505897"/>
                      <a:pt x="583863" y="514359"/>
                    </a:cubicBezTo>
                    <a:cubicBezTo>
                      <a:pt x="544224" y="556199"/>
                      <a:pt x="498726" y="592012"/>
                      <a:pt x="448625" y="620805"/>
                    </a:cubicBezTo>
                    <a:cubicBezTo>
                      <a:pt x="445516" y="622586"/>
                      <a:pt x="442259" y="624420"/>
                      <a:pt x="438862" y="626184"/>
                    </a:cubicBezTo>
                    <a:cubicBezTo>
                      <a:pt x="510140" y="624499"/>
                      <a:pt x="588447" y="594283"/>
                      <a:pt x="622052" y="525406"/>
                    </a:cubicBezTo>
                    <a:cubicBezTo>
                      <a:pt x="626706" y="515878"/>
                      <a:pt x="627501" y="508779"/>
                      <a:pt x="624497" y="503687"/>
                    </a:cubicBezTo>
                    <a:cubicBezTo>
                      <a:pt x="622462" y="500247"/>
                      <a:pt x="619598" y="498369"/>
                      <a:pt x="615747" y="497933"/>
                    </a:cubicBezTo>
                    <a:cubicBezTo>
                      <a:pt x="615179" y="497872"/>
                      <a:pt x="614602" y="497837"/>
                      <a:pt x="614017" y="497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3" name="Google Shape;1643;p8"/>
              <p:cNvSpPr/>
              <p:nvPr/>
            </p:nvSpPr>
            <p:spPr>
              <a:xfrm>
                <a:off x="5406042" y="1421355"/>
                <a:ext cx="2809421" cy="2334411"/>
              </a:xfrm>
              <a:custGeom>
                <a:rect b="b" l="l" r="r" t="t"/>
                <a:pathLst>
                  <a:path extrusionOk="0" h="673226" w="810215">
                    <a:moveTo>
                      <a:pt x="9237" y="227045"/>
                    </a:moveTo>
                    <a:cubicBezTo>
                      <a:pt x="11508" y="240642"/>
                      <a:pt x="14311" y="255096"/>
                      <a:pt x="23009" y="265558"/>
                    </a:cubicBezTo>
                    <a:cubicBezTo>
                      <a:pt x="57460" y="259130"/>
                      <a:pt x="90444" y="244948"/>
                      <a:pt x="118494" y="224067"/>
                    </a:cubicBezTo>
                    <a:cubicBezTo>
                      <a:pt x="110739" y="242607"/>
                      <a:pt x="97037" y="258641"/>
                      <a:pt x="79869" y="269260"/>
                    </a:cubicBezTo>
                    <a:cubicBezTo>
                      <a:pt x="134965" y="282613"/>
                      <a:pt x="192305" y="286778"/>
                      <a:pt x="248772" y="281530"/>
                    </a:cubicBezTo>
                    <a:cubicBezTo>
                      <a:pt x="213596" y="320024"/>
                      <a:pt x="168595" y="349603"/>
                      <a:pt x="119141" y="366719"/>
                    </a:cubicBezTo>
                    <a:cubicBezTo>
                      <a:pt x="167049" y="374596"/>
                      <a:pt x="216346" y="374142"/>
                      <a:pt x="264107" y="365392"/>
                    </a:cubicBezTo>
                    <a:cubicBezTo>
                      <a:pt x="229743" y="390630"/>
                      <a:pt x="192776" y="412392"/>
                      <a:pt x="153967" y="430216"/>
                    </a:cubicBezTo>
                    <a:cubicBezTo>
                      <a:pt x="154325" y="430513"/>
                      <a:pt x="154718" y="430758"/>
                      <a:pt x="155076" y="431046"/>
                    </a:cubicBezTo>
                    <a:cubicBezTo>
                      <a:pt x="225734" y="416418"/>
                      <a:pt x="294951" y="394926"/>
                      <a:pt x="361339" y="366815"/>
                    </a:cubicBezTo>
                    <a:cubicBezTo>
                      <a:pt x="345139" y="400909"/>
                      <a:pt x="319159" y="429823"/>
                      <a:pt x="287808" y="451035"/>
                    </a:cubicBezTo>
                    <a:cubicBezTo>
                      <a:pt x="272857" y="471462"/>
                      <a:pt x="252099" y="487748"/>
                      <a:pt x="228345" y="496848"/>
                    </a:cubicBezTo>
                    <a:cubicBezTo>
                      <a:pt x="274377" y="528130"/>
                      <a:pt x="337568" y="479330"/>
                      <a:pt x="391563" y="493294"/>
                    </a:cubicBezTo>
                    <a:cubicBezTo>
                      <a:pt x="364509" y="524462"/>
                      <a:pt x="331708" y="550713"/>
                      <a:pt x="295283" y="570371"/>
                    </a:cubicBezTo>
                    <a:cubicBezTo>
                      <a:pt x="302488" y="574816"/>
                      <a:pt x="310260" y="578038"/>
                      <a:pt x="318329" y="580326"/>
                    </a:cubicBezTo>
                    <a:cubicBezTo>
                      <a:pt x="322635" y="579007"/>
                      <a:pt x="326887" y="577549"/>
                      <a:pt x="331088" y="576021"/>
                    </a:cubicBezTo>
                    <a:cubicBezTo>
                      <a:pt x="379547" y="558406"/>
                      <a:pt x="424975" y="532592"/>
                      <a:pt x="464806" y="500036"/>
                    </a:cubicBezTo>
                    <a:cubicBezTo>
                      <a:pt x="473949" y="492560"/>
                      <a:pt x="483302" y="484474"/>
                      <a:pt x="494856" y="481836"/>
                    </a:cubicBezTo>
                    <a:cubicBezTo>
                      <a:pt x="506401" y="479199"/>
                      <a:pt x="520767" y="484343"/>
                      <a:pt x="523744" y="495721"/>
                    </a:cubicBezTo>
                    <a:cubicBezTo>
                      <a:pt x="526155" y="504926"/>
                      <a:pt x="520548" y="514192"/>
                      <a:pt x="514750" y="521772"/>
                    </a:cubicBezTo>
                    <a:cubicBezTo>
                      <a:pt x="498847" y="542530"/>
                      <a:pt x="479233" y="560275"/>
                      <a:pt x="457305" y="574597"/>
                    </a:cubicBezTo>
                    <a:cubicBezTo>
                      <a:pt x="444345" y="596499"/>
                      <a:pt x="426643" y="615659"/>
                      <a:pt x="405553" y="630077"/>
                    </a:cubicBezTo>
                    <a:cubicBezTo>
                      <a:pt x="425010" y="638714"/>
                      <a:pt x="445498" y="640897"/>
                      <a:pt x="466160" y="638863"/>
                    </a:cubicBezTo>
                    <a:cubicBezTo>
                      <a:pt x="507947" y="612533"/>
                      <a:pt x="546415" y="581034"/>
                      <a:pt x="580316" y="545246"/>
                    </a:cubicBezTo>
                    <a:cubicBezTo>
                      <a:pt x="592350" y="532548"/>
                      <a:pt x="615239" y="519894"/>
                      <a:pt x="624129" y="534933"/>
                    </a:cubicBezTo>
                    <a:cubicBezTo>
                      <a:pt x="628338" y="542050"/>
                      <a:pt x="625387" y="551123"/>
                      <a:pt x="621762" y="558546"/>
                    </a:cubicBezTo>
                    <a:cubicBezTo>
                      <a:pt x="603546" y="595870"/>
                      <a:pt x="571147" y="622759"/>
                      <a:pt x="532931" y="639552"/>
                    </a:cubicBezTo>
                    <a:cubicBezTo>
                      <a:pt x="526469" y="645674"/>
                      <a:pt x="520016" y="651805"/>
                      <a:pt x="513553" y="657927"/>
                    </a:cubicBezTo>
                    <a:cubicBezTo>
                      <a:pt x="548598" y="663026"/>
                      <a:pt x="583652" y="668127"/>
                      <a:pt x="618697" y="673227"/>
                    </a:cubicBezTo>
                    <a:cubicBezTo>
                      <a:pt x="662903" y="643814"/>
                      <a:pt x="693329" y="593967"/>
                      <a:pt x="697171" y="541141"/>
                    </a:cubicBezTo>
                    <a:cubicBezTo>
                      <a:pt x="757306" y="518698"/>
                      <a:pt x="802455" y="460930"/>
                      <a:pt x="809301" y="397564"/>
                    </a:cubicBezTo>
                    <a:cubicBezTo>
                      <a:pt x="812280" y="370029"/>
                      <a:pt x="807878" y="342040"/>
                      <a:pt x="797608" y="316330"/>
                    </a:cubicBezTo>
                    <a:cubicBezTo>
                      <a:pt x="802315" y="354135"/>
                      <a:pt x="796508" y="393232"/>
                      <a:pt x="780666" y="427946"/>
                    </a:cubicBezTo>
                    <a:cubicBezTo>
                      <a:pt x="787923" y="388735"/>
                      <a:pt x="780885" y="347079"/>
                      <a:pt x="761140" y="312357"/>
                    </a:cubicBezTo>
                    <a:cubicBezTo>
                      <a:pt x="764502" y="346241"/>
                      <a:pt x="753673" y="381137"/>
                      <a:pt x="732321" y="407729"/>
                    </a:cubicBezTo>
                    <a:cubicBezTo>
                      <a:pt x="723344" y="429099"/>
                      <a:pt x="710270" y="448512"/>
                      <a:pt x="692595" y="464475"/>
                    </a:cubicBezTo>
                    <a:cubicBezTo>
                      <a:pt x="686438" y="470029"/>
                      <a:pt x="678509" y="475409"/>
                      <a:pt x="670431" y="473427"/>
                    </a:cubicBezTo>
                    <a:cubicBezTo>
                      <a:pt x="653376" y="469235"/>
                      <a:pt x="659104" y="443875"/>
                      <a:pt x="667968" y="428828"/>
                    </a:cubicBezTo>
                    <a:cubicBezTo>
                      <a:pt x="690814" y="390036"/>
                      <a:pt x="709065" y="348607"/>
                      <a:pt x="722435" y="305676"/>
                    </a:cubicBezTo>
                    <a:cubicBezTo>
                      <a:pt x="722497" y="303528"/>
                      <a:pt x="722549" y="301380"/>
                      <a:pt x="722610" y="299231"/>
                    </a:cubicBezTo>
                    <a:cubicBezTo>
                      <a:pt x="716052" y="327430"/>
                      <a:pt x="700795" y="353568"/>
                      <a:pt x="679417" y="373260"/>
                    </a:cubicBezTo>
                    <a:cubicBezTo>
                      <a:pt x="698333" y="330155"/>
                      <a:pt x="705686" y="282115"/>
                      <a:pt x="700516" y="235385"/>
                    </a:cubicBezTo>
                    <a:cubicBezTo>
                      <a:pt x="695783" y="268728"/>
                      <a:pt x="678902" y="299930"/>
                      <a:pt x="654502" y="323273"/>
                    </a:cubicBezTo>
                    <a:cubicBezTo>
                      <a:pt x="647341" y="340948"/>
                      <a:pt x="638049" y="357759"/>
                      <a:pt x="626662" y="373138"/>
                    </a:cubicBezTo>
                    <a:cubicBezTo>
                      <a:pt x="620985" y="380805"/>
                      <a:pt x="613623" y="388770"/>
                      <a:pt x="604035" y="389084"/>
                    </a:cubicBezTo>
                    <a:cubicBezTo>
                      <a:pt x="592193" y="389477"/>
                      <a:pt x="583137" y="377277"/>
                      <a:pt x="582412" y="365549"/>
                    </a:cubicBezTo>
                    <a:cubicBezTo>
                      <a:pt x="581687" y="353821"/>
                      <a:pt x="586848" y="342625"/>
                      <a:pt x="591477" y="331805"/>
                    </a:cubicBezTo>
                    <a:cubicBezTo>
                      <a:pt x="605441" y="299170"/>
                      <a:pt x="615422" y="264885"/>
                      <a:pt x="621387" y="229927"/>
                    </a:cubicBezTo>
                    <a:cubicBezTo>
                      <a:pt x="620549" y="206226"/>
                      <a:pt x="617492" y="182604"/>
                      <a:pt x="612121" y="159488"/>
                    </a:cubicBezTo>
                    <a:cubicBezTo>
                      <a:pt x="608785" y="205973"/>
                      <a:pt x="585329" y="250694"/>
                      <a:pt x="548869" y="280080"/>
                    </a:cubicBezTo>
                    <a:cubicBezTo>
                      <a:pt x="573190" y="229621"/>
                      <a:pt x="556021" y="163042"/>
                      <a:pt x="510278" y="130355"/>
                    </a:cubicBezTo>
                    <a:cubicBezTo>
                      <a:pt x="507554" y="137463"/>
                      <a:pt x="504322" y="144371"/>
                      <a:pt x="500672" y="151060"/>
                    </a:cubicBezTo>
                    <a:cubicBezTo>
                      <a:pt x="491730" y="196908"/>
                      <a:pt x="468518" y="240092"/>
                      <a:pt x="433333" y="271208"/>
                    </a:cubicBezTo>
                    <a:cubicBezTo>
                      <a:pt x="441367" y="202628"/>
                      <a:pt x="442764" y="133298"/>
                      <a:pt x="437551" y="64448"/>
                    </a:cubicBezTo>
                    <a:cubicBezTo>
                      <a:pt x="420722" y="37768"/>
                      <a:pt x="392943" y="17709"/>
                      <a:pt x="361793" y="18940"/>
                    </a:cubicBezTo>
                    <a:cubicBezTo>
                      <a:pt x="366884" y="67338"/>
                      <a:pt x="356981" y="117185"/>
                      <a:pt x="333752" y="160046"/>
                    </a:cubicBezTo>
                    <a:cubicBezTo>
                      <a:pt x="339934" y="138293"/>
                      <a:pt x="340589" y="115360"/>
                      <a:pt x="336668" y="93152"/>
                    </a:cubicBezTo>
                    <a:cubicBezTo>
                      <a:pt x="333594" y="112819"/>
                      <a:pt x="326975" y="131883"/>
                      <a:pt x="316539" y="148964"/>
                    </a:cubicBezTo>
                    <a:cubicBezTo>
                      <a:pt x="308182" y="101213"/>
                      <a:pt x="292034" y="54832"/>
                      <a:pt x="269049" y="12059"/>
                    </a:cubicBezTo>
                    <a:cubicBezTo>
                      <a:pt x="266779" y="40598"/>
                      <a:pt x="261146" y="68875"/>
                      <a:pt x="252169" y="96087"/>
                    </a:cubicBezTo>
                    <a:cubicBezTo>
                      <a:pt x="248658" y="62989"/>
                      <a:pt x="228398" y="32057"/>
                      <a:pt x="199335" y="15430"/>
                    </a:cubicBezTo>
                    <a:cubicBezTo>
                      <a:pt x="155269" y="-9782"/>
                      <a:pt x="102784" y="-473"/>
                      <a:pt x="53277" y="17543"/>
                    </a:cubicBezTo>
                    <a:cubicBezTo>
                      <a:pt x="45059" y="22931"/>
                      <a:pt x="37348" y="28992"/>
                      <a:pt x="30371" y="35978"/>
                    </a:cubicBezTo>
                    <a:cubicBezTo>
                      <a:pt x="30012" y="35690"/>
                      <a:pt x="29655" y="35402"/>
                      <a:pt x="29296" y="35105"/>
                    </a:cubicBezTo>
                    <a:cubicBezTo>
                      <a:pt x="27454" y="37541"/>
                      <a:pt x="25829" y="40065"/>
                      <a:pt x="24196" y="42580"/>
                    </a:cubicBezTo>
                    <a:cubicBezTo>
                      <a:pt x="22223" y="44851"/>
                      <a:pt x="20249" y="47113"/>
                      <a:pt x="18424" y="49549"/>
                    </a:cubicBezTo>
                    <a:cubicBezTo>
                      <a:pt x="18808" y="49803"/>
                      <a:pt x="19184" y="50073"/>
                      <a:pt x="19568" y="50327"/>
                    </a:cubicBezTo>
                    <a:cubicBezTo>
                      <a:pt x="-8910" y="101658"/>
                      <a:pt x="-666" y="167732"/>
                      <a:pt x="9246" y="227028"/>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644" name="Google Shape;1644;p8"/>
            <p:cNvGrpSpPr/>
            <p:nvPr/>
          </p:nvGrpSpPr>
          <p:grpSpPr>
            <a:xfrm rot="-569292">
              <a:off x="-137317" y="2686883"/>
              <a:ext cx="567664" cy="544334"/>
              <a:chOff x="3775867" y="3773288"/>
              <a:chExt cx="1732893" cy="1661676"/>
            </a:xfrm>
          </p:grpSpPr>
          <p:sp>
            <p:nvSpPr>
              <p:cNvPr id="1645" name="Google Shape;1645;p8"/>
              <p:cNvSpPr/>
              <p:nvPr/>
            </p:nvSpPr>
            <p:spPr>
              <a:xfrm>
                <a:off x="3786700" y="3784521"/>
                <a:ext cx="1710700" cy="1639051"/>
              </a:xfrm>
              <a:custGeom>
                <a:rect b="b" l="l" r="r" t="t"/>
                <a:pathLst>
                  <a:path extrusionOk="0" h="529153" w="552284">
                    <a:moveTo>
                      <a:pt x="43818" y="488729"/>
                    </a:moveTo>
                    <a:cubicBezTo>
                      <a:pt x="43818" y="488729"/>
                      <a:pt x="-31687" y="375306"/>
                      <a:pt x="15532" y="262346"/>
                    </a:cubicBezTo>
                    <a:cubicBezTo>
                      <a:pt x="62751" y="149386"/>
                      <a:pt x="137749" y="61227"/>
                      <a:pt x="212747" y="44696"/>
                    </a:cubicBezTo>
                    <a:cubicBezTo>
                      <a:pt x="287745" y="28165"/>
                      <a:pt x="384960" y="-4898"/>
                      <a:pt x="434964" y="612"/>
                    </a:cubicBezTo>
                    <a:cubicBezTo>
                      <a:pt x="484960" y="6123"/>
                      <a:pt x="518294" y="28165"/>
                      <a:pt x="546073" y="25405"/>
                    </a:cubicBezTo>
                    <a:cubicBezTo>
                      <a:pt x="546073" y="25405"/>
                      <a:pt x="529411" y="97041"/>
                      <a:pt x="546073" y="196221"/>
                    </a:cubicBezTo>
                    <a:cubicBezTo>
                      <a:pt x="562735" y="295400"/>
                      <a:pt x="551627" y="428577"/>
                      <a:pt x="440519" y="488720"/>
                    </a:cubicBezTo>
                    <a:cubicBezTo>
                      <a:pt x="329410" y="548864"/>
                      <a:pt x="99883" y="536017"/>
                      <a:pt x="43818" y="488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6" name="Google Shape;1646;p8"/>
              <p:cNvSpPr/>
              <p:nvPr/>
            </p:nvSpPr>
            <p:spPr>
              <a:xfrm>
                <a:off x="3775867" y="3773288"/>
                <a:ext cx="1732893" cy="1661676"/>
              </a:xfrm>
              <a:custGeom>
                <a:rect b="b" l="l" r="r" t="t"/>
                <a:pathLst>
                  <a:path extrusionOk="0" h="536457" w="559449">
                    <a:moveTo>
                      <a:pt x="239623" y="536457"/>
                    </a:moveTo>
                    <a:cubicBezTo>
                      <a:pt x="234759" y="536457"/>
                      <a:pt x="229877" y="536405"/>
                      <a:pt x="224952" y="536309"/>
                    </a:cubicBezTo>
                    <a:cubicBezTo>
                      <a:pt x="143256" y="534632"/>
                      <a:pt x="72606" y="518476"/>
                      <a:pt x="44966" y="495159"/>
                    </a:cubicBezTo>
                    <a:lnTo>
                      <a:pt x="44286" y="494391"/>
                    </a:lnTo>
                    <a:cubicBezTo>
                      <a:pt x="43517" y="493238"/>
                      <a:pt x="-31752" y="378025"/>
                      <a:pt x="15668" y="264576"/>
                    </a:cubicBezTo>
                    <a:cubicBezTo>
                      <a:pt x="65585" y="145153"/>
                      <a:pt x="142146" y="60925"/>
                      <a:pt x="215468" y="44769"/>
                    </a:cubicBezTo>
                    <a:cubicBezTo>
                      <a:pt x="237160" y="39992"/>
                      <a:pt x="261237" y="33678"/>
                      <a:pt x="284528" y="27582"/>
                    </a:cubicBezTo>
                    <a:cubicBezTo>
                      <a:pt x="342627" y="12370"/>
                      <a:pt x="402701" y="-3349"/>
                      <a:pt x="438864" y="624"/>
                    </a:cubicBezTo>
                    <a:cubicBezTo>
                      <a:pt x="463648" y="3358"/>
                      <a:pt x="484126" y="10003"/>
                      <a:pt x="502195" y="15863"/>
                    </a:cubicBezTo>
                    <a:cubicBezTo>
                      <a:pt x="520202" y="21705"/>
                      <a:pt x="535747" y="26744"/>
                      <a:pt x="549204" y="25417"/>
                    </a:cubicBezTo>
                    <a:lnTo>
                      <a:pt x="554278" y="24910"/>
                    </a:lnTo>
                    <a:lnTo>
                      <a:pt x="553125" y="29879"/>
                    </a:lnTo>
                    <a:cubicBezTo>
                      <a:pt x="552959" y="30586"/>
                      <a:pt x="536839" y="102030"/>
                      <a:pt x="553169" y="199254"/>
                    </a:cubicBezTo>
                    <a:cubicBezTo>
                      <a:pt x="564199" y="264899"/>
                      <a:pt x="575813" y="425165"/>
                      <a:pt x="445754" y="495570"/>
                    </a:cubicBezTo>
                    <a:cubicBezTo>
                      <a:pt x="397383" y="521751"/>
                      <a:pt x="322865" y="536457"/>
                      <a:pt x="239623" y="536457"/>
                    </a:cubicBezTo>
                    <a:close/>
                    <a:moveTo>
                      <a:pt x="50084" y="489911"/>
                    </a:moveTo>
                    <a:cubicBezTo>
                      <a:pt x="104071" y="534562"/>
                      <a:pt x="329965" y="549950"/>
                      <a:pt x="442278" y="489151"/>
                    </a:cubicBezTo>
                    <a:cubicBezTo>
                      <a:pt x="568190" y="420991"/>
                      <a:pt x="556732" y="264558"/>
                      <a:pt x="545964" y="200468"/>
                    </a:cubicBezTo>
                    <a:cubicBezTo>
                      <a:pt x="531773" y="116029"/>
                      <a:pt x="541764" y="50585"/>
                      <a:pt x="545056" y="32936"/>
                    </a:cubicBezTo>
                    <a:cubicBezTo>
                      <a:pt x="531354" y="32892"/>
                      <a:pt x="516709" y="28246"/>
                      <a:pt x="499942" y="22806"/>
                    </a:cubicBezTo>
                    <a:cubicBezTo>
                      <a:pt x="482205" y="17050"/>
                      <a:pt x="462102" y="10527"/>
                      <a:pt x="438060" y="7881"/>
                    </a:cubicBezTo>
                    <a:cubicBezTo>
                      <a:pt x="403251" y="4073"/>
                      <a:pt x="343832" y="19600"/>
                      <a:pt x="286379" y="34647"/>
                    </a:cubicBezTo>
                    <a:cubicBezTo>
                      <a:pt x="263018" y="40760"/>
                      <a:pt x="238872" y="47083"/>
                      <a:pt x="217040" y="51895"/>
                    </a:cubicBezTo>
                    <a:cubicBezTo>
                      <a:pt x="146006" y="67553"/>
                      <a:pt x="71427" y="150123"/>
                      <a:pt x="22409" y="267388"/>
                    </a:cubicBezTo>
                    <a:cubicBezTo>
                      <a:pt x="-22050" y="373746"/>
                      <a:pt x="45167" y="482217"/>
                      <a:pt x="50093" y="4899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7" name="Google Shape;1647;p8"/>
              <p:cNvSpPr/>
              <p:nvPr/>
            </p:nvSpPr>
            <p:spPr>
              <a:xfrm>
                <a:off x="4067171" y="5103480"/>
                <a:ext cx="1078785" cy="96066"/>
              </a:xfrm>
              <a:custGeom>
                <a:rect b="b" l="l" r="r" t="t"/>
                <a:pathLst>
                  <a:path extrusionOk="0" h="31014" w="348276">
                    <a:moveTo>
                      <a:pt x="4288" y="31006"/>
                    </a:moveTo>
                    <a:lnTo>
                      <a:pt x="0" y="25085"/>
                    </a:lnTo>
                    <a:cubicBezTo>
                      <a:pt x="40625" y="-4310"/>
                      <a:pt x="93486" y="-2057"/>
                      <a:pt x="148634" y="3183"/>
                    </a:cubicBezTo>
                    <a:lnTo>
                      <a:pt x="253298" y="13112"/>
                    </a:lnTo>
                    <a:cubicBezTo>
                      <a:pt x="284186" y="16046"/>
                      <a:pt x="316122" y="19077"/>
                      <a:pt x="347255" y="14684"/>
                    </a:cubicBezTo>
                    <a:lnTo>
                      <a:pt x="348277" y="21924"/>
                    </a:lnTo>
                    <a:cubicBezTo>
                      <a:pt x="316297" y="26439"/>
                      <a:pt x="283915" y="23365"/>
                      <a:pt x="252608" y="20395"/>
                    </a:cubicBezTo>
                    <a:lnTo>
                      <a:pt x="147944" y="10466"/>
                    </a:lnTo>
                    <a:cubicBezTo>
                      <a:pt x="94245" y="5375"/>
                      <a:pt x="42861" y="3113"/>
                      <a:pt x="4288" y="31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8" name="Google Shape;1648;p8"/>
              <p:cNvSpPr/>
              <p:nvPr/>
            </p:nvSpPr>
            <p:spPr>
              <a:xfrm>
                <a:off x="4067440" y="4205979"/>
                <a:ext cx="178909" cy="965553"/>
              </a:xfrm>
              <a:custGeom>
                <a:rect b="b" l="l" r="r" t="t"/>
                <a:pathLst>
                  <a:path extrusionOk="0" h="311720" w="57759">
                    <a:moveTo>
                      <a:pt x="5362" y="311721"/>
                    </a:moveTo>
                    <a:lnTo>
                      <a:pt x="0" y="306761"/>
                    </a:lnTo>
                    <a:cubicBezTo>
                      <a:pt x="29290" y="275095"/>
                      <a:pt x="42581" y="228322"/>
                      <a:pt x="41822" y="159585"/>
                    </a:cubicBezTo>
                    <a:cubicBezTo>
                      <a:pt x="41700" y="148634"/>
                      <a:pt x="41324" y="137412"/>
                      <a:pt x="40966" y="126558"/>
                    </a:cubicBezTo>
                    <a:cubicBezTo>
                      <a:pt x="39560" y="84438"/>
                      <a:pt x="38102" y="40888"/>
                      <a:pt x="50782" y="0"/>
                    </a:cubicBezTo>
                    <a:lnTo>
                      <a:pt x="57759" y="2166"/>
                    </a:lnTo>
                    <a:cubicBezTo>
                      <a:pt x="45446" y="41874"/>
                      <a:pt x="46878" y="84805"/>
                      <a:pt x="48266" y="126322"/>
                    </a:cubicBezTo>
                    <a:cubicBezTo>
                      <a:pt x="48633" y="137211"/>
                      <a:pt x="49009" y="148477"/>
                      <a:pt x="49131" y="159507"/>
                    </a:cubicBezTo>
                    <a:cubicBezTo>
                      <a:pt x="49629" y="204010"/>
                      <a:pt x="45620" y="268205"/>
                      <a:pt x="5371" y="311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49" name="Google Shape;1649;p8"/>
              <p:cNvSpPr/>
              <p:nvPr/>
            </p:nvSpPr>
            <p:spPr>
              <a:xfrm>
                <a:off x="4553653" y="3987681"/>
                <a:ext cx="183697" cy="704529"/>
              </a:xfrm>
              <a:custGeom>
                <a:rect b="b" l="l" r="r" t="t"/>
                <a:pathLst>
                  <a:path extrusionOk="0" h="227451" w="59305">
                    <a:moveTo>
                      <a:pt x="6148" y="227443"/>
                    </a:moveTo>
                    <a:lnTo>
                      <a:pt x="0" y="223495"/>
                    </a:lnTo>
                    <a:cubicBezTo>
                      <a:pt x="10017" y="207898"/>
                      <a:pt x="13257" y="188713"/>
                      <a:pt x="16383" y="170164"/>
                    </a:cubicBezTo>
                    <a:cubicBezTo>
                      <a:pt x="25107" y="118465"/>
                      <a:pt x="34739" y="66225"/>
                      <a:pt x="45018" y="14893"/>
                    </a:cubicBezTo>
                    <a:cubicBezTo>
                      <a:pt x="47035" y="4798"/>
                      <a:pt x="52642" y="-1001"/>
                      <a:pt x="59305" y="143"/>
                    </a:cubicBezTo>
                    <a:lnTo>
                      <a:pt x="58074" y="7348"/>
                    </a:lnTo>
                    <a:cubicBezTo>
                      <a:pt x="55515" y="6928"/>
                      <a:pt x="53113" y="11644"/>
                      <a:pt x="52179" y="16325"/>
                    </a:cubicBezTo>
                    <a:cubicBezTo>
                      <a:pt x="41918" y="67587"/>
                      <a:pt x="32303" y="119758"/>
                      <a:pt x="23587" y="171386"/>
                    </a:cubicBezTo>
                    <a:cubicBezTo>
                      <a:pt x="20330" y="190668"/>
                      <a:pt x="16968" y="210597"/>
                      <a:pt x="6148" y="2274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0" name="Google Shape;1650;p8"/>
              <p:cNvSpPr/>
              <p:nvPr/>
            </p:nvSpPr>
            <p:spPr>
              <a:xfrm>
                <a:off x="4598710" y="4514738"/>
                <a:ext cx="815962" cy="139465"/>
              </a:xfrm>
              <a:custGeom>
                <a:rect b="b" l="l" r="r" t="t"/>
                <a:pathLst>
                  <a:path extrusionOk="0" h="45025" w="263426">
                    <a:moveTo>
                      <a:pt x="1877" y="45026"/>
                    </a:moveTo>
                    <a:lnTo>
                      <a:pt x="0" y="37970"/>
                    </a:lnTo>
                    <a:cubicBezTo>
                      <a:pt x="82692" y="15945"/>
                      <a:pt x="168012" y="4348"/>
                      <a:pt x="253638" y="3475"/>
                    </a:cubicBezTo>
                    <a:cubicBezTo>
                      <a:pt x="253813" y="2488"/>
                      <a:pt x="254346" y="1580"/>
                      <a:pt x="255193" y="933"/>
                    </a:cubicBezTo>
                    <a:cubicBezTo>
                      <a:pt x="257061" y="-516"/>
                      <a:pt x="259699" y="-114"/>
                      <a:pt x="261341" y="1030"/>
                    </a:cubicBezTo>
                    <a:cubicBezTo>
                      <a:pt x="263096" y="2252"/>
                      <a:pt x="263830" y="4322"/>
                      <a:pt x="263209" y="6304"/>
                    </a:cubicBezTo>
                    <a:cubicBezTo>
                      <a:pt x="262694" y="7946"/>
                      <a:pt x="261009" y="10723"/>
                      <a:pt x="255472" y="10767"/>
                    </a:cubicBezTo>
                    <a:cubicBezTo>
                      <a:pt x="169872" y="11483"/>
                      <a:pt x="84543" y="23019"/>
                      <a:pt x="1877" y="45026"/>
                    </a:cubicBezTo>
                    <a:close/>
                    <a:moveTo>
                      <a:pt x="256127" y="4994"/>
                    </a:moveTo>
                    <a:cubicBezTo>
                      <a:pt x="256153" y="5798"/>
                      <a:pt x="256537" y="6584"/>
                      <a:pt x="257166" y="7029"/>
                    </a:cubicBezTo>
                    <a:cubicBezTo>
                      <a:pt x="258031" y="7640"/>
                      <a:pt x="259149" y="7125"/>
                      <a:pt x="259664" y="6723"/>
                    </a:cubicBezTo>
                    <a:cubicBezTo>
                      <a:pt x="260712" y="5911"/>
                      <a:pt x="261157" y="4479"/>
                      <a:pt x="260729" y="3309"/>
                    </a:cubicBezTo>
                    <a:lnTo>
                      <a:pt x="256127" y="50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1" name="Google Shape;1651;p8"/>
              <p:cNvSpPr/>
              <p:nvPr/>
            </p:nvSpPr>
            <p:spPr>
              <a:xfrm>
                <a:off x="3886429" y="3922972"/>
                <a:ext cx="1505664" cy="1467822"/>
              </a:xfrm>
              <a:custGeom>
                <a:rect b="b" l="l" r="r" t="t"/>
                <a:pathLst>
                  <a:path extrusionOk="0" h="473873" w="486090">
                    <a:moveTo>
                      <a:pt x="0" y="457342"/>
                    </a:moveTo>
                    <a:cubicBezTo>
                      <a:pt x="2777" y="449080"/>
                      <a:pt x="341657" y="104690"/>
                      <a:pt x="486091" y="0"/>
                    </a:cubicBezTo>
                    <a:cubicBezTo>
                      <a:pt x="486091" y="0"/>
                      <a:pt x="80552" y="380195"/>
                      <a:pt x="11108" y="473873"/>
                    </a:cubicBezTo>
                    <a:lnTo>
                      <a:pt x="0" y="45734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2" name="Google Shape;1652;p8"/>
              <p:cNvSpPr/>
              <p:nvPr/>
            </p:nvSpPr>
            <p:spPr>
              <a:xfrm>
                <a:off x="3853252" y="3889788"/>
                <a:ext cx="1571997" cy="1534201"/>
              </a:xfrm>
              <a:custGeom>
                <a:rect b="b" l="l" r="r" t="t"/>
                <a:pathLst>
                  <a:path extrusionOk="0" h="495303" w="507505">
                    <a:moveTo>
                      <a:pt x="496803" y="10715"/>
                    </a:moveTo>
                    <a:cubicBezTo>
                      <a:pt x="496803" y="10715"/>
                      <a:pt x="91265" y="390911"/>
                      <a:pt x="21821" y="484588"/>
                    </a:cubicBezTo>
                    <a:lnTo>
                      <a:pt x="10713" y="468057"/>
                    </a:lnTo>
                    <a:cubicBezTo>
                      <a:pt x="13490" y="459796"/>
                      <a:pt x="352361" y="115405"/>
                      <a:pt x="496803" y="10715"/>
                    </a:cubicBezTo>
                    <a:moveTo>
                      <a:pt x="496794" y="0"/>
                    </a:moveTo>
                    <a:cubicBezTo>
                      <a:pt x="494611" y="0"/>
                      <a:pt x="492410" y="663"/>
                      <a:pt x="490516" y="2043"/>
                    </a:cubicBezTo>
                    <a:cubicBezTo>
                      <a:pt x="408976" y="61148"/>
                      <a:pt x="269215" y="193957"/>
                      <a:pt x="193169" y="267864"/>
                    </a:cubicBezTo>
                    <a:cubicBezTo>
                      <a:pt x="130799" y="328479"/>
                      <a:pt x="82890" y="376877"/>
                      <a:pt x="59879" y="400333"/>
                    </a:cubicBezTo>
                    <a:cubicBezTo>
                      <a:pt x="2521" y="458800"/>
                      <a:pt x="1482" y="461909"/>
                      <a:pt x="556" y="464651"/>
                    </a:cubicBezTo>
                    <a:cubicBezTo>
                      <a:pt x="-500" y="467804"/>
                      <a:pt x="-38" y="471279"/>
                      <a:pt x="1822" y="474039"/>
                    </a:cubicBezTo>
                    <a:lnTo>
                      <a:pt x="12931" y="490571"/>
                    </a:lnTo>
                    <a:cubicBezTo>
                      <a:pt x="14869" y="493461"/>
                      <a:pt x="18092" y="495225"/>
                      <a:pt x="21576" y="495304"/>
                    </a:cubicBezTo>
                    <a:cubicBezTo>
                      <a:pt x="21655" y="495304"/>
                      <a:pt x="21742" y="495304"/>
                      <a:pt x="21821" y="495304"/>
                    </a:cubicBezTo>
                    <a:cubicBezTo>
                      <a:pt x="25209" y="495304"/>
                      <a:pt x="28405" y="493697"/>
                      <a:pt x="30423" y="490972"/>
                    </a:cubicBezTo>
                    <a:cubicBezTo>
                      <a:pt x="98504" y="399137"/>
                      <a:pt x="500078" y="22330"/>
                      <a:pt x="504121" y="18540"/>
                    </a:cubicBezTo>
                    <a:cubicBezTo>
                      <a:pt x="508243" y="14671"/>
                      <a:pt x="508654" y="8261"/>
                      <a:pt x="505056" y="3903"/>
                    </a:cubicBezTo>
                    <a:cubicBezTo>
                      <a:pt x="502942" y="1345"/>
                      <a:pt x="499886" y="9"/>
                      <a:pt x="496786" y="9"/>
                    </a:cubicBezTo>
                    <a:lnTo>
                      <a:pt x="496786" y="9"/>
                    </a:lnTo>
                    <a:close/>
                    <a:moveTo>
                      <a:pt x="496803" y="21431"/>
                    </a:moveTo>
                    <a:lnTo>
                      <a:pt x="496821" y="21431"/>
                    </a:lnTo>
                    <a:lnTo>
                      <a:pt x="496803" y="214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3" name="Google Shape;1653;p8"/>
              <p:cNvSpPr/>
              <p:nvPr/>
            </p:nvSpPr>
            <p:spPr>
              <a:xfrm>
                <a:off x="3855417" y="3869558"/>
                <a:ext cx="1624053" cy="1555822"/>
              </a:xfrm>
              <a:custGeom>
                <a:rect b="b" l="l" r="r" t="t"/>
                <a:pathLst>
                  <a:path extrusionOk="0" h="502283" w="524311">
                    <a:moveTo>
                      <a:pt x="24886" y="450757"/>
                    </a:moveTo>
                    <a:cubicBezTo>
                      <a:pt x="-14613" y="403538"/>
                      <a:pt x="-1767" y="331763"/>
                      <a:pt x="26536" y="277208"/>
                    </a:cubicBezTo>
                    <a:cubicBezTo>
                      <a:pt x="54840" y="222654"/>
                      <a:pt x="96513" y="173986"/>
                      <a:pt x="112294" y="114654"/>
                    </a:cubicBezTo>
                    <a:cubicBezTo>
                      <a:pt x="117655" y="159698"/>
                      <a:pt x="132274" y="203642"/>
                      <a:pt x="154997" y="243010"/>
                    </a:cubicBezTo>
                    <a:cubicBezTo>
                      <a:pt x="190182" y="217475"/>
                      <a:pt x="217586" y="181530"/>
                      <a:pt x="232781" y="141001"/>
                    </a:cubicBezTo>
                    <a:cubicBezTo>
                      <a:pt x="247252" y="102393"/>
                      <a:pt x="259748" y="51367"/>
                      <a:pt x="300872" y="45629"/>
                    </a:cubicBezTo>
                    <a:cubicBezTo>
                      <a:pt x="299483" y="64981"/>
                      <a:pt x="298104" y="84333"/>
                      <a:pt x="296715" y="103686"/>
                    </a:cubicBezTo>
                    <a:cubicBezTo>
                      <a:pt x="329201" y="72754"/>
                      <a:pt x="364063" y="44267"/>
                      <a:pt x="400889" y="18548"/>
                    </a:cubicBezTo>
                    <a:cubicBezTo>
                      <a:pt x="396733" y="34800"/>
                      <a:pt x="392585" y="51044"/>
                      <a:pt x="388428" y="67296"/>
                    </a:cubicBezTo>
                    <a:cubicBezTo>
                      <a:pt x="426573" y="39167"/>
                      <a:pt x="468762" y="16435"/>
                      <a:pt x="513317" y="0"/>
                    </a:cubicBezTo>
                    <a:cubicBezTo>
                      <a:pt x="495886" y="122522"/>
                      <a:pt x="555532" y="255961"/>
                      <a:pt x="500174" y="366851"/>
                    </a:cubicBezTo>
                    <a:cubicBezTo>
                      <a:pt x="462657" y="442007"/>
                      <a:pt x="378961" y="485916"/>
                      <a:pt x="295283" y="497915"/>
                    </a:cubicBezTo>
                    <a:cubicBezTo>
                      <a:pt x="211604" y="509922"/>
                      <a:pt x="126650" y="494946"/>
                      <a:pt x="43461" y="479960"/>
                    </a:cubicBezTo>
                    <a:cubicBezTo>
                      <a:pt x="36247" y="485689"/>
                      <a:pt x="29034" y="491417"/>
                      <a:pt x="21829" y="497138"/>
                    </a:cubicBezTo>
                    <a:cubicBezTo>
                      <a:pt x="15568" y="491252"/>
                      <a:pt x="9315" y="485357"/>
                      <a:pt x="3053" y="479471"/>
                    </a:cubicBezTo>
                    <a:cubicBezTo>
                      <a:pt x="13096" y="460975"/>
                      <a:pt x="23148" y="442478"/>
                      <a:pt x="33191" y="42398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654" name="Google Shape;1654;p8"/>
            <p:cNvGrpSpPr/>
            <p:nvPr/>
          </p:nvGrpSpPr>
          <p:grpSpPr>
            <a:xfrm>
              <a:off x="264821" y="4387778"/>
              <a:ext cx="896804" cy="976796"/>
              <a:chOff x="3591335" y="3639035"/>
              <a:chExt cx="1598011" cy="1740548"/>
            </a:xfrm>
          </p:grpSpPr>
          <p:sp>
            <p:nvSpPr>
              <p:cNvPr id="1655" name="Google Shape;1655;p8"/>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6" name="Google Shape;1656;p8"/>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7" name="Google Shape;1657;p8"/>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8" name="Google Shape;1658;p8"/>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59" name="Google Shape;1659;p8"/>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0" name="Google Shape;1660;p8"/>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1" name="Google Shape;1661;p8"/>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2" name="Google Shape;1662;p8"/>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3" name="Google Shape;1663;p8"/>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4" name="Google Shape;1664;p8"/>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5" name="Google Shape;1665;p8"/>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6" name="Google Shape;1666;p8"/>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7" name="Google Shape;1667;p8"/>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8" name="Google Shape;1668;p8"/>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69" name="Google Shape;1669;p8"/>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0" name="Google Shape;1670;p8"/>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1" name="Google Shape;1671;p8"/>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2" name="Google Shape;1672;p8"/>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673" name="Google Shape;1673;p8"/>
            <p:cNvGrpSpPr/>
            <p:nvPr/>
          </p:nvGrpSpPr>
          <p:grpSpPr>
            <a:xfrm rot="690813">
              <a:off x="8155521" y="2504836"/>
              <a:ext cx="938217" cy="1247060"/>
              <a:chOff x="3119733" y="3330466"/>
              <a:chExt cx="2464051" cy="3275172"/>
            </a:xfrm>
          </p:grpSpPr>
          <p:sp>
            <p:nvSpPr>
              <p:cNvPr id="1674" name="Google Shape;1674;p8"/>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5" name="Google Shape;1675;p8"/>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6" name="Google Shape;1676;p8"/>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7" name="Google Shape;1677;p8"/>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8" name="Google Shape;1678;p8"/>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79" name="Google Shape;1679;p8"/>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0" name="Google Shape;1680;p8"/>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1" name="Google Shape;1681;p8"/>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2" name="Google Shape;1682;p8"/>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3" name="Google Shape;1683;p8"/>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4" name="Google Shape;1684;p8"/>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5" name="Google Shape;1685;p8"/>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6" name="Google Shape;1686;p8"/>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7" name="Google Shape;1687;p8"/>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8" name="Google Shape;1688;p8"/>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89" name="Google Shape;1689;p8"/>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0" name="Google Shape;1690;p8"/>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1" name="Google Shape;1691;p8"/>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2" name="Google Shape;1692;p8"/>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3" name="Google Shape;1693;p8"/>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4" name="Google Shape;1694;p8"/>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5" name="Google Shape;1695;p8"/>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6" name="Google Shape;1696;p8"/>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7" name="Google Shape;1697;p8"/>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8" name="Google Shape;1698;p8"/>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99" name="Google Shape;1699;p8"/>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0" name="Google Shape;1700;p8"/>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1" name="Google Shape;1701;p8"/>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2" name="Google Shape;1702;p8"/>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3" name="Google Shape;1703;p8"/>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4" name="Google Shape;1704;p8"/>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5" name="Google Shape;1705;p8"/>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6" name="Google Shape;1706;p8"/>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7" name="Google Shape;1707;p8"/>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8" name="Google Shape;1708;p8"/>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09" name="Google Shape;1709;p8"/>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0" name="Google Shape;1710;p8"/>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1" name="Google Shape;1711;p8"/>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2" name="Google Shape;1712;p8"/>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3" name="Google Shape;1713;p8"/>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4" name="Google Shape;1714;p8"/>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5" name="Google Shape;1715;p8"/>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6" name="Google Shape;1716;p8"/>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17" name="Google Shape;1717;p8"/>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18" name="Google Shape;1718;p8"/>
            <p:cNvGrpSpPr/>
            <p:nvPr/>
          </p:nvGrpSpPr>
          <p:grpSpPr>
            <a:xfrm flipH="1">
              <a:off x="-163401" y="3270210"/>
              <a:ext cx="1083073" cy="1057209"/>
              <a:chOff x="4720463" y="3639783"/>
              <a:chExt cx="2406294" cy="2349354"/>
            </a:xfrm>
          </p:grpSpPr>
          <p:sp>
            <p:nvSpPr>
              <p:cNvPr id="1719" name="Google Shape;1719;p8"/>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0" name="Google Shape;1720;p8"/>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1" name="Google Shape;1721;p8"/>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2" name="Google Shape;1722;p8"/>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3" name="Google Shape;1723;p8"/>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4" name="Google Shape;1724;p8"/>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5" name="Google Shape;1725;p8"/>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6" name="Google Shape;1726;p8"/>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7" name="Google Shape;1727;p8"/>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8" name="Google Shape;1728;p8"/>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9" name="Google Shape;1729;p8"/>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30" name="Google Shape;1730;p8"/>
            <p:cNvGrpSpPr/>
            <p:nvPr/>
          </p:nvGrpSpPr>
          <p:grpSpPr>
            <a:xfrm>
              <a:off x="8254431" y="-139160"/>
              <a:ext cx="1128953" cy="1287295"/>
              <a:chOff x="4830714" y="256156"/>
              <a:chExt cx="4044976" cy="4612306"/>
            </a:xfrm>
          </p:grpSpPr>
          <p:sp>
            <p:nvSpPr>
              <p:cNvPr id="1731" name="Google Shape;1731;p8"/>
              <p:cNvSpPr/>
              <p:nvPr/>
            </p:nvSpPr>
            <p:spPr>
              <a:xfrm>
                <a:off x="5875567" y="2803306"/>
                <a:ext cx="306089" cy="482864"/>
              </a:xfrm>
              <a:custGeom>
                <a:rect b="b" l="l" r="r" t="t"/>
                <a:pathLst>
                  <a:path extrusionOk="0" h="131124" w="83120">
                    <a:moveTo>
                      <a:pt x="4899" y="2777"/>
                    </a:moveTo>
                    <a:cubicBezTo>
                      <a:pt x="-1982" y="28566"/>
                      <a:pt x="7283" y="56520"/>
                      <a:pt x="23247" y="77985"/>
                    </a:cubicBezTo>
                    <a:cubicBezTo>
                      <a:pt x="39211" y="99459"/>
                      <a:pt x="61253" y="115597"/>
                      <a:pt x="83120" y="131125"/>
                    </a:cubicBezTo>
                    <a:cubicBezTo>
                      <a:pt x="67549" y="80282"/>
                      <a:pt x="47708" y="24182"/>
                      <a:pt x="0"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2" name="Google Shape;1732;p8"/>
              <p:cNvSpPr/>
              <p:nvPr/>
            </p:nvSpPr>
            <p:spPr>
              <a:xfrm>
                <a:off x="5307271" y="3396873"/>
                <a:ext cx="585160" cy="229490"/>
              </a:xfrm>
              <a:custGeom>
                <a:rect b="b" l="l" r="r" t="t"/>
                <a:pathLst>
                  <a:path extrusionOk="0" h="62319" w="158903">
                    <a:moveTo>
                      <a:pt x="156633" y="8481"/>
                    </a:moveTo>
                    <a:cubicBezTo>
                      <a:pt x="150031" y="36907"/>
                      <a:pt x="115134" y="48164"/>
                      <a:pt x="85731" y="48906"/>
                    </a:cubicBezTo>
                    <a:cubicBezTo>
                      <a:pt x="56327" y="49648"/>
                      <a:pt x="24181" y="45701"/>
                      <a:pt x="0" y="62320"/>
                    </a:cubicBezTo>
                    <a:cubicBezTo>
                      <a:pt x="9335" y="33265"/>
                      <a:pt x="37508" y="13223"/>
                      <a:pt x="67217" y="5355"/>
                    </a:cubicBezTo>
                    <a:cubicBezTo>
                      <a:pt x="96927" y="-2513"/>
                      <a:pt x="128295" y="-182"/>
                      <a:pt x="158904" y="273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3" name="Google Shape;1733;p8"/>
              <p:cNvSpPr/>
              <p:nvPr/>
            </p:nvSpPr>
            <p:spPr>
              <a:xfrm>
                <a:off x="5779038" y="3733261"/>
                <a:ext cx="191729" cy="431928"/>
              </a:xfrm>
              <a:custGeom>
                <a:rect b="b" l="l" r="r" t="t"/>
                <a:pathLst>
                  <a:path extrusionOk="0" h="117292" w="52065">
                    <a:moveTo>
                      <a:pt x="3414" y="5564"/>
                    </a:moveTo>
                    <a:cubicBezTo>
                      <a:pt x="-10507" y="45683"/>
                      <a:pt x="20775" y="86142"/>
                      <a:pt x="49820" y="117293"/>
                    </a:cubicBezTo>
                    <a:cubicBezTo>
                      <a:pt x="55435" y="84169"/>
                      <a:pt x="50440" y="49351"/>
                      <a:pt x="35742" y="19091"/>
                    </a:cubicBezTo>
                    <a:cubicBezTo>
                      <a:pt x="32179" y="11756"/>
                      <a:pt x="27534" y="4202"/>
                      <a:pt x="19962" y="1067"/>
                    </a:cubicBezTo>
                    <a:cubicBezTo>
                      <a:pt x="12382" y="-2069"/>
                      <a:pt x="1562" y="1940"/>
                      <a:pt x="864" y="1005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4" name="Google Shape;1734;p8"/>
              <p:cNvSpPr/>
              <p:nvPr/>
            </p:nvSpPr>
            <p:spPr>
              <a:xfrm>
                <a:off x="5471520" y="2801981"/>
                <a:ext cx="425045" cy="313554"/>
              </a:xfrm>
              <a:custGeom>
                <a:rect b="b" l="l" r="r" t="t"/>
                <a:pathLst>
                  <a:path extrusionOk="0" h="85147" w="115423">
                    <a:moveTo>
                      <a:pt x="111712" y="9373"/>
                    </a:moveTo>
                    <a:cubicBezTo>
                      <a:pt x="117222" y="18088"/>
                      <a:pt x="113887" y="30122"/>
                      <a:pt x="106821" y="37650"/>
                    </a:cubicBezTo>
                    <a:cubicBezTo>
                      <a:pt x="99757" y="45177"/>
                      <a:pt x="89810" y="49256"/>
                      <a:pt x="80195" y="53116"/>
                    </a:cubicBezTo>
                    <a:cubicBezTo>
                      <a:pt x="53603" y="63796"/>
                      <a:pt x="27012" y="74468"/>
                      <a:pt x="411" y="85148"/>
                    </a:cubicBezTo>
                    <a:cubicBezTo>
                      <a:pt x="-2602" y="57238"/>
                      <a:pt x="11153" y="28174"/>
                      <a:pt x="34731" y="12630"/>
                    </a:cubicBezTo>
                    <a:cubicBezTo>
                      <a:pt x="58302" y="-2906"/>
                      <a:pt x="90648" y="-4233"/>
                      <a:pt x="115424" y="933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5" name="Google Shape;1735;p8"/>
              <p:cNvSpPr/>
              <p:nvPr/>
            </p:nvSpPr>
            <p:spPr>
              <a:xfrm>
                <a:off x="6159255" y="2326366"/>
                <a:ext cx="182508" cy="550460"/>
              </a:xfrm>
              <a:custGeom>
                <a:rect b="b" l="l" r="r" t="t"/>
                <a:pathLst>
                  <a:path extrusionOk="0" h="149480" w="49561">
                    <a:moveTo>
                      <a:pt x="21840" y="0"/>
                    </a:moveTo>
                    <a:cubicBezTo>
                      <a:pt x="-1547" y="14907"/>
                      <a:pt x="-4202" y="48695"/>
                      <a:pt x="4740" y="74797"/>
                    </a:cubicBezTo>
                    <a:cubicBezTo>
                      <a:pt x="13683" y="100908"/>
                      <a:pt x="31184" y="123457"/>
                      <a:pt x="40379" y="149481"/>
                    </a:cubicBezTo>
                    <a:cubicBezTo>
                      <a:pt x="43182" y="118706"/>
                      <a:pt x="45986" y="87932"/>
                      <a:pt x="48789" y="57157"/>
                    </a:cubicBezTo>
                    <a:cubicBezTo>
                      <a:pt x="50457" y="38896"/>
                      <a:pt x="50693" y="17230"/>
                      <a:pt x="35934" y="6191"/>
                    </a:cubicBezTo>
                    <a:cubicBezTo>
                      <a:pt x="31446" y="2838"/>
                      <a:pt x="25324" y="917"/>
                      <a:pt x="20154" y="3100"/>
                    </a:cubicBezTo>
                    <a:cubicBezTo>
                      <a:pt x="14984" y="5283"/>
                      <a:pt x="16347" y="-996"/>
                      <a:pt x="20154" y="310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6" name="Google Shape;1736;p8"/>
              <p:cNvSpPr/>
              <p:nvPr/>
            </p:nvSpPr>
            <p:spPr>
              <a:xfrm>
                <a:off x="5702567" y="2173956"/>
                <a:ext cx="547923" cy="190695"/>
              </a:xfrm>
              <a:custGeom>
                <a:rect b="b" l="l" r="r" t="t"/>
                <a:pathLst>
                  <a:path extrusionOk="0" h="51784" w="148791">
                    <a:moveTo>
                      <a:pt x="148791" y="38876"/>
                    </a:moveTo>
                    <a:cubicBezTo>
                      <a:pt x="129037" y="56376"/>
                      <a:pt x="98280" y="53835"/>
                      <a:pt x="73531" y="44500"/>
                    </a:cubicBezTo>
                    <a:cubicBezTo>
                      <a:pt x="48782" y="35164"/>
                      <a:pt x="25998" y="20135"/>
                      <a:pt x="0" y="15148"/>
                    </a:cubicBezTo>
                    <a:cubicBezTo>
                      <a:pt x="46556" y="-11819"/>
                      <a:pt x="111563" y="-1872"/>
                      <a:pt x="147761" y="3775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7" name="Google Shape;1737;p8"/>
              <p:cNvSpPr/>
              <p:nvPr/>
            </p:nvSpPr>
            <p:spPr>
              <a:xfrm>
                <a:off x="6534854" y="1995991"/>
                <a:ext cx="178870" cy="562458"/>
              </a:xfrm>
              <a:custGeom>
                <a:rect b="b" l="l" r="r" t="t"/>
                <a:pathLst>
                  <a:path extrusionOk="0" h="152738" w="48573">
                    <a:moveTo>
                      <a:pt x="28412" y="0"/>
                    </a:moveTo>
                    <a:cubicBezTo>
                      <a:pt x="-30648" y="46389"/>
                      <a:pt x="17321" y="102315"/>
                      <a:pt x="38699" y="152739"/>
                    </a:cubicBezTo>
                    <a:cubicBezTo>
                      <a:pt x="38202" y="133430"/>
                      <a:pt x="50253" y="87993"/>
                      <a:pt x="48375" y="61602"/>
                    </a:cubicBezTo>
                    <a:cubicBezTo>
                      <a:pt x="47371" y="47411"/>
                      <a:pt x="22535" y="-8602"/>
                      <a:pt x="28403" y="9859"/>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8" name="Google Shape;1738;p8"/>
              <p:cNvSpPr/>
              <p:nvPr/>
            </p:nvSpPr>
            <p:spPr>
              <a:xfrm>
                <a:off x="4929080" y="3905297"/>
                <a:ext cx="519590" cy="176977"/>
              </a:xfrm>
              <a:custGeom>
                <a:rect b="b" l="l" r="r" t="t"/>
                <a:pathLst>
                  <a:path extrusionOk="0" h="48059" w="141097">
                    <a:moveTo>
                      <a:pt x="132138" y="43893"/>
                    </a:moveTo>
                    <a:cubicBezTo>
                      <a:pt x="88124" y="56721"/>
                      <a:pt x="41778" y="37535"/>
                      <a:pt x="0" y="18742"/>
                    </a:cubicBezTo>
                    <a:cubicBezTo>
                      <a:pt x="24260" y="9502"/>
                      <a:pt x="49184" y="132"/>
                      <a:pt x="75164" y="1"/>
                    </a:cubicBezTo>
                    <a:cubicBezTo>
                      <a:pt x="101153" y="-130"/>
                      <a:pt x="128837" y="10961"/>
                      <a:pt x="141098" y="33684"/>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9" name="Google Shape;1739;p8"/>
              <p:cNvSpPr/>
              <p:nvPr/>
            </p:nvSpPr>
            <p:spPr>
              <a:xfrm>
                <a:off x="5127407" y="4283477"/>
                <a:ext cx="265961" cy="518894"/>
              </a:xfrm>
              <a:custGeom>
                <a:rect b="b" l="l" r="r" t="t"/>
                <a:pathLst>
                  <a:path extrusionOk="0" h="140908" w="72223">
                    <a:moveTo>
                      <a:pt x="5365" y="1008"/>
                    </a:moveTo>
                    <a:cubicBezTo>
                      <a:pt x="-2478" y="13304"/>
                      <a:pt x="221" y="29835"/>
                      <a:pt x="7408" y="42524"/>
                    </a:cubicBezTo>
                    <a:cubicBezTo>
                      <a:pt x="14595" y="55213"/>
                      <a:pt x="25590" y="65256"/>
                      <a:pt x="35127" y="76320"/>
                    </a:cubicBezTo>
                    <a:cubicBezTo>
                      <a:pt x="51308" y="95096"/>
                      <a:pt x="63499" y="117252"/>
                      <a:pt x="70670" y="140909"/>
                    </a:cubicBezTo>
                    <a:cubicBezTo>
                      <a:pt x="72530" y="114160"/>
                      <a:pt x="74302" y="86625"/>
                      <a:pt x="65945" y="61125"/>
                    </a:cubicBezTo>
                    <a:cubicBezTo>
                      <a:pt x="57587" y="35625"/>
                      <a:pt x="36559" y="12308"/>
                      <a:pt x="9678" y="9453"/>
                    </a:cubicBezTo>
                    <a:cubicBezTo>
                      <a:pt x="6483" y="9112"/>
                      <a:pt x="2867" y="8876"/>
                      <a:pt x="807" y="6431"/>
                    </a:cubicBezTo>
                    <a:cubicBezTo>
                      <a:pt x="-1255" y="3986"/>
                      <a:pt x="946" y="-1053"/>
                      <a:pt x="3907" y="19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0" name="Google Shape;1740;p8"/>
              <p:cNvSpPr/>
              <p:nvPr/>
            </p:nvSpPr>
            <p:spPr>
              <a:xfrm>
                <a:off x="6870292" y="1596222"/>
                <a:ext cx="216200" cy="668422"/>
              </a:xfrm>
              <a:custGeom>
                <a:rect b="b" l="l" r="r" t="t"/>
                <a:pathLst>
                  <a:path extrusionOk="0" h="181513" w="58710">
                    <a:moveTo>
                      <a:pt x="25394" y="8619"/>
                    </a:moveTo>
                    <a:cubicBezTo>
                      <a:pt x="-158" y="35229"/>
                      <a:pt x="-7336" y="77609"/>
                      <a:pt x="8025" y="111048"/>
                    </a:cubicBezTo>
                    <a:cubicBezTo>
                      <a:pt x="20120" y="137369"/>
                      <a:pt x="43821" y="156642"/>
                      <a:pt x="58711" y="181513"/>
                    </a:cubicBezTo>
                    <a:cubicBezTo>
                      <a:pt x="48091" y="151018"/>
                      <a:pt x="54789" y="117685"/>
                      <a:pt x="55872" y="85434"/>
                    </a:cubicBezTo>
                    <a:cubicBezTo>
                      <a:pt x="56955" y="53183"/>
                      <a:pt x="49358" y="16270"/>
                      <a:pt x="21264"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1" name="Google Shape;1741;p8"/>
              <p:cNvSpPr/>
              <p:nvPr/>
            </p:nvSpPr>
            <p:spPr>
              <a:xfrm>
                <a:off x="6279125" y="1331255"/>
                <a:ext cx="769179" cy="285766"/>
              </a:xfrm>
              <a:custGeom>
                <a:rect b="b" l="l" r="r" t="t"/>
                <a:pathLst>
                  <a:path extrusionOk="0" h="77601" w="208874">
                    <a:moveTo>
                      <a:pt x="208874" y="17327"/>
                    </a:moveTo>
                    <a:cubicBezTo>
                      <a:pt x="205625" y="33989"/>
                      <a:pt x="191784" y="47071"/>
                      <a:pt x="176186" y="54031"/>
                    </a:cubicBezTo>
                    <a:cubicBezTo>
                      <a:pt x="160590" y="60991"/>
                      <a:pt x="143229" y="62834"/>
                      <a:pt x="126208" y="64589"/>
                    </a:cubicBezTo>
                    <a:cubicBezTo>
                      <a:pt x="84142" y="68929"/>
                      <a:pt x="42066" y="73261"/>
                      <a:pt x="0" y="77601"/>
                    </a:cubicBezTo>
                    <a:cubicBezTo>
                      <a:pt x="17169" y="73514"/>
                      <a:pt x="28234" y="57638"/>
                      <a:pt x="40303" y="44861"/>
                    </a:cubicBezTo>
                    <a:cubicBezTo>
                      <a:pt x="84029" y="-1406"/>
                      <a:pt x="153376" y="-14164"/>
                      <a:pt x="208874" y="1732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2" name="Google Shape;1742;p8"/>
              <p:cNvSpPr/>
              <p:nvPr/>
            </p:nvSpPr>
            <p:spPr>
              <a:xfrm>
                <a:off x="4830714" y="256156"/>
                <a:ext cx="4044976" cy="4459625"/>
              </a:xfrm>
              <a:custGeom>
                <a:rect b="b" l="l" r="r" t="t"/>
                <a:pathLst>
                  <a:path extrusionOk="0" h="1211032" w="1098432">
                    <a:moveTo>
                      <a:pt x="19186" y="1211032"/>
                    </a:moveTo>
                    <a:cubicBezTo>
                      <a:pt x="12086" y="1211032"/>
                      <a:pt x="5571" y="1208840"/>
                      <a:pt x="0" y="1204517"/>
                    </a:cubicBezTo>
                    <a:lnTo>
                      <a:pt x="5091" y="1197941"/>
                    </a:lnTo>
                    <a:cubicBezTo>
                      <a:pt x="12444" y="1203644"/>
                      <a:pt x="20706" y="1203181"/>
                      <a:pt x="26356" y="1201801"/>
                    </a:cubicBezTo>
                    <a:cubicBezTo>
                      <a:pt x="39088" y="1198675"/>
                      <a:pt x="52074" y="1187549"/>
                      <a:pt x="57952" y="1174747"/>
                    </a:cubicBezTo>
                    <a:cubicBezTo>
                      <a:pt x="62912" y="1163927"/>
                      <a:pt x="65261" y="1152312"/>
                      <a:pt x="67741" y="1140016"/>
                    </a:cubicBezTo>
                    <a:cubicBezTo>
                      <a:pt x="70151" y="1128061"/>
                      <a:pt x="72649" y="1115704"/>
                      <a:pt x="77784" y="1104211"/>
                    </a:cubicBezTo>
                    <a:cubicBezTo>
                      <a:pt x="92621" y="1070974"/>
                      <a:pt x="125090" y="1052189"/>
                      <a:pt x="156494" y="1034016"/>
                    </a:cubicBezTo>
                    <a:cubicBezTo>
                      <a:pt x="167585" y="1027597"/>
                      <a:pt x="179051" y="1020960"/>
                      <a:pt x="189443" y="1013834"/>
                    </a:cubicBezTo>
                    <a:cubicBezTo>
                      <a:pt x="243788" y="976554"/>
                      <a:pt x="279505" y="915301"/>
                      <a:pt x="284989" y="849997"/>
                    </a:cubicBezTo>
                    <a:cubicBezTo>
                      <a:pt x="286954" y="826531"/>
                      <a:pt x="285146" y="802271"/>
                      <a:pt x="283391" y="778797"/>
                    </a:cubicBezTo>
                    <a:cubicBezTo>
                      <a:pt x="280833" y="744564"/>
                      <a:pt x="278186" y="709170"/>
                      <a:pt x="287129" y="675260"/>
                    </a:cubicBezTo>
                    <a:cubicBezTo>
                      <a:pt x="305913" y="604008"/>
                      <a:pt x="367925" y="559523"/>
                      <a:pt x="427904" y="516504"/>
                    </a:cubicBezTo>
                    <a:cubicBezTo>
                      <a:pt x="466948" y="488498"/>
                      <a:pt x="507320" y="459540"/>
                      <a:pt x="536453" y="423176"/>
                    </a:cubicBezTo>
                    <a:cubicBezTo>
                      <a:pt x="568189" y="383555"/>
                      <a:pt x="586956" y="334310"/>
                      <a:pt x="605103" y="286681"/>
                    </a:cubicBezTo>
                    <a:cubicBezTo>
                      <a:pt x="626542" y="230415"/>
                      <a:pt x="648715" y="172236"/>
                      <a:pt x="692432" y="129480"/>
                    </a:cubicBezTo>
                    <a:cubicBezTo>
                      <a:pt x="724927" y="97710"/>
                      <a:pt x="767272" y="76925"/>
                      <a:pt x="808203" y="59206"/>
                    </a:cubicBezTo>
                    <a:cubicBezTo>
                      <a:pt x="887629" y="24816"/>
                      <a:pt x="992416" y="-12543"/>
                      <a:pt x="1098432" y="4076"/>
                    </a:cubicBezTo>
                    <a:lnTo>
                      <a:pt x="1097122" y="12293"/>
                    </a:lnTo>
                    <a:cubicBezTo>
                      <a:pt x="993201" y="-3994"/>
                      <a:pt x="889899" y="32894"/>
                      <a:pt x="811505" y="66839"/>
                    </a:cubicBezTo>
                    <a:cubicBezTo>
                      <a:pt x="771307" y="84243"/>
                      <a:pt x="729765" y="104600"/>
                      <a:pt x="698247" y="135427"/>
                    </a:cubicBezTo>
                    <a:cubicBezTo>
                      <a:pt x="655841" y="176900"/>
                      <a:pt x="634000" y="234214"/>
                      <a:pt x="612875" y="289641"/>
                    </a:cubicBezTo>
                    <a:cubicBezTo>
                      <a:pt x="594492" y="337864"/>
                      <a:pt x="575490" y="387738"/>
                      <a:pt x="542942" y="428372"/>
                    </a:cubicBezTo>
                    <a:cubicBezTo>
                      <a:pt x="513093" y="465627"/>
                      <a:pt x="472249" y="494925"/>
                      <a:pt x="432750" y="523264"/>
                    </a:cubicBezTo>
                    <a:cubicBezTo>
                      <a:pt x="371262" y="567365"/>
                      <a:pt x="313188" y="609021"/>
                      <a:pt x="295172" y="677382"/>
                    </a:cubicBezTo>
                    <a:cubicBezTo>
                      <a:pt x="286587" y="709947"/>
                      <a:pt x="289181" y="744634"/>
                      <a:pt x="291687" y="778186"/>
                    </a:cubicBezTo>
                    <a:cubicBezTo>
                      <a:pt x="293469" y="801974"/>
                      <a:pt x="295303" y="826575"/>
                      <a:pt x="293286" y="850695"/>
                    </a:cubicBezTo>
                    <a:cubicBezTo>
                      <a:pt x="287601" y="918462"/>
                      <a:pt x="250538" y="982020"/>
                      <a:pt x="194159" y="1020698"/>
                    </a:cubicBezTo>
                    <a:cubicBezTo>
                      <a:pt x="183504" y="1028008"/>
                      <a:pt x="171898" y="1034723"/>
                      <a:pt x="160677" y="1041221"/>
                    </a:cubicBezTo>
                    <a:cubicBezTo>
                      <a:pt x="129029" y="1059534"/>
                      <a:pt x="99135" y="1076834"/>
                      <a:pt x="85391" y="1107608"/>
                    </a:cubicBezTo>
                    <a:cubicBezTo>
                      <a:pt x="80639" y="1118254"/>
                      <a:pt x="78343" y="1129624"/>
                      <a:pt x="75906" y="1141667"/>
                    </a:cubicBezTo>
                    <a:cubicBezTo>
                      <a:pt x="73435" y="1153884"/>
                      <a:pt x="70885" y="1166520"/>
                      <a:pt x="65523" y="1178214"/>
                    </a:cubicBezTo>
                    <a:cubicBezTo>
                      <a:pt x="58554" y="1193409"/>
                      <a:pt x="43621" y="1206133"/>
                      <a:pt x="28355" y="1209879"/>
                    </a:cubicBezTo>
                    <a:cubicBezTo>
                      <a:pt x="25221" y="1210648"/>
                      <a:pt x="22164" y="1211032"/>
                      <a:pt x="19204" y="1211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3" name="Google Shape;1743;p8"/>
              <p:cNvSpPr/>
              <p:nvPr/>
            </p:nvSpPr>
            <p:spPr>
              <a:xfrm>
                <a:off x="5870132" y="2792599"/>
                <a:ext cx="333388" cy="523865"/>
              </a:xfrm>
              <a:custGeom>
                <a:rect b="b" l="l" r="r" t="t"/>
                <a:pathLst>
                  <a:path extrusionOk="0" h="142258" w="90533">
                    <a:moveTo>
                      <a:pt x="90534" y="142250"/>
                    </a:moveTo>
                    <a:lnTo>
                      <a:pt x="82709" y="136696"/>
                    </a:lnTo>
                    <a:cubicBezTo>
                      <a:pt x="58877" y="119772"/>
                      <a:pt x="37865" y="104043"/>
                      <a:pt x="22103" y="82840"/>
                    </a:cubicBezTo>
                    <a:cubicBezTo>
                      <a:pt x="4130" y="58667"/>
                      <a:pt x="-2891" y="31255"/>
                      <a:pt x="2637" y="7205"/>
                    </a:cubicBezTo>
                    <a:cubicBezTo>
                      <a:pt x="1772" y="6733"/>
                      <a:pt x="890" y="6270"/>
                      <a:pt x="0" y="5825"/>
                    </a:cubicBezTo>
                    <a:lnTo>
                      <a:pt x="2952" y="0"/>
                    </a:lnTo>
                    <a:cubicBezTo>
                      <a:pt x="51018" y="24356"/>
                      <a:pt x="71182" y="79102"/>
                      <a:pt x="87722" y="133080"/>
                    </a:cubicBezTo>
                    <a:lnTo>
                      <a:pt x="90534" y="142259"/>
                    </a:lnTo>
                    <a:close/>
                    <a:moveTo>
                      <a:pt x="8575" y="10706"/>
                    </a:moveTo>
                    <a:cubicBezTo>
                      <a:pt x="4436" y="32180"/>
                      <a:pt x="11291" y="57349"/>
                      <a:pt x="27342" y="78945"/>
                    </a:cubicBezTo>
                    <a:cubicBezTo>
                      <a:pt x="40800" y="97040"/>
                      <a:pt x="58484" y="111187"/>
                      <a:pt x="78587" y="125719"/>
                    </a:cubicBezTo>
                    <a:cubicBezTo>
                      <a:pt x="64029" y="79609"/>
                      <a:pt x="45804" y="34346"/>
                      <a:pt x="8567" y="107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4" name="Google Shape;1744;p8"/>
              <p:cNvSpPr/>
              <p:nvPr/>
            </p:nvSpPr>
            <p:spPr>
              <a:xfrm>
                <a:off x="5284954" y="3384892"/>
                <a:ext cx="610761" cy="271349"/>
              </a:xfrm>
              <a:custGeom>
                <a:rect b="b" l="l" r="r" t="t"/>
                <a:pathLst>
                  <a:path extrusionOk="0" h="73686" w="165855">
                    <a:moveTo>
                      <a:pt x="18" y="73686"/>
                    </a:moveTo>
                    <a:lnTo>
                      <a:pt x="2943" y="64569"/>
                    </a:lnTo>
                    <a:cubicBezTo>
                      <a:pt x="11763" y="37121"/>
                      <a:pt x="38390" y="14468"/>
                      <a:pt x="72431" y="5447"/>
                    </a:cubicBezTo>
                    <a:cubicBezTo>
                      <a:pt x="102070" y="-2403"/>
                      <a:pt x="133255" y="-317"/>
                      <a:pt x="165262" y="2740"/>
                    </a:cubicBezTo>
                    <a:lnTo>
                      <a:pt x="164642" y="9246"/>
                    </a:lnTo>
                    <a:cubicBezTo>
                      <a:pt x="133247" y="6251"/>
                      <a:pt x="102708" y="4190"/>
                      <a:pt x="74099" y="11770"/>
                    </a:cubicBezTo>
                    <a:cubicBezTo>
                      <a:pt x="45866" y="19245"/>
                      <a:pt x="23142" y="36545"/>
                      <a:pt x="12636" y="57975"/>
                    </a:cubicBezTo>
                    <a:cubicBezTo>
                      <a:pt x="31535" y="48797"/>
                      <a:pt x="53707" y="48893"/>
                      <a:pt x="75216" y="48981"/>
                    </a:cubicBezTo>
                    <a:cubicBezTo>
                      <a:pt x="80666" y="49007"/>
                      <a:pt x="86290" y="49024"/>
                      <a:pt x="91687" y="48893"/>
                    </a:cubicBezTo>
                    <a:cubicBezTo>
                      <a:pt x="119064" y="48203"/>
                      <a:pt x="153254" y="37864"/>
                      <a:pt x="159489" y="10993"/>
                    </a:cubicBezTo>
                    <a:lnTo>
                      <a:pt x="165855" y="12468"/>
                    </a:lnTo>
                    <a:cubicBezTo>
                      <a:pt x="158773" y="42981"/>
                      <a:pt x="121562" y="54675"/>
                      <a:pt x="91853" y="55417"/>
                    </a:cubicBezTo>
                    <a:cubicBezTo>
                      <a:pt x="86351" y="55556"/>
                      <a:pt x="80674" y="55530"/>
                      <a:pt x="75181" y="55504"/>
                    </a:cubicBezTo>
                    <a:cubicBezTo>
                      <a:pt x="51359" y="55400"/>
                      <a:pt x="26740" y="55295"/>
                      <a:pt x="7895" y="68254"/>
                    </a:cubicBezTo>
                    <a:lnTo>
                      <a:pt x="0" y="7367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5" name="Google Shape;1745;p8"/>
              <p:cNvSpPr/>
              <p:nvPr/>
            </p:nvSpPr>
            <p:spPr>
              <a:xfrm>
                <a:off x="5767068" y="3721205"/>
                <a:ext cx="215780" cy="469972"/>
              </a:xfrm>
              <a:custGeom>
                <a:rect b="b" l="l" r="r" t="t"/>
                <a:pathLst>
                  <a:path extrusionOk="0" h="127623" w="58596">
                    <a:moveTo>
                      <a:pt x="55193" y="127623"/>
                    </a:moveTo>
                    <a:lnTo>
                      <a:pt x="50686" y="122785"/>
                    </a:lnTo>
                    <a:cubicBezTo>
                      <a:pt x="22427" y="92482"/>
                      <a:pt x="-8129" y="53001"/>
                      <a:pt x="1975" y="13135"/>
                    </a:cubicBezTo>
                    <a:lnTo>
                      <a:pt x="875" y="13039"/>
                    </a:lnTo>
                    <a:cubicBezTo>
                      <a:pt x="1232" y="8821"/>
                      <a:pt x="3634" y="5162"/>
                      <a:pt x="7633" y="2725"/>
                    </a:cubicBezTo>
                    <a:cubicBezTo>
                      <a:pt x="12620" y="-305"/>
                      <a:pt x="19231" y="-855"/>
                      <a:pt x="24479" y="1311"/>
                    </a:cubicBezTo>
                    <a:cubicBezTo>
                      <a:pt x="33291" y="4961"/>
                      <a:pt x="38443" y="13712"/>
                      <a:pt x="41954" y="20925"/>
                    </a:cubicBezTo>
                    <a:cubicBezTo>
                      <a:pt x="56931" y="51769"/>
                      <a:pt x="62031" y="87339"/>
                      <a:pt x="56311" y="121100"/>
                    </a:cubicBezTo>
                    <a:lnTo>
                      <a:pt x="55211" y="127614"/>
                    </a:lnTo>
                    <a:close/>
                    <a:moveTo>
                      <a:pt x="9223" y="9720"/>
                    </a:moveTo>
                    <a:lnTo>
                      <a:pt x="9756" y="9904"/>
                    </a:lnTo>
                    <a:cubicBezTo>
                      <a:pt x="-2837" y="46198"/>
                      <a:pt x="23973" y="83697"/>
                      <a:pt x="50836" y="113302"/>
                    </a:cubicBezTo>
                    <a:cubicBezTo>
                      <a:pt x="54626" y="82911"/>
                      <a:pt x="49456" y="51376"/>
                      <a:pt x="36059" y="23780"/>
                    </a:cubicBezTo>
                    <a:cubicBezTo>
                      <a:pt x="32872" y="17222"/>
                      <a:pt x="28706" y="10139"/>
                      <a:pt x="21964" y="7345"/>
                    </a:cubicBezTo>
                    <a:cubicBezTo>
                      <a:pt x="18628" y="5965"/>
                      <a:pt x="14227" y="6350"/>
                      <a:pt x="11022" y="8306"/>
                    </a:cubicBezTo>
                    <a:cubicBezTo>
                      <a:pt x="10437" y="8664"/>
                      <a:pt x="9800" y="9127"/>
                      <a:pt x="9223" y="97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6" name="Google Shape;1746;p8"/>
              <p:cNvSpPr/>
              <p:nvPr/>
            </p:nvSpPr>
            <p:spPr>
              <a:xfrm>
                <a:off x="5459534" y="2790109"/>
                <a:ext cx="445605" cy="342568"/>
              </a:xfrm>
              <a:custGeom>
                <a:rect b="b" l="l" r="r" t="t"/>
                <a:pathLst>
                  <a:path extrusionOk="0" h="93026" w="121006">
                    <a:moveTo>
                      <a:pt x="889" y="93018"/>
                    </a:moveTo>
                    <a:lnTo>
                      <a:pt x="426" y="88730"/>
                    </a:lnTo>
                    <a:cubicBezTo>
                      <a:pt x="-2709" y="59684"/>
                      <a:pt x="11666" y="29303"/>
                      <a:pt x="36196" y="13138"/>
                    </a:cubicBezTo>
                    <a:cubicBezTo>
                      <a:pt x="60710" y="-3027"/>
                      <a:pt x="94488" y="-4398"/>
                      <a:pt x="120259" y="9706"/>
                    </a:cubicBezTo>
                    <a:lnTo>
                      <a:pt x="118704" y="12553"/>
                    </a:lnTo>
                    <a:cubicBezTo>
                      <a:pt x="123884" y="22753"/>
                      <a:pt x="119683" y="35433"/>
                      <a:pt x="112469" y="43118"/>
                    </a:cubicBezTo>
                    <a:cubicBezTo>
                      <a:pt x="104776" y="51310"/>
                      <a:pt x="94095" y="55597"/>
                      <a:pt x="84672" y="59388"/>
                    </a:cubicBezTo>
                    <a:lnTo>
                      <a:pt x="889" y="93027"/>
                    </a:lnTo>
                    <a:close/>
                    <a:moveTo>
                      <a:pt x="81249" y="6510"/>
                    </a:moveTo>
                    <a:cubicBezTo>
                      <a:pt x="66613" y="6510"/>
                      <a:pt x="51959" y="10570"/>
                      <a:pt x="39786" y="18596"/>
                    </a:cubicBezTo>
                    <a:cubicBezTo>
                      <a:pt x="18469" y="32647"/>
                      <a:pt x="5500" y="58365"/>
                      <a:pt x="6591" y="83691"/>
                    </a:cubicBezTo>
                    <a:lnTo>
                      <a:pt x="82236" y="53318"/>
                    </a:lnTo>
                    <a:cubicBezTo>
                      <a:pt x="91030" y="49790"/>
                      <a:pt x="100995" y="45790"/>
                      <a:pt x="107701" y="38647"/>
                    </a:cubicBezTo>
                    <a:cubicBezTo>
                      <a:pt x="113456" y="32516"/>
                      <a:pt x="116993" y="21915"/>
                      <a:pt x="112208" y="14352"/>
                    </a:cubicBezTo>
                    <a:lnTo>
                      <a:pt x="113439" y="13575"/>
                    </a:lnTo>
                    <a:cubicBezTo>
                      <a:pt x="103448" y="8859"/>
                      <a:pt x="92349" y="6519"/>
                      <a:pt x="81249" y="651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7" name="Google Shape;1747;p8"/>
              <p:cNvSpPr/>
              <p:nvPr/>
            </p:nvSpPr>
            <p:spPr>
              <a:xfrm>
                <a:off x="6147155" y="2316203"/>
                <a:ext cx="206566" cy="616484"/>
              </a:xfrm>
              <a:custGeom>
                <a:rect b="b" l="l" r="r" t="t"/>
                <a:pathLst>
                  <a:path extrusionOk="0" h="167409" w="56094">
                    <a:moveTo>
                      <a:pt x="45570" y="167410"/>
                    </a:moveTo>
                    <a:lnTo>
                      <a:pt x="40592" y="153324"/>
                    </a:lnTo>
                    <a:cubicBezTo>
                      <a:pt x="36147" y="140757"/>
                      <a:pt x="29553" y="128697"/>
                      <a:pt x="23178" y="117038"/>
                    </a:cubicBezTo>
                    <a:cubicBezTo>
                      <a:pt x="16480" y="104795"/>
                      <a:pt x="9564" y="92124"/>
                      <a:pt x="4935" y="78614"/>
                    </a:cubicBezTo>
                    <a:cubicBezTo>
                      <a:pt x="-3274" y="54651"/>
                      <a:pt x="-2471" y="22924"/>
                      <a:pt x="16803" y="5056"/>
                    </a:cubicBezTo>
                    <a:cubicBezTo>
                      <a:pt x="16882" y="3878"/>
                      <a:pt x="17458" y="2742"/>
                      <a:pt x="18480" y="2000"/>
                    </a:cubicBezTo>
                    <a:cubicBezTo>
                      <a:pt x="19258" y="1432"/>
                      <a:pt x="20331" y="1083"/>
                      <a:pt x="21563" y="1205"/>
                    </a:cubicBezTo>
                    <a:cubicBezTo>
                      <a:pt x="22148" y="795"/>
                      <a:pt x="22751" y="393"/>
                      <a:pt x="23361" y="0"/>
                    </a:cubicBezTo>
                    <a:lnTo>
                      <a:pt x="24663" y="2044"/>
                    </a:lnTo>
                    <a:cubicBezTo>
                      <a:pt x="30714" y="681"/>
                      <a:pt x="37002" y="3205"/>
                      <a:pt x="41177" y="6331"/>
                    </a:cubicBezTo>
                    <a:cubicBezTo>
                      <a:pt x="56896" y="18086"/>
                      <a:pt x="57149" y="40163"/>
                      <a:pt x="55324" y="60205"/>
                    </a:cubicBezTo>
                    <a:lnTo>
                      <a:pt x="45552" y="167410"/>
                    </a:lnTo>
                    <a:close/>
                    <a:moveTo>
                      <a:pt x="21536" y="9598"/>
                    </a:moveTo>
                    <a:cubicBezTo>
                      <a:pt x="4114" y="25422"/>
                      <a:pt x="3582" y="54476"/>
                      <a:pt x="11118" y="76500"/>
                    </a:cubicBezTo>
                    <a:cubicBezTo>
                      <a:pt x="15563" y="89486"/>
                      <a:pt x="22348" y="101896"/>
                      <a:pt x="28916" y="113903"/>
                    </a:cubicBezTo>
                    <a:cubicBezTo>
                      <a:pt x="33291" y="121911"/>
                      <a:pt x="37771" y="130094"/>
                      <a:pt x="41631" y="138583"/>
                    </a:cubicBezTo>
                    <a:lnTo>
                      <a:pt x="48827" y="59620"/>
                    </a:lnTo>
                    <a:cubicBezTo>
                      <a:pt x="50486" y="41377"/>
                      <a:pt x="50416" y="21396"/>
                      <a:pt x="37273" y="11571"/>
                    </a:cubicBezTo>
                    <a:cubicBezTo>
                      <a:pt x="33972" y="9100"/>
                      <a:pt x="28933" y="7100"/>
                      <a:pt x="24724" y="8873"/>
                    </a:cubicBezTo>
                    <a:cubicBezTo>
                      <a:pt x="23528" y="9379"/>
                      <a:pt x="22463" y="9589"/>
                      <a:pt x="21536" y="95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8" name="Google Shape;1748;p8"/>
              <p:cNvSpPr/>
              <p:nvPr/>
            </p:nvSpPr>
            <p:spPr>
              <a:xfrm>
                <a:off x="5668672" y="2161867"/>
                <a:ext cx="589855" cy="214774"/>
              </a:xfrm>
              <a:custGeom>
                <a:rect b="b" l="l" r="r" t="t"/>
                <a:pathLst>
                  <a:path extrusionOk="0" h="58323" w="160178">
                    <a:moveTo>
                      <a:pt x="119606" y="58323"/>
                    </a:moveTo>
                    <a:cubicBezTo>
                      <a:pt x="107781" y="58323"/>
                      <a:pt x="94865" y="55852"/>
                      <a:pt x="81591" y="50839"/>
                    </a:cubicBezTo>
                    <a:cubicBezTo>
                      <a:pt x="72448" y="47389"/>
                      <a:pt x="63497" y="43137"/>
                      <a:pt x="54842" y="39024"/>
                    </a:cubicBezTo>
                    <a:cubicBezTo>
                      <a:pt x="40031" y="31993"/>
                      <a:pt x="24723" y="24728"/>
                      <a:pt x="8602" y="21636"/>
                    </a:cubicBezTo>
                    <a:lnTo>
                      <a:pt x="0" y="19986"/>
                    </a:lnTo>
                    <a:lnTo>
                      <a:pt x="7580" y="15593"/>
                    </a:lnTo>
                    <a:cubicBezTo>
                      <a:pt x="55472" y="-12151"/>
                      <a:pt x="122156" y="-1942"/>
                      <a:pt x="159393" y="38822"/>
                    </a:cubicBezTo>
                    <a:lnTo>
                      <a:pt x="157000" y="41006"/>
                    </a:lnTo>
                    <a:lnTo>
                      <a:pt x="160179" y="44586"/>
                    </a:lnTo>
                    <a:cubicBezTo>
                      <a:pt x="149909" y="53686"/>
                      <a:pt x="135770" y="58306"/>
                      <a:pt x="119614" y="58306"/>
                    </a:cubicBezTo>
                    <a:close/>
                    <a:moveTo>
                      <a:pt x="18470" y="17252"/>
                    </a:moveTo>
                    <a:cubicBezTo>
                      <a:pt x="32155" y="21025"/>
                      <a:pt x="45071" y="27164"/>
                      <a:pt x="57629" y="33129"/>
                    </a:cubicBezTo>
                    <a:cubicBezTo>
                      <a:pt x="66170" y="37181"/>
                      <a:pt x="74998" y="41373"/>
                      <a:pt x="83879" y="44726"/>
                    </a:cubicBezTo>
                    <a:cubicBezTo>
                      <a:pt x="111466" y="55136"/>
                      <a:pt x="137054" y="53992"/>
                      <a:pt x="153227" y="41835"/>
                    </a:cubicBezTo>
                    <a:cubicBezTo>
                      <a:pt x="119719" y="6502"/>
                      <a:pt x="62440" y="-3576"/>
                      <a:pt x="18461" y="1726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9" name="Google Shape;1749;p8"/>
              <p:cNvSpPr/>
              <p:nvPr/>
            </p:nvSpPr>
            <p:spPr>
              <a:xfrm>
                <a:off x="6523248" y="1986536"/>
                <a:ext cx="202493" cy="635007"/>
              </a:xfrm>
              <a:custGeom>
                <a:rect b="b" l="l" r="r" t="t"/>
                <a:pathLst>
                  <a:path extrusionOk="0" h="172439" w="54988">
                    <a:moveTo>
                      <a:pt x="45563" y="172431"/>
                    </a:moveTo>
                    <a:lnTo>
                      <a:pt x="38839" y="156581"/>
                    </a:lnTo>
                    <a:cubicBezTo>
                      <a:pt x="34848" y="147176"/>
                      <a:pt x="30010" y="137744"/>
                      <a:pt x="24892" y="127762"/>
                    </a:cubicBezTo>
                    <a:cubicBezTo>
                      <a:pt x="3619" y="86299"/>
                      <a:pt x="-20493" y="39298"/>
                      <a:pt x="29538" y="0"/>
                    </a:cubicBezTo>
                    <a:lnTo>
                      <a:pt x="33573" y="5135"/>
                    </a:lnTo>
                    <a:cubicBezTo>
                      <a:pt x="33197" y="5432"/>
                      <a:pt x="32831" y="5720"/>
                      <a:pt x="32463" y="6017"/>
                    </a:cubicBezTo>
                    <a:cubicBezTo>
                      <a:pt x="37703" y="10549"/>
                      <a:pt x="54130" y="54659"/>
                      <a:pt x="54785" y="63934"/>
                    </a:cubicBezTo>
                    <a:cubicBezTo>
                      <a:pt x="55868" y="79242"/>
                      <a:pt x="52410" y="100664"/>
                      <a:pt x="49353" y="119571"/>
                    </a:cubicBezTo>
                    <a:cubicBezTo>
                      <a:pt x="47065" y="133753"/>
                      <a:pt x="44899" y="147141"/>
                      <a:pt x="45109" y="155227"/>
                    </a:cubicBezTo>
                    <a:lnTo>
                      <a:pt x="45554" y="172440"/>
                    </a:lnTo>
                    <a:close/>
                    <a:moveTo>
                      <a:pt x="27556" y="10244"/>
                    </a:moveTo>
                    <a:cubicBezTo>
                      <a:pt x="-10249" y="44931"/>
                      <a:pt x="9679" y="83775"/>
                      <a:pt x="30717" y="124776"/>
                    </a:cubicBezTo>
                    <a:cubicBezTo>
                      <a:pt x="33643" y="130478"/>
                      <a:pt x="36629" y="136303"/>
                      <a:pt x="39424" y="142102"/>
                    </a:cubicBezTo>
                    <a:cubicBezTo>
                      <a:pt x="40244" y="135054"/>
                      <a:pt x="41554" y="126924"/>
                      <a:pt x="42917" y="118531"/>
                    </a:cubicBezTo>
                    <a:cubicBezTo>
                      <a:pt x="45912" y="99983"/>
                      <a:pt x="49309" y="78946"/>
                      <a:pt x="48279" y="64405"/>
                    </a:cubicBezTo>
                    <a:cubicBezTo>
                      <a:pt x="47554" y="54170"/>
                      <a:pt x="34036" y="21893"/>
                      <a:pt x="29599" y="13056"/>
                    </a:cubicBezTo>
                    <a:lnTo>
                      <a:pt x="28455" y="13422"/>
                    </a:lnTo>
                    <a:cubicBezTo>
                      <a:pt x="28071" y="12226"/>
                      <a:pt x="27739" y="11178"/>
                      <a:pt x="27556" y="10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0" name="Google Shape;1750;p8"/>
              <p:cNvSpPr/>
              <p:nvPr/>
            </p:nvSpPr>
            <p:spPr>
              <a:xfrm>
                <a:off x="4897663" y="3893245"/>
                <a:ext cx="561555" cy="201215"/>
              </a:xfrm>
              <a:custGeom>
                <a:rect b="b" l="l" r="r" t="t"/>
                <a:pathLst>
                  <a:path extrusionOk="0" h="54641" w="152493">
                    <a:moveTo>
                      <a:pt x="110392" y="54642"/>
                    </a:moveTo>
                    <a:cubicBezTo>
                      <a:pt x="76587" y="54642"/>
                      <a:pt x="42206" y="40739"/>
                      <a:pt x="7187" y="24994"/>
                    </a:cubicBezTo>
                    <a:lnTo>
                      <a:pt x="0" y="21762"/>
                    </a:lnTo>
                    <a:lnTo>
                      <a:pt x="7362" y="18959"/>
                    </a:lnTo>
                    <a:cubicBezTo>
                      <a:pt x="30521" y="10139"/>
                      <a:pt x="56772" y="140"/>
                      <a:pt x="83670" y="0"/>
                    </a:cubicBezTo>
                    <a:cubicBezTo>
                      <a:pt x="83836" y="0"/>
                      <a:pt x="84001" y="0"/>
                      <a:pt x="84159" y="0"/>
                    </a:cubicBezTo>
                    <a:cubicBezTo>
                      <a:pt x="114086" y="0"/>
                      <a:pt x="140870" y="13859"/>
                      <a:pt x="152494" y="35403"/>
                    </a:cubicBezTo>
                    <a:lnTo>
                      <a:pt x="146738" y="38503"/>
                    </a:lnTo>
                    <a:cubicBezTo>
                      <a:pt x="136242" y="19047"/>
                      <a:pt x="111711" y="6532"/>
                      <a:pt x="84159" y="6532"/>
                    </a:cubicBezTo>
                    <a:cubicBezTo>
                      <a:pt x="84001" y="6532"/>
                      <a:pt x="83853" y="6532"/>
                      <a:pt x="83696" y="6532"/>
                    </a:cubicBezTo>
                    <a:cubicBezTo>
                      <a:pt x="60641" y="6646"/>
                      <a:pt x="38520" y="14173"/>
                      <a:pt x="17081" y="22251"/>
                    </a:cubicBezTo>
                    <a:cubicBezTo>
                      <a:pt x="59226" y="40879"/>
                      <a:pt x="100332" y="55497"/>
                      <a:pt x="139735" y="44023"/>
                    </a:cubicBezTo>
                    <a:lnTo>
                      <a:pt x="141560" y="50302"/>
                    </a:lnTo>
                    <a:cubicBezTo>
                      <a:pt x="131220" y="53314"/>
                      <a:pt x="120828" y="54642"/>
                      <a:pt x="110375" y="5464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1" name="Google Shape;1751;p8"/>
              <p:cNvSpPr/>
              <p:nvPr/>
            </p:nvSpPr>
            <p:spPr>
              <a:xfrm>
                <a:off x="5115315" y="4271411"/>
                <a:ext cx="290019" cy="597051"/>
              </a:xfrm>
              <a:custGeom>
                <a:rect b="b" l="l" r="r" t="t"/>
                <a:pathLst>
                  <a:path extrusionOk="0" h="162132" w="78756">
                    <a:moveTo>
                      <a:pt x="75972" y="162132"/>
                    </a:moveTo>
                    <a:lnTo>
                      <a:pt x="70819" y="145129"/>
                    </a:lnTo>
                    <a:cubicBezTo>
                      <a:pt x="63807" y="122005"/>
                      <a:pt x="51746" y="100085"/>
                      <a:pt x="35932" y="81728"/>
                    </a:cubicBezTo>
                    <a:cubicBezTo>
                      <a:pt x="33312" y="78689"/>
                      <a:pt x="30569" y="75720"/>
                      <a:pt x="27836" y="72760"/>
                    </a:cubicBezTo>
                    <a:cubicBezTo>
                      <a:pt x="20649" y="64961"/>
                      <a:pt x="13217" y="56910"/>
                      <a:pt x="7837" y="47417"/>
                    </a:cubicBezTo>
                    <a:cubicBezTo>
                      <a:pt x="2353" y="37723"/>
                      <a:pt x="-1402" y="24327"/>
                      <a:pt x="1768" y="12040"/>
                    </a:cubicBezTo>
                    <a:cubicBezTo>
                      <a:pt x="1698" y="11961"/>
                      <a:pt x="1637" y="11892"/>
                      <a:pt x="1576" y="11813"/>
                    </a:cubicBezTo>
                    <a:cubicBezTo>
                      <a:pt x="-808" y="8983"/>
                      <a:pt x="-215" y="4914"/>
                      <a:pt x="1550" y="2521"/>
                    </a:cubicBezTo>
                    <a:cubicBezTo>
                      <a:pt x="3252" y="216"/>
                      <a:pt x="5960" y="-597"/>
                      <a:pt x="8440" y="451"/>
                    </a:cubicBezTo>
                    <a:lnTo>
                      <a:pt x="7208" y="3368"/>
                    </a:lnTo>
                    <a:lnTo>
                      <a:pt x="11392" y="6040"/>
                    </a:lnTo>
                    <a:cubicBezTo>
                      <a:pt x="10772" y="7010"/>
                      <a:pt x="10221" y="8014"/>
                      <a:pt x="9750" y="9027"/>
                    </a:cubicBezTo>
                    <a:cubicBezTo>
                      <a:pt x="10685" y="9202"/>
                      <a:pt x="11715" y="9307"/>
                      <a:pt x="12719" y="9411"/>
                    </a:cubicBezTo>
                    <a:lnTo>
                      <a:pt x="13287" y="9473"/>
                    </a:lnTo>
                    <a:cubicBezTo>
                      <a:pt x="42891" y="12616"/>
                      <a:pt x="64269" y="38806"/>
                      <a:pt x="72321" y="63372"/>
                    </a:cubicBezTo>
                    <a:cubicBezTo>
                      <a:pt x="80993" y="89841"/>
                      <a:pt x="78976" y="118826"/>
                      <a:pt x="77203" y="144396"/>
                    </a:cubicBezTo>
                    <a:lnTo>
                      <a:pt x="75972" y="162123"/>
                    </a:lnTo>
                    <a:close/>
                    <a:moveTo>
                      <a:pt x="7733" y="15280"/>
                    </a:moveTo>
                    <a:cubicBezTo>
                      <a:pt x="5750" y="25270"/>
                      <a:pt x="8981" y="36151"/>
                      <a:pt x="13531" y="44186"/>
                    </a:cubicBezTo>
                    <a:cubicBezTo>
                      <a:pt x="18535" y="53023"/>
                      <a:pt x="25391" y="60455"/>
                      <a:pt x="32647" y="68323"/>
                    </a:cubicBezTo>
                    <a:cubicBezTo>
                      <a:pt x="35433" y="71345"/>
                      <a:pt x="38219" y="74358"/>
                      <a:pt x="40883" y="77458"/>
                    </a:cubicBezTo>
                    <a:cubicBezTo>
                      <a:pt x="53781" y="92426"/>
                      <a:pt x="64278" y="109683"/>
                      <a:pt x="71710" y="128039"/>
                    </a:cubicBezTo>
                    <a:cubicBezTo>
                      <a:pt x="72802" y="107360"/>
                      <a:pt x="72679" y="85422"/>
                      <a:pt x="66121" y="65407"/>
                    </a:cubicBezTo>
                    <a:cubicBezTo>
                      <a:pt x="58724" y="42841"/>
                      <a:pt x="39310" y="18808"/>
                      <a:pt x="12614" y="15970"/>
                    </a:cubicBezTo>
                    <a:lnTo>
                      <a:pt x="12064" y="15917"/>
                    </a:lnTo>
                    <a:cubicBezTo>
                      <a:pt x="10702" y="15777"/>
                      <a:pt x="9208" y="15621"/>
                      <a:pt x="7733" y="152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2" name="Google Shape;1752;p8"/>
              <p:cNvSpPr/>
              <p:nvPr/>
            </p:nvSpPr>
            <p:spPr>
              <a:xfrm>
                <a:off x="6858118" y="1585839"/>
                <a:ext cx="278379" cy="785672"/>
              </a:xfrm>
              <a:custGeom>
                <a:rect b="b" l="l" r="r" t="t"/>
                <a:pathLst>
                  <a:path extrusionOk="0" h="213353" w="75595">
                    <a:moveTo>
                      <a:pt x="75596" y="213353"/>
                    </a:moveTo>
                    <a:lnTo>
                      <a:pt x="59221" y="186011"/>
                    </a:lnTo>
                    <a:cubicBezTo>
                      <a:pt x="52873" y="175400"/>
                      <a:pt x="44672" y="165584"/>
                      <a:pt x="36743" y="156083"/>
                    </a:cubicBezTo>
                    <a:cubicBezTo>
                      <a:pt x="26238" y="143499"/>
                      <a:pt x="15374" y="130487"/>
                      <a:pt x="8370" y="115231"/>
                    </a:cubicBezTo>
                    <a:cubicBezTo>
                      <a:pt x="-7612" y="80456"/>
                      <a:pt x="-214" y="36844"/>
                      <a:pt x="26351" y="9170"/>
                    </a:cubicBezTo>
                    <a:lnTo>
                      <a:pt x="31066" y="13693"/>
                    </a:lnTo>
                    <a:cubicBezTo>
                      <a:pt x="6318" y="39473"/>
                      <a:pt x="-572" y="80107"/>
                      <a:pt x="14308" y="112497"/>
                    </a:cubicBezTo>
                    <a:cubicBezTo>
                      <a:pt x="20954" y="126959"/>
                      <a:pt x="31538" y="139630"/>
                      <a:pt x="41764" y="151891"/>
                    </a:cubicBezTo>
                    <a:cubicBezTo>
                      <a:pt x="46052" y="157026"/>
                      <a:pt x="50419" y="162258"/>
                      <a:pt x="54550" y="167681"/>
                    </a:cubicBezTo>
                    <a:cubicBezTo>
                      <a:pt x="51633" y="149307"/>
                      <a:pt x="53065" y="130321"/>
                      <a:pt x="54462" y="111816"/>
                    </a:cubicBezTo>
                    <a:cubicBezTo>
                      <a:pt x="55047" y="104026"/>
                      <a:pt x="55658" y="95966"/>
                      <a:pt x="55920" y="88150"/>
                    </a:cubicBezTo>
                    <a:cubicBezTo>
                      <a:pt x="56550" y="69453"/>
                      <a:pt x="54585" y="23981"/>
                      <a:pt x="22936" y="5659"/>
                    </a:cubicBezTo>
                    <a:lnTo>
                      <a:pt x="26211" y="0"/>
                    </a:lnTo>
                    <a:cubicBezTo>
                      <a:pt x="59667" y="19370"/>
                      <a:pt x="63274" y="63680"/>
                      <a:pt x="62453" y="88368"/>
                    </a:cubicBezTo>
                    <a:cubicBezTo>
                      <a:pt x="62191" y="96324"/>
                      <a:pt x="61571" y="104454"/>
                      <a:pt x="60977" y="112305"/>
                    </a:cubicBezTo>
                    <a:cubicBezTo>
                      <a:pt x="59178" y="136181"/>
                      <a:pt x="57309" y="160869"/>
                      <a:pt x="65108" y="183260"/>
                    </a:cubicBezTo>
                    <a:lnTo>
                      <a:pt x="75587" y="2133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3" name="Google Shape;1753;p8"/>
              <p:cNvSpPr/>
              <p:nvPr/>
            </p:nvSpPr>
            <p:spPr>
              <a:xfrm>
                <a:off x="6276331" y="1319104"/>
                <a:ext cx="785448" cy="309882"/>
              </a:xfrm>
              <a:custGeom>
                <a:rect b="b" l="l" r="r" t="t"/>
                <a:pathLst>
                  <a:path extrusionOk="0" h="84150" w="213292">
                    <a:moveTo>
                      <a:pt x="1092" y="84150"/>
                    </a:moveTo>
                    <a:lnTo>
                      <a:pt x="0" y="77723"/>
                    </a:lnTo>
                    <a:cubicBezTo>
                      <a:pt x="12995" y="74631"/>
                      <a:pt x="22645" y="63785"/>
                      <a:pt x="31980" y="53305"/>
                    </a:cubicBezTo>
                    <a:cubicBezTo>
                      <a:pt x="34216" y="50799"/>
                      <a:pt x="36434" y="48310"/>
                      <a:pt x="38687" y="45917"/>
                    </a:cubicBezTo>
                    <a:cubicBezTo>
                      <a:pt x="84334" y="-2393"/>
                      <a:pt x="155289" y="-13955"/>
                      <a:pt x="211249" y="17789"/>
                    </a:cubicBezTo>
                    <a:lnTo>
                      <a:pt x="213293" y="18950"/>
                    </a:lnTo>
                    <a:lnTo>
                      <a:pt x="212847" y="21256"/>
                    </a:lnTo>
                    <a:cubicBezTo>
                      <a:pt x="209686" y="37473"/>
                      <a:pt x="196761" y="52074"/>
                      <a:pt x="178282" y="60318"/>
                    </a:cubicBezTo>
                    <a:cubicBezTo>
                      <a:pt x="162048" y="67558"/>
                      <a:pt x="144390" y="69383"/>
                      <a:pt x="127308" y="71138"/>
                    </a:cubicBezTo>
                    <a:lnTo>
                      <a:pt x="1101" y="84150"/>
                    </a:lnTo>
                    <a:close/>
                    <a:moveTo>
                      <a:pt x="143683" y="6532"/>
                    </a:moveTo>
                    <a:cubicBezTo>
                      <a:pt x="107109" y="6532"/>
                      <a:pt x="70597" y="21657"/>
                      <a:pt x="43438" y="50397"/>
                    </a:cubicBezTo>
                    <a:cubicBezTo>
                      <a:pt x="41228" y="52738"/>
                      <a:pt x="39045" y="55183"/>
                      <a:pt x="36862" y="57637"/>
                    </a:cubicBezTo>
                    <a:cubicBezTo>
                      <a:pt x="31116" y="64091"/>
                      <a:pt x="25255" y="70666"/>
                      <a:pt x="18479" y="75775"/>
                    </a:cubicBezTo>
                    <a:lnTo>
                      <a:pt x="126636" y="64623"/>
                    </a:lnTo>
                    <a:cubicBezTo>
                      <a:pt x="143202" y="62912"/>
                      <a:pt x="160337" y="61148"/>
                      <a:pt x="175619" y="54336"/>
                    </a:cubicBezTo>
                    <a:cubicBezTo>
                      <a:pt x="191268" y="47358"/>
                      <a:pt x="202420" y="35499"/>
                      <a:pt x="205913" y="22277"/>
                    </a:cubicBezTo>
                    <a:cubicBezTo>
                      <a:pt x="186387" y="11667"/>
                      <a:pt x="165026" y="6514"/>
                      <a:pt x="143691" y="651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54" name="Google Shape;1754;p8"/>
            <p:cNvGrpSpPr/>
            <p:nvPr/>
          </p:nvGrpSpPr>
          <p:grpSpPr>
            <a:xfrm>
              <a:off x="8010064" y="4425452"/>
              <a:ext cx="1083052" cy="901458"/>
              <a:chOff x="2104957" y="1249515"/>
              <a:chExt cx="4206027" cy="3500807"/>
            </a:xfrm>
          </p:grpSpPr>
          <p:sp>
            <p:nvSpPr>
              <p:cNvPr id="1755" name="Google Shape;1755;p8"/>
              <p:cNvSpPr/>
              <p:nvPr/>
            </p:nvSpPr>
            <p:spPr>
              <a:xfrm>
                <a:off x="2125057" y="2770501"/>
                <a:ext cx="2125765" cy="1912782"/>
              </a:xfrm>
              <a:custGeom>
                <a:rect b="b" l="l" r="r" t="t"/>
                <a:pathLst>
                  <a:path extrusionOk="0" h="310139" w="344672">
                    <a:moveTo>
                      <a:pt x="328953" y="303825"/>
                    </a:moveTo>
                    <a:cubicBezTo>
                      <a:pt x="265028" y="239140"/>
                      <a:pt x="194030" y="183826"/>
                      <a:pt x="118315" y="139620"/>
                    </a:cubicBezTo>
                    <a:cubicBezTo>
                      <a:pt x="80065" y="117334"/>
                      <a:pt x="39283" y="96707"/>
                      <a:pt x="11687" y="58884"/>
                    </a:cubicBezTo>
                    <a:cubicBezTo>
                      <a:pt x="4875" y="49549"/>
                      <a:pt x="-1325" y="37986"/>
                      <a:pt x="246" y="25892"/>
                    </a:cubicBezTo>
                    <a:cubicBezTo>
                      <a:pt x="2081" y="11535"/>
                      <a:pt x="14743" y="1640"/>
                      <a:pt x="27231" y="234"/>
                    </a:cubicBezTo>
                    <a:cubicBezTo>
                      <a:pt x="39719" y="-1172"/>
                      <a:pt x="51945" y="3989"/>
                      <a:pt x="63560" y="9508"/>
                    </a:cubicBezTo>
                    <a:cubicBezTo>
                      <a:pt x="183026" y="66412"/>
                      <a:pt x="284327" y="173023"/>
                      <a:pt x="344672" y="305344"/>
                    </a:cubicBezTo>
                    <a:cubicBezTo>
                      <a:pt x="338471" y="314296"/>
                      <a:pt x="323451" y="309947"/>
                      <a:pt x="32161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6" name="Google Shape;1756;p8"/>
              <p:cNvSpPr/>
              <p:nvPr/>
            </p:nvSpPr>
            <p:spPr>
              <a:xfrm>
                <a:off x="2104957" y="2750303"/>
                <a:ext cx="2168487" cy="1953124"/>
              </a:xfrm>
              <a:custGeom>
                <a:rect b="b" l="l" r="r" t="t"/>
                <a:pathLst>
                  <a:path extrusionOk="0" h="316680" w="351599">
                    <a:moveTo>
                      <a:pt x="338587" y="316680"/>
                    </a:moveTo>
                    <a:cubicBezTo>
                      <a:pt x="337364" y="316680"/>
                      <a:pt x="336142" y="316540"/>
                      <a:pt x="334832" y="316261"/>
                    </a:cubicBezTo>
                    <a:cubicBezTo>
                      <a:pt x="327933" y="314698"/>
                      <a:pt x="322781" y="309275"/>
                      <a:pt x="321645" y="302445"/>
                    </a:cubicBezTo>
                    <a:lnTo>
                      <a:pt x="322693" y="302271"/>
                    </a:lnTo>
                    <a:cubicBezTo>
                      <a:pt x="260864" y="240818"/>
                      <a:pt x="192661" y="188175"/>
                      <a:pt x="119828" y="145707"/>
                    </a:cubicBezTo>
                    <a:cubicBezTo>
                      <a:pt x="115636" y="143210"/>
                      <a:pt x="111270" y="140738"/>
                      <a:pt x="106990" y="138249"/>
                    </a:cubicBezTo>
                    <a:cubicBezTo>
                      <a:pt x="72670" y="118565"/>
                      <a:pt x="37215" y="98209"/>
                      <a:pt x="12326" y="64072"/>
                    </a:cubicBezTo>
                    <a:cubicBezTo>
                      <a:pt x="2807" y="51086"/>
                      <a:pt x="-1123" y="39524"/>
                      <a:pt x="274" y="28739"/>
                    </a:cubicBezTo>
                    <a:cubicBezTo>
                      <a:pt x="2370" y="12007"/>
                      <a:pt x="16867" y="1745"/>
                      <a:pt x="30054" y="252"/>
                    </a:cubicBezTo>
                    <a:cubicBezTo>
                      <a:pt x="43502" y="-1241"/>
                      <a:pt x="56253" y="4147"/>
                      <a:pt x="68217" y="9823"/>
                    </a:cubicBezTo>
                    <a:cubicBezTo>
                      <a:pt x="187595" y="66692"/>
                      <a:pt x="290643" y="175094"/>
                      <a:pt x="350900" y="307249"/>
                    </a:cubicBezTo>
                    <a:lnTo>
                      <a:pt x="351599" y="308934"/>
                    </a:lnTo>
                    <a:lnTo>
                      <a:pt x="350551" y="310462"/>
                    </a:lnTo>
                    <a:cubicBezTo>
                      <a:pt x="347757" y="314445"/>
                      <a:pt x="343390" y="316663"/>
                      <a:pt x="338500" y="316663"/>
                    </a:cubicBezTo>
                    <a:close/>
                    <a:moveTo>
                      <a:pt x="331688" y="307598"/>
                    </a:moveTo>
                    <a:cubicBezTo>
                      <a:pt x="333085" y="308812"/>
                      <a:pt x="334832" y="309563"/>
                      <a:pt x="336317" y="309903"/>
                    </a:cubicBezTo>
                    <a:cubicBezTo>
                      <a:pt x="339285" y="310576"/>
                      <a:pt x="342080" y="309903"/>
                      <a:pt x="344089" y="308087"/>
                    </a:cubicBezTo>
                    <a:cubicBezTo>
                      <a:pt x="284356" y="178168"/>
                      <a:pt x="182880" y="71670"/>
                      <a:pt x="65422" y="15727"/>
                    </a:cubicBezTo>
                    <a:cubicBezTo>
                      <a:pt x="54331" y="10461"/>
                      <a:pt x="42542" y="5431"/>
                      <a:pt x="30839" y="6749"/>
                    </a:cubicBezTo>
                    <a:cubicBezTo>
                      <a:pt x="20448" y="7920"/>
                      <a:pt x="8483" y="16321"/>
                      <a:pt x="6737" y="29577"/>
                    </a:cubicBezTo>
                    <a:cubicBezTo>
                      <a:pt x="5602" y="38633"/>
                      <a:pt x="9095" y="48659"/>
                      <a:pt x="17566" y="60230"/>
                    </a:cubicBezTo>
                    <a:cubicBezTo>
                      <a:pt x="41668" y="93240"/>
                      <a:pt x="76513" y="113247"/>
                      <a:pt x="110222" y="132591"/>
                    </a:cubicBezTo>
                    <a:cubicBezTo>
                      <a:pt x="114588" y="135080"/>
                      <a:pt x="118868" y="137560"/>
                      <a:pt x="123146" y="140066"/>
                    </a:cubicBezTo>
                    <a:cubicBezTo>
                      <a:pt x="199297" y="184447"/>
                      <a:pt x="270383" y="239874"/>
                      <a:pt x="334482" y="304795"/>
                    </a:cubicBezTo>
                    <a:lnTo>
                      <a:pt x="331688" y="30758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7" name="Google Shape;1757;p8"/>
              <p:cNvSpPr/>
              <p:nvPr/>
            </p:nvSpPr>
            <p:spPr>
              <a:xfrm>
                <a:off x="2843689" y="1869526"/>
                <a:ext cx="1382871" cy="2804140"/>
              </a:xfrm>
              <a:custGeom>
                <a:rect b="b" l="l" r="r" t="t"/>
                <a:pathLst>
                  <a:path extrusionOk="0" h="454664" w="224219">
                    <a:moveTo>
                      <a:pt x="224220" y="449452"/>
                    </a:moveTo>
                    <a:cubicBezTo>
                      <a:pt x="174529" y="370218"/>
                      <a:pt x="124752" y="290993"/>
                      <a:pt x="75062" y="211759"/>
                    </a:cubicBezTo>
                    <a:cubicBezTo>
                      <a:pt x="47641" y="168016"/>
                      <a:pt x="19695" y="123339"/>
                      <a:pt x="5199" y="71955"/>
                    </a:cubicBezTo>
                    <a:cubicBezTo>
                      <a:pt x="1269" y="58121"/>
                      <a:pt x="-1613" y="43302"/>
                      <a:pt x="1007" y="29076"/>
                    </a:cubicBezTo>
                    <a:cubicBezTo>
                      <a:pt x="3714" y="14850"/>
                      <a:pt x="13407" y="1524"/>
                      <a:pt x="25895" y="127"/>
                    </a:cubicBezTo>
                    <a:cubicBezTo>
                      <a:pt x="35676" y="-965"/>
                      <a:pt x="45021" y="5174"/>
                      <a:pt x="52880" y="12099"/>
                    </a:cubicBezTo>
                    <a:cubicBezTo>
                      <a:pt x="79341" y="35521"/>
                      <a:pt x="97156" y="69466"/>
                      <a:pt x="113312" y="103262"/>
                    </a:cubicBezTo>
                    <a:cubicBezTo>
                      <a:pt x="153483" y="187639"/>
                      <a:pt x="186755" y="276409"/>
                      <a:pt x="212605" y="368008"/>
                    </a:cubicBezTo>
                    <a:cubicBezTo>
                      <a:pt x="220552" y="396085"/>
                      <a:pt x="227800" y="426598"/>
                      <a:pt x="219853" y="454665"/>
                    </a:cubicBezTo>
                    <a:cubicBezTo>
                      <a:pt x="216535" y="450709"/>
                      <a:pt x="213216" y="446753"/>
                      <a:pt x="209985"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8" name="Google Shape;1758;p8"/>
              <p:cNvSpPr/>
              <p:nvPr/>
            </p:nvSpPr>
            <p:spPr>
              <a:xfrm>
                <a:off x="2823787" y="1849464"/>
                <a:ext cx="1420011" cy="2866543"/>
              </a:xfrm>
              <a:custGeom>
                <a:rect b="b" l="l" r="r" t="t"/>
                <a:pathLst>
                  <a:path extrusionOk="0" h="464782" w="230241">
                    <a:moveTo>
                      <a:pt x="224477" y="464782"/>
                    </a:moveTo>
                    <a:lnTo>
                      <a:pt x="210680" y="448146"/>
                    </a:lnTo>
                    <a:lnTo>
                      <a:pt x="215744" y="443980"/>
                    </a:lnTo>
                    <a:lnTo>
                      <a:pt x="221421" y="450853"/>
                    </a:lnTo>
                    <a:cubicBezTo>
                      <a:pt x="221509" y="450434"/>
                      <a:pt x="221596" y="450023"/>
                      <a:pt x="221683" y="449604"/>
                    </a:cubicBezTo>
                    <a:lnTo>
                      <a:pt x="75494" y="216750"/>
                    </a:lnTo>
                    <a:cubicBezTo>
                      <a:pt x="48248" y="173322"/>
                      <a:pt x="20041" y="128417"/>
                      <a:pt x="5282" y="76098"/>
                    </a:cubicBezTo>
                    <a:cubicBezTo>
                      <a:pt x="1788" y="63671"/>
                      <a:pt x="-1880" y="47393"/>
                      <a:pt x="1090" y="31735"/>
                    </a:cubicBezTo>
                    <a:cubicBezTo>
                      <a:pt x="3710" y="17719"/>
                      <a:pt x="13491" y="1851"/>
                      <a:pt x="28773" y="148"/>
                    </a:cubicBezTo>
                    <a:cubicBezTo>
                      <a:pt x="40738" y="-1188"/>
                      <a:pt x="51304" y="6803"/>
                      <a:pt x="58203" y="12916"/>
                    </a:cubicBezTo>
                    <a:cubicBezTo>
                      <a:pt x="85799" y="37289"/>
                      <a:pt x="104313" y="73295"/>
                      <a:pt x="119421" y="105126"/>
                    </a:cubicBezTo>
                    <a:cubicBezTo>
                      <a:pt x="159592" y="189521"/>
                      <a:pt x="193127" y="278771"/>
                      <a:pt x="218976" y="370388"/>
                    </a:cubicBezTo>
                    <a:cubicBezTo>
                      <a:pt x="226137" y="395766"/>
                      <a:pt x="232599" y="422480"/>
                      <a:pt x="228495" y="448251"/>
                    </a:cubicBezTo>
                    <a:lnTo>
                      <a:pt x="230242" y="450975"/>
                    </a:lnTo>
                    <a:lnTo>
                      <a:pt x="227709" y="452539"/>
                    </a:lnTo>
                    <a:cubicBezTo>
                      <a:pt x="227272" y="454643"/>
                      <a:pt x="226835" y="456730"/>
                      <a:pt x="226224" y="458817"/>
                    </a:cubicBezTo>
                    <a:lnTo>
                      <a:pt x="224477" y="464782"/>
                    </a:lnTo>
                    <a:close/>
                    <a:moveTo>
                      <a:pt x="31480" y="6514"/>
                    </a:moveTo>
                    <a:cubicBezTo>
                      <a:pt x="30782" y="6514"/>
                      <a:pt x="30170" y="6549"/>
                      <a:pt x="29472" y="6628"/>
                    </a:cubicBezTo>
                    <a:cubicBezTo>
                      <a:pt x="18032" y="7903"/>
                      <a:pt x="9736" y="20828"/>
                      <a:pt x="7465" y="32940"/>
                    </a:cubicBezTo>
                    <a:cubicBezTo>
                      <a:pt x="4758" y="47271"/>
                      <a:pt x="8251" y="62580"/>
                      <a:pt x="11569" y="74317"/>
                    </a:cubicBezTo>
                    <a:cubicBezTo>
                      <a:pt x="26066" y="125744"/>
                      <a:pt x="54011" y="170248"/>
                      <a:pt x="80996" y="213283"/>
                    </a:cubicBezTo>
                    <a:lnTo>
                      <a:pt x="222993" y="439422"/>
                    </a:lnTo>
                    <a:cubicBezTo>
                      <a:pt x="224652" y="417257"/>
                      <a:pt x="218889" y="394202"/>
                      <a:pt x="212688" y="372161"/>
                    </a:cubicBezTo>
                    <a:cubicBezTo>
                      <a:pt x="186926" y="280893"/>
                      <a:pt x="153566" y="191992"/>
                      <a:pt x="113570" y="107929"/>
                    </a:cubicBezTo>
                    <a:cubicBezTo>
                      <a:pt x="98637" y="76674"/>
                      <a:pt x="80559" y="41367"/>
                      <a:pt x="53924" y="17806"/>
                    </a:cubicBezTo>
                    <a:cubicBezTo>
                      <a:pt x="45278" y="10147"/>
                      <a:pt x="38030" y="6523"/>
                      <a:pt x="31480" y="652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9" name="Google Shape;1759;p8"/>
              <p:cNvSpPr/>
              <p:nvPr/>
            </p:nvSpPr>
            <p:spPr>
              <a:xfrm>
                <a:off x="3630994" y="1269546"/>
                <a:ext cx="746175" cy="3356964"/>
              </a:xfrm>
              <a:custGeom>
                <a:rect b="b" l="l" r="r" t="t"/>
                <a:pathLst>
                  <a:path extrusionOk="0" h="544299" w="120985">
                    <a:moveTo>
                      <a:pt x="103548" y="544299"/>
                    </a:moveTo>
                    <a:cubicBezTo>
                      <a:pt x="71585" y="423602"/>
                      <a:pt x="41457" y="302267"/>
                      <a:pt x="13163" y="180356"/>
                    </a:cubicBezTo>
                    <a:cubicBezTo>
                      <a:pt x="325" y="125093"/>
                      <a:pt x="-10853" y="60732"/>
                      <a:pt x="18926" y="15015"/>
                    </a:cubicBezTo>
                    <a:cubicBezTo>
                      <a:pt x="23118" y="8501"/>
                      <a:pt x="28532" y="2344"/>
                      <a:pt x="35344" y="545"/>
                    </a:cubicBezTo>
                    <a:cubicBezTo>
                      <a:pt x="47396" y="-2616"/>
                      <a:pt x="58661" y="8509"/>
                      <a:pt x="65997" y="20019"/>
                    </a:cubicBezTo>
                    <a:cubicBezTo>
                      <a:pt x="85821" y="51117"/>
                      <a:pt x="93942" y="90005"/>
                      <a:pt x="100142" y="127984"/>
                    </a:cubicBezTo>
                    <a:cubicBezTo>
                      <a:pt x="120228" y="250638"/>
                      <a:pt x="125817" y="376453"/>
                      <a:pt x="116822" y="500861"/>
                    </a:cubicBezTo>
                    <a:cubicBezTo>
                      <a:pt x="115512" y="518886"/>
                      <a:pt x="109748" y="541801"/>
                      <a:pt x="94204" y="542841"/>
                    </a:cubicBezTo>
                    <a:cubicBezTo>
                      <a:pt x="90012" y="540465"/>
                      <a:pt x="88266" y="533610"/>
                      <a:pt x="90711"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0" name="Google Shape;1760;p8"/>
              <p:cNvSpPr/>
              <p:nvPr/>
            </p:nvSpPr>
            <p:spPr>
              <a:xfrm>
                <a:off x="3611154" y="1249552"/>
                <a:ext cx="786461" cy="3388425"/>
              </a:xfrm>
              <a:custGeom>
                <a:rect b="b" l="l" r="r" t="t"/>
                <a:pathLst>
                  <a:path extrusionOk="0" h="549400" w="127517">
                    <a:moveTo>
                      <a:pt x="96634" y="549401"/>
                    </a:moveTo>
                    <a:lnTo>
                      <a:pt x="95849" y="548920"/>
                    </a:lnTo>
                    <a:cubicBezTo>
                      <a:pt x="90084" y="545707"/>
                      <a:pt x="87814" y="536851"/>
                      <a:pt x="91045" y="530703"/>
                    </a:cubicBezTo>
                    <a:lnTo>
                      <a:pt x="96809" y="533734"/>
                    </a:lnTo>
                    <a:cubicBezTo>
                      <a:pt x="95324" y="536467"/>
                      <a:pt x="96110" y="540781"/>
                      <a:pt x="98294" y="542702"/>
                    </a:cubicBezTo>
                    <a:cubicBezTo>
                      <a:pt x="99517" y="542502"/>
                      <a:pt x="100652" y="542117"/>
                      <a:pt x="101787" y="541558"/>
                    </a:cubicBezTo>
                    <a:cubicBezTo>
                      <a:pt x="70610" y="423577"/>
                      <a:pt x="40831" y="303430"/>
                      <a:pt x="13148" y="184348"/>
                    </a:cubicBezTo>
                    <a:cubicBezTo>
                      <a:pt x="-912" y="123777"/>
                      <a:pt x="-9907" y="61520"/>
                      <a:pt x="19436" y="16484"/>
                    </a:cubicBezTo>
                    <a:cubicBezTo>
                      <a:pt x="25199" y="7542"/>
                      <a:pt x="31225" y="2354"/>
                      <a:pt x="37775" y="634"/>
                    </a:cubicBezTo>
                    <a:cubicBezTo>
                      <a:pt x="49128" y="-2344"/>
                      <a:pt x="61615" y="5263"/>
                      <a:pt x="72008" y="21505"/>
                    </a:cubicBezTo>
                    <a:cubicBezTo>
                      <a:pt x="92704" y="54018"/>
                      <a:pt x="100739" y="94914"/>
                      <a:pt x="106590" y="130702"/>
                    </a:cubicBezTo>
                    <a:cubicBezTo>
                      <a:pt x="126762" y="253800"/>
                      <a:pt x="132352" y="379511"/>
                      <a:pt x="123357" y="504339"/>
                    </a:cubicBezTo>
                    <a:cubicBezTo>
                      <a:pt x="122571" y="514416"/>
                      <a:pt x="119776" y="534878"/>
                      <a:pt x="109297" y="544353"/>
                    </a:cubicBezTo>
                    <a:cubicBezTo>
                      <a:pt x="109471" y="545139"/>
                      <a:pt x="109646" y="545925"/>
                      <a:pt x="109908" y="546711"/>
                    </a:cubicBezTo>
                    <a:lnTo>
                      <a:pt x="103620" y="548379"/>
                    </a:lnTo>
                    <a:cubicBezTo>
                      <a:pt x="103533" y="548256"/>
                      <a:pt x="103533" y="548143"/>
                      <a:pt x="103533" y="548012"/>
                    </a:cubicBezTo>
                    <a:cubicBezTo>
                      <a:pt x="101700" y="548728"/>
                      <a:pt x="99778" y="549191"/>
                      <a:pt x="97595" y="549331"/>
                    </a:cubicBezTo>
                    <a:lnTo>
                      <a:pt x="96634" y="549392"/>
                    </a:lnTo>
                    <a:close/>
                    <a:moveTo>
                      <a:pt x="42840" y="6503"/>
                    </a:moveTo>
                    <a:cubicBezTo>
                      <a:pt x="41705" y="6503"/>
                      <a:pt x="40569" y="6642"/>
                      <a:pt x="39433" y="6939"/>
                    </a:cubicBezTo>
                    <a:cubicBezTo>
                      <a:pt x="34543" y="8232"/>
                      <a:pt x="29740" y="12511"/>
                      <a:pt x="24850" y="20038"/>
                    </a:cubicBezTo>
                    <a:cubicBezTo>
                      <a:pt x="-3095" y="63022"/>
                      <a:pt x="5812" y="123698"/>
                      <a:pt x="19523" y="182863"/>
                    </a:cubicBezTo>
                    <a:cubicBezTo>
                      <a:pt x="46944" y="300836"/>
                      <a:pt x="76461" y="419839"/>
                      <a:pt x="107288" y="536755"/>
                    </a:cubicBezTo>
                    <a:cubicBezTo>
                      <a:pt x="112965" y="529332"/>
                      <a:pt x="115934" y="516242"/>
                      <a:pt x="116807" y="503859"/>
                    </a:cubicBezTo>
                    <a:cubicBezTo>
                      <a:pt x="125802" y="379537"/>
                      <a:pt x="120213" y="254342"/>
                      <a:pt x="100127" y="131750"/>
                    </a:cubicBezTo>
                    <a:cubicBezTo>
                      <a:pt x="94364" y="96608"/>
                      <a:pt x="86504" y="56472"/>
                      <a:pt x="66505" y="25007"/>
                    </a:cubicBezTo>
                    <a:cubicBezTo>
                      <a:pt x="62750" y="19139"/>
                      <a:pt x="53406" y="6503"/>
                      <a:pt x="42840" y="6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1" name="Google Shape;1761;p8"/>
              <p:cNvSpPr/>
              <p:nvPr/>
            </p:nvSpPr>
            <p:spPr>
              <a:xfrm>
                <a:off x="4165119" y="2770501"/>
                <a:ext cx="2125765" cy="1912782"/>
              </a:xfrm>
              <a:custGeom>
                <a:rect b="b" l="l" r="r" t="t"/>
                <a:pathLst>
                  <a:path extrusionOk="0" h="310139" w="344672">
                    <a:moveTo>
                      <a:pt x="15719" y="303825"/>
                    </a:moveTo>
                    <a:cubicBezTo>
                      <a:pt x="79644" y="239140"/>
                      <a:pt x="150556" y="183826"/>
                      <a:pt x="226357" y="139620"/>
                    </a:cubicBezTo>
                    <a:cubicBezTo>
                      <a:pt x="264607" y="117334"/>
                      <a:pt x="305303" y="96707"/>
                      <a:pt x="332985" y="58884"/>
                    </a:cubicBezTo>
                    <a:cubicBezTo>
                      <a:pt x="339798" y="49549"/>
                      <a:pt x="345998" y="37986"/>
                      <a:pt x="344426" y="25892"/>
                    </a:cubicBezTo>
                    <a:cubicBezTo>
                      <a:pt x="342591" y="11535"/>
                      <a:pt x="329929" y="1640"/>
                      <a:pt x="317441" y="234"/>
                    </a:cubicBezTo>
                    <a:cubicBezTo>
                      <a:pt x="304953" y="-1172"/>
                      <a:pt x="292727" y="3989"/>
                      <a:pt x="281112" y="9508"/>
                    </a:cubicBezTo>
                    <a:cubicBezTo>
                      <a:pt x="161646" y="66412"/>
                      <a:pt x="60257" y="173023"/>
                      <a:pt x="0" y="305344"/>
                    </a:cubicBezTo>
                    <a:cubicBezTo>
                      <a:pt x="6201" y="314296"/>
                      <a:pt x="21134" y="309947"/>
                      <a:pt x="22967" y="298646"/>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2" name="Google Shape;1762;p8"/>
              <p:cNvSpPr/>
              <p:nvPr/>
            </p:nvSpPr>
            <p:spPr>
              <a:xfrm>
                <a:off x="4141961" y="2750327"/>
                <a:ext cx="2169023" cy="1953099"/>
              </a:xfrm>
              <a:custGeom>
                <a:rect b="b" l="l" r="r" t="t"/>
                <a:pathLst>
                  <a:path extrusionOk="0" h="316676" w="351686">
                    <a:moveTo>
                      <a:pt x="13099" y="316676"/>
                    </a:moveTo>
                    <a:cubicBezTo>
                      <a:pt x="8209" y="316676"/>
                      <a:pt x="3843" y="314458"/>
                      <a:pt x="1048" y="310476"/>
                    </a:cubicBezTo>
                    <a:lnTo>
                      <a:pt x="0" y="308947"/>
                    </a:lnTo>
                    <a:lnTo>
                      <a:pt x="786" y="307253"/>
                    </a:lnTo>
                    <a:cubicBezTo>
                      <a:pt x="61043" y="175098"/>
                      <a:pt x="164092" y="66688"/>
                      <a:pt x="283470" y="9828"/>
                    </a:cubicBezTo>
                    <a:cubicBezTo>
                      <a:pt x="295347" y="4152"/>
                      <a:pt x="308097" y="-1254"/>
                      <a:pt x="321546" y="257"/>
                    </a:cubicBezTo>
                    <a:cubicBezTo>
                      <a:pt x="334732" y="1741"/>
                      <a:pt x="349229" y="12002"/>
                      <a:pt x="351412" y="28744"/>
                    </a:cubicBezTo>
                    <a:cubicBezTo>
                      <a:pt x="352809" y="39529"/>
                      <a:pt x="348879" y="51082"/>
                      <a:pt x="339360" y="64077"/>
                    </a:cubicBezTo>
                    <a:cubicBezTo>
                      <a:pt x="314384" y="98214"/>
                      <a:pt x="278929" y="118570"/>
                      <a:pt x="244696" y="138254"/>
                    </a:cubicBezTo>
                    <a:cubicBezTo>
                      <a:pt x="240330" y="140734"/>
                      <a:pt x="236050" y="143206"/>
                      <a:pt x="231771" y="145703"/>
                    </a:cubicBezTo>
                    <a:cubicBezTo>
                      <a:pt x="158939" y="188171"/>
                      <a:pt x="90822" y="240813"/>
                      <a:pt x="28906" y="302267"/>
                    </a:cubicBezTo>
                    <a:lnTo>
                      <a:pt x="29954" y="302441"/>
                    </a:lnTo>
                    <a:cubicBezTo>
                      <a:pt x="28906" y="309271"/>
                      <a:pt x="23666" y="314694"/>
                      <a:pt x="16767" y="316257"/>
                    </a:cubicBezTo>
                    <a:cubicBezTo>
                      <a:pt x="15544" y="316545"/>
                      <a:pt x="14322" y="316676"/>
                      <a:pt x="13099" y="316676"/>
                    </a:cubicBezTo>
                    <a:close/>
                    <a:moveTo>
                      <a:pt x="7598" y="308083"/>
                    </a:moveTo>
                    <a:cubicBezTo>
                      <a:pt x="9519" y="309899"/>
                      <a:pt x="12313" y="310572"/>
                      <a:pt x="15370" y="309891"/>
                    </a:cubicBezTo>
                    <a:cubicBezTo>
                      <a:pt x="16854" y="309550"/>
                      <a:pt x="18514" y="308799"/>
                      <a:pt x="19999" y="307594"/>
                    </a:cubicBezTo>
                    <a:lnTo>
                      <a:pt x="17204" y="304808"/>
                    </a:lnTo>
                    <a:cubicBezTo>
                      <a:pt x="81303" y="239888"/>
                      <a:pt x="152389" y="184460"/>
                      <a:pt x="228540" y="140079"/>
                    </a:cubicBezTo>
                    <a:cubicBezTo>
                      <a:pt x="232819" y="137582"/>
                      <a:pt x="237098" y="135102"/>
                      <a:pt x="241465" y="132613"/>
                    </a:cubicBezTo>
                    <a:cubicBezTo>
                      <a:pt x="275086" y="113269"/>
                      <a:pt x="310018" y="93262"/>
                      <a:pt x="334120" y="60243"/>
                    </a:cubicBezTo>
                    <a:cubicBezTo>
                      <a:pt x="342504" y="48663"/>
                      <a:pt x="346085" y="38638"/>
                      <a:pt x="344950" y="29591"/>
                    </a:cubicBezTo>
                    <a:cubicBezTo>
                      <a:pt x="343203" y="16334"/>
                      <a:pt x="331239" y="7933"/>
                      <a:pt x="320847" y="6763"/>
                    </a:cubicBezTo>
                    <a:cubicBezTo>
                      <a:pt x="309145" y="5453"/>
                      <a:pt x="297355" y="10474"/>
                      <a:pt x="286264" y="15740"/>
                    </a:cubicBezTo>
                    <a:cubicBezTo>
                      <a:pt x="168807" y="71683"/>
                      <a:pt x="67330" y="178172"/>
                      <a:pt x="7598" y="30810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3" name="Google Shape;1763;p8"/>
              <p:cNvSpPr/>
              <p:nvPr/>
            </p:nvSpPr>
            <p:spPr>
              <a:xfrm>
                <a:off x="4189357" y="1869526"/>
                <a:ext cx="1382661" cy="2804140"/>
              </a:xfrm>
              <a:custGeom>
                <a:rect b="b" l="l" r="r" t="t"/>
                <a:pathLst>
                  <a:path extrusionOk="0" h="454664" w="224185">
                    <a:moveTo>
                      <a:pt x="0" y="449452"/>
                    </a:moveTo>
                    <a:cubicBezTo>
                      <a:pt x="49691" y="370218"/>
                      <a:pt x="99380" y="290993"/>
                      <a:pt x="149158" y="211759"/>
                    </a:cubicBezTo>
                    <a:cubicBezTo>
                      <a:pt x="176579" y="168016"/>
                      <a:pt x="204438" y="123339"/>
                      <a:pt x="219021" y="71955"/>
                    </a:cubicBezTo>
                    <a:cubicBezTo>
                      <a:pt x="222951" y="58121"/>
                      <a:pt x="225833" y="43302"/>
                      <a:pt x="223126" y="29076"/>
                    </a:cubicBezTo>
                    <a:cubicBezTo>
                      <a:pt x="220506" y="14850"/>
                      <a:pt x="210813" y="1524"/>
                      <a:pt x="198325" y="127"/>
                    </a:cubicBezTo>
                    <a:cubicBezTo>
                      <a:pt x="188456" y="-965"/>
                      <a:pt x="179199" y="5174"/>
                      <a:pt x="171340" y="12099"/>
                    </a:cubicBezTo>
                    <a:cubicBezTo>
                      <a:pt x="144879" y="35521"/>
                      <a:pt x="126977" y="69466"/>
                      <a:pt x="110908" y="103262"/>
                    </a:cubicBezTo>
                    <a:cubicBezTo>
                      <a:pt x="70736" y="187639"/>
                      <a:pt x="37464" y="276409"/>
                      <a:pt x="11615" y="368008"/>
                    </a:cubicBezTo>
                    <a:cubicBezTo>
                      <a:pt x="3668" y="396085"/>
                      <a:pt x="-3580" y="426598"/>
                      <a:pt x="4366" y="454665"/>
                    </a:cubicBezTo>
                    <a:cubicBezTo>
                      <a:pt x="7685" y="450709"/>
                      <a:pt x="10916" y="446753"/>
                      <a:pt x="14234" y="442797"/>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4" name="Google Shape;1764;p8"/>
              <p:cNvSpPr/>
              <p:nvPr/>
            </p:nvSpPr>
            <p:spPr>
              <a:xfrm>
                <a:off x="4172119" y="1849390"/>
                <a:ext cx="1420011" cy="2866666"/>
              </a:xfrm>
              <a:custGeom>
                <a:rect b="b" l="l" r="r" t="t"/>
                <a:pathLst>
                  <a:path extrusionOk="0" h="464802" w="230241">
                    <a:moveTo>
                      <a:pt x="5676" y="464794"/>
                    </a:moveTo>
                    <a:lnTo>
                      <a:pt x="4018" y="458821"/>
                    </a:lnTo>
                    <a:cubicBezTo>
                      <a:pt x="3406" y="456733"/>
                      <a:pt x="2970" y="454637"/>
                      <a:pt x="2533" y="452542"/>
                    </a:cubicBezTo>
                    <a:lnTo>
                      <a:pt x="0" y="450978"/>
                    </a:lnTo>
                    <a:lnTo>
                      <a:pt x="1747" y="448254"/>
                    </a:lnTo>
                    <a:cubicBezTo>
                      <a:pt x="-2357" y="422474"/>
                      <a:pt x="4105" y="395760"/>
                      <a:pt x="11266" y="370391"/>
                    </a:cubicBezTo>
                    <a:cubicBezTo>
                      <a:pt x="37115" y="278774"/>
                      <a:pt x="70563" y="189524"/>
                      <a:pt x="110821" y="105130"/>
                    </a:cubicBezTo>
                    <a:cubicBezTo>
                      <a:pt x="125929" y="73298"/>
                      <a:pt x="144442" y="37292"/>
                      <a:pt x="171951" y="12919"/>
                    </a:cubicBezTo>
                    <a:cubicBezTo>
                      <a:pt x="178937" y="6797"/>
                      <a:pt x="189504" y="-1202"/>
                      <a:pt x="201468" y="152"/>
                    </a:cubicBezTo>
                    <a:cubicBezTo>
                      <a:pt x="216751" y="1854"/>
                      <a:pt x="226532" y="17713"/>
                      <a:pt x="229152" y="31738"/>
                    </a:cubicBezTo>
                    <a:cubicBezTo>
                      <a:pt x="232121" y="47405"/>
                      <a:pt x="228453" y="63674"/>
                      <a:pt x="224960" y="76110"/>
                    </a:cubicBezTo>
                    <a:cubicBezTo>
                      <a:pt x="210114" y="128429"/>
                      <a:pt x="181994" y="173334"/>
                      <a:pt x="154747" y="216762"/>
                    </a:cubicBezTo>
                    <a:lnTo>
                      <a:pt x="8559" y="449616"/>
                    </a:lnTo>
                    <a:cubicBezTo>
                      <a:pt x="8646" y="450035"/>
                      <a:pt x="8733" y="450446"/>
                      <a:pt x="8821" y="450865"/>
                    </a:cubicBezTo>
                    <a:lnTo>
                      <a:pt x="14497" y="443992"/>
                    </a:lnTo>
                    <a:lnTo>
                      <a:pt x="19562" y="448158"/>
                    </a:lnTo>
                    <a:lnTo>
                      <a:pt x="5676" y="464803"/>
                    </a:lnTo>
                    <a:close/>
                    <a:moveTo>
                      <a:pt x="198761" y="6526"/>
                    </a:moveTo>
                    <a:cubicBezTo>
                      <a:pt x="192212" y="6526"/>
                      <a:pt x="184963" y="10159"/>
                      <a:pt x="176318" y="17809"/>
                    </a:cubicBezTo>
                    <a:cubicBezTo>
                      <a:pt x="149682" y="41371"/>
                      <a:pt x="131518" y="76678"/>
                      <a:pt x="116672" y="107933"/>
                    </a:cubicBezTo>
                    <a:cubicBezTo>
                      <a:pt x="76588" y="192005"/>
                      <a:pt x="43316" y="280897"/>
                      <a:pt x="17554" y="372164"/>
                    </a:cubicBezTo>
                    <a:cubicBezTo>
                      <a:pt x="11266" y="394206"/>
                      <a:pt x="5589" y="417252"/>
                      <a:pt x="7249" y="439425"/>
                    </a:cubicBezTo>
                    <a:lnTo>
                      <a:pt x="149159" y="213287"/>
                    </a:lnTo>
                    <a:cubicBezTo>
                      <a:pt x="176143" y="170251"/>
                      <a:pt x="204088" y="125748"/>
                      <a:pt x="218672" y="74329"/>
                    </a:cubicBezTo>
                    <a:cubicBezTo>
                      <a:pt x="221990" y="62592"/>
                      <a:pt x="225484" y="47274"/>
                      <a:pt x="222777" y="32943"/>
                    </a:cubicBezTo>
                    <a:cubicBezTo>
                      <a:pt x="220419" y="20831"/>
                      <a:pt x="212122" y="7906"/>
                      <a:pt x="200770" y="6631"/>
                    </a:cubicBezTo>
                    <a:cubicBezTo>
                      <a:pt x="200071" y="6561"/>
                      <a:pt x="199460" y="6518"/>
                      <a:pt x="198761" y="651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5" name="Google Shape;1765;p8"/>
              <p:cNvSpPr/>
              <p:nvPr/>
            </p:nvSpPr>
            <p:spPr>
              <a:xfrm>
                <a:off x="4038313" y="1269546"/>
                <a:ext cx="746379" cy="3356964"/>
              </a:xfrm>
              <a:custGeom>
                <a:rect b="b" l="l" r="r" t="t"/>
                <a:pathLst>
                  <a:path extrusionOk="0" h="544299" w="121018">
                    <a:moveTo>
                      <a:pt x="17505" y="544299"/>
                    </a:moveTo>
                    <a:cubicBezTo>
                      <a:pt x="49468" y="423602"/>
                      <a:pt x="79596" y="302267"/>
                      <a:pt x="107890" y="180356"/>
                    </a:cubicBezTo>
                    <a:cubicBezTo>
                      <a:pt x="120728" y="125093"/>
                      <a:pt x="131819" y="60732"/>
                      <a:pt x="102127" y="15015"/>
                    </a:cubicBezTo>
                    <a:cubicBezTo>
                      <a:pt x="97847" y="8501"/>
                      <a:pt x="92521" y="2344"/>
                      <a:pt x="85621" y="545"/>
                    </a:cubicBezTo>
                    <a:cubicBezTo>
                      <a:pt x="73570" y="-2616"/>
                      <a:pt x="62392" y="8509"/>
                      <a:pt x="55056" y="20019"/>
                    </a:cubicBezTo>
                    <a:cubicBezTo>
                      <a:pt x="35145" y="51117"/>
                      <a:pt x="27111" y="90005"/>
                      <a:pt x="20911" y="127984"/>
                    </a:cubicBezTo>
                    <a:cubicBezTo>
                      <a:pt x="825" y="250638"/>
                      <a:pt x="-4851" y="376453"/>
                      <a:pt x="4144" y="500861"/>
                    </a:cubicBezTo>
                    <a:cubicBezTo>
                      <a:pt x="5453" y="518886"/>
                      <a:pt x="11217" y="541801"/>
                      <a:pt x="26849" y="542841"/>
                    </a:cubicBezTo>
                    <a:cubicBezTo>
                      <a:pt x="31041" y="540465"/>
                      <a:pt x="32787" y="533610"/>
                      <a:pt x="30342" y="52898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6" name="Google Shape;1766;p8"/>
              <p:cNvSpPr/>
              <p:nvPr/>
            </p:nvSpPr>
            <p:spPr>
              <a:xfrm>
                <a:off x="4018276" y="1249515"/>
                <a:ext cx="786251" cy="3388517"/>
              </a:xfrm>
              <a:custGeom>
                <a:rect b="b" l="l" r="r" t="t"/>
                <a:pathLst>
                  <a:path extrusionOk="0" h="549415" w="127483">
                    <a:moveTo>
                      <a:pt x="30796" y="549407"/>
                    </a:moveTo>
                    <a:lnTo>
                      <a:pt x="29836" y="549346"/>
                    </a:lnTo>
                    <a:cubicBezTo>
                      <a:pt x="27739" y="549206"/>
                      <a:pt x="25818" y="548743"/>
                      <a:pt x="23984" y="548018"/>
                    </a:cubicBezTo>
                    <a:cubicBezTo>
                      <a:pt x="23984" y="548140"/>
                      <a:pt x="23984" y="548262"/>
                      <a:pt x="23897" y="548385"/>
                    </a:cubicBezTo>
                    <a:lnTo>
                      <a:pt x="17610" y="546717"/>
                    </a:lnTo>
                    <a:cubicBezTo>
                      <a:pt x="17871" y="545931"/>
                      <a:pt x="18046" y="545145"/>
                      <a:pt x="18221" y="544359"/>
                    </a:cubicBezTo>
                    <a:cubicBezTo>
                      <a:pt x="7742" y="534884"/>
                      <a:pt x="4947" y="514422"/>
                      <a:pt x="4161" y="504345"/>
                    </a:cubicBezTo>
                    <a:cubicBezTo>
                      <a:pt x="-4834" y="379499"/>
                      <a:pt x="755" y="253789"/>
                      <a:pt x="20928" y="130708"/>
                    </a:cubicBezTo>
                    <a:cubicBezTo>
                      <a:pt x="26779" y="94920"/>
                      <a:pt x="34814" y="54024"/>
                      <a:pt x="55510" y="21511"/>
                    </a:cubicBezTo>
                    <a:cubicBezTo>
                      <a:pt x="65902" y="5260"/>
                      <a:pt x="78390" y="-2355"/>
                      <a:pt x="89743" y="640"/>
                    </a:cubicBezTo>
                    <a:cubicBezTo>
                      <a:pt x="96293" y="2360"/>
                      <a:pt x="102319" y="7539"/>
                      <a:pt x="108082" y="16490"/>
                    </a:cubicBezTo>
                    <a:cubicBezTo>
                      <a:pt x="137337" y="61517"/>
                      <a:pt x="128430" y="123774"/>
                      <a:pt x="114370" y="184354"/>
                    </a:cubicBezTo>
                    <a:cubicBezTo>
                      <a:pt x="86687" y="303445"/>
                      <a:pt x="56908" y="423583"/>
                      <a:pt x="25731" y="541564"/>
                    </a:cubicBezTo>
                    <a:cubicBezTo>
                      <a:pt x="26866" y="542123"/>
                      <a:pt x="28001" y="542516"/>
                      <a:pt x="29224" y="542717"/>
                    </a:cubicBezTo>
                    <a:cubicBezTo>
                      <a:pt x="31320" y="540796"/>
                      <a:pt x="32106" y="536482"/>
                      <a:pt x="30709" y="533748"/>
                    </a:cubicBezTo>
                    <a:lnTo>
                      <a:pt x="36472" y="530718"/>
                    </a:lnTo>
                    <a:cubicBezTo>
                      <a:pt x="39704" y="536866"/>
                      <a:pt x="37346" y="545730"/>
                      <a:pt x="31669" y="548935"/>
                    </a:cubicBezTo>
                    <a:lnTo>
                      <a:pt x="30796" y="549415"/>
                    </a:lnTo>
                    <a:close/>
                    <a:moveTo>
                      <a:pt x="84678" y="6508"/>
                    </a:moveTo>
                    <a:cubicBezTo>
                      <a:pt x="74024" y="6508"/>
                      <a:pt x="64767" y="19145"/>
                      <a:pt x="61012" y="25013"/>
                    </a:cubicBezTo>
                    <a:cubicBezTo>
                      <a:pt x="40927" y="56487"/>
                      <a:pt x="33154" y="96614"/>
                      <a:pt x="27391" y="131756"/>
                    </a:cubicBezTo>
                    <a:cubicBezTo>
                      <a:pt x="7305" y="254330"/>
                      <a:pt x="1716" y="379534"/>
                      <a:pt x="10710" y="503865"/>
                    </a:cubicBezTo>
                    <a:cubicBezTo>
                      <a:pt x="11584" y="516248"/>
                      <a:pt x="14553" y="529329"/>
                      <a:pt x="20230" y="536761"/>
                    </a:cubicBezTo>
                    <a:cubicBezTo>
                      <a:pt x="51056" y="419845"/>
                      <a:pt x="80573" y="300842"/>
                      <a:pt x="107995" y="182869"/>
                    </a:cubicBezTo>
                    <a:cubicBezTo>
                      <a:pt x="121706" y="123704"/>
                      <a:pt x="130613" y="63019"/>
                      <a:pt x="102668" y="20044"/>
                    </a:cubicBezTo>
                    <a:cubicBezTo>
                      <a:pt x="97777" y="12517"/>
                      <a:pt x="92974" y="8238"/>
                      <a:pt x="88084" y="6954"/>
                    </a:cubicBezTo>
                    <a:cubicBezTo>
                      <a:pt x="86948" y="6657"/>
                      <a:pt x="85813" y="6517"/>
                      <a:pt x="84678" y="65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7" name="Google Shape;1767;p8"/>
              <p:cNvSpPr/>
              <p:nvPr/>
            </p:nvSpPr>
            <p:spPr>
              <a:xfrm>
                <a:off x="4182326" y="2960182"/>
                <a:ext cx="1819493" cy="1712104"/>
              </a:xfrm>
              <a:custGeom>
                <a:rect b="b" l="l" r="r" t="t"/>
                <a:pathLst>
                  <a:path extrusionOk="0" h="277601" w="295013">
                    <a:moveTo>
                      <a:pt x="3061" y="276851"/>
                    </a:moveTo>
                    <a:cubicBezTo>
                      <a:pt x="32316" y="231728"/>
                      <a:pt x="65676" y="189268"/>
                      <a:pt x="102791" y="150372"/>
                    </a:cubicBezTo>
                    <a:cubicBezTo>
                      <a:pt x="138770" y="112725"/>
                      <a:pt x="178242" y="78422"/>
                      <a:pt x="220860" y="48485"/>
                    </a:cubicBezTo>
                    <a:cubicBezTo>
                      <a:pt x="244351" y="31936"/>
                      <a:pt x="268891" y="16750"/>
                      <a:pt x="294216" y="3031"/>
                    </a:cubicBezTo>
                    <a:cubicBezTo>
                      <a:pt x="296050" y="2026"/>
                      <a:pt x="294390" y="-786"/>
                      <a:pt x="292556" y="210"/>
                    </a:cubicBezTo>
                    <a:cubicBezTo>
                      <a:pt x="247232" y="24784"/>
                      <a:pt x="204529" y="54127"/>
                      <a:pt x="165056" y="87338"/>
                    </a:cubicBezTo>
                    <a:cubicBezTo>
                      <a:pt x="124273" y="121676"/>
                      <a:pt x="86984" y="160083"/>
                      <a:pt x="53537" y="201599"/>
                    </a:cubicBezTo>
                    <a:cubicBezTo>
                      <a:pt x="34499" y="225196"/>
                      <a:pt x="16772" y="249779"/>
                      <a:pt x="266" y="275200"/>
                    </a:cubicBezTo>
                    <a:cubicBezTo>
                      <a:pt x="-869" y="276964"/>
                      <a:pt x="1926" y="278606"/>
                      <a:pt x="3061" y="276851"/>
                    </a:cubicBezTo>
                    <a:lnTo>
                      <a:pt x="3061" y="2768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8" name="Google Shape;1768;p8"/>
              <p:cNvSpPr/>
              <p:nvPr/>
            </p:nvSpPr>
            <p:spPr>
              <a:xfrm>
                <a:off x="4174191" y="2132419"/>
                <a:ext cx="1163807" cy="2496382"/>
              </a:xfrm>
              <a:custGeom>
                <a:rect b="b" l="l" r="r" t="t"/>
                <a:pathLst>
                  <a:path extrusionOk="0" h="404764" w="188700">
                    <a:moveTo>
                      <a:pt x="3245" y="403654"/>
                    </a:moveTo>
                    <a:cubicBezTo>
                      <a:pt x="22806" y="348803"/>
                      <a:pt x="44202" y="294615"/>
                      <a:pt x="67607" y="241275"/>
                    </a:cubicBezTo>
                    <a:cubicBezTo>
                      <a:pt x="90486" y="188991"/>
                      <a:pt x="115201" y="137511"/>
                      <a:pt x="141748" y="86982"/>
                    </a:cubicBezTo>
                    <a:cubicBezTo>
                      <a:pt x="156769" y="58486"/>
                      <a:pt x="172313" y="30297"/>
                      <a:pt x="188469" y="2439"/>
                    </a:cubicBezTo>
                    <a:cubicBezTo>
                      <a:pt x="189517" y="622"/>
                      <a:pt x="186723" y="-1028"/>
                      <a:pt x="185588" y="788"/>
                    </a:cubicBezTo>
                    <a:cubicBezTo>
                      <a:pt x="156944" y="50400"/>
                      <a:pt x="130047" y="101051"/>
                      <a:pt x="104983" y="152601"/>
                    </a:cubicBezTo>
                    <a:cubicBezTo>
                      <a:pt x="79833" y="204265"/>
                      <a:pt x="56603" y="256819"/>
                      <a:pt x="35207" y="310125"/>
                    </a:cubicBezTo>
                    <a:cubicBezTo>
                      <a:pt x="22894" y="340769"/>
                      <a:pt x="11192" y="371666"/>
                      <a:pt x="101" y="402781"/>
                    </a:cubicBezTo>
                    <a:cubicBezTo>
                      <a:pt x="-598" y="404763"/>
                      <a:pt x="2546" y="405619"/>
                      <a:pt x="3245" y="403646"/>
                    </a:cubicBezTo>
                    <a:lnTo>
                      <a:pt x="3245" y="4036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9" name="Google Shape;1769;p8"/>
              <p:cNvSpPr/>
              <p:nvPr/>
            </p:nvSpPr>
            <p:spPr>
              <a:xfrm>
                <a:off x="4129534" y="1727752"/>
                <a:ext cx="411249" cy="2944389"/>
              </a:xfrm>
              <a:custGeom>
                <a:rect b="b" l="l" r="r" t="t"/>
                <a:pathLst>
                  <a:path extrusionOk="0" h="477404" w="66680">
                    <a:moveTo>
                      <a:pt x="3238" y="475836"/>
                    </a:moveTo>
                    <a:cubicBezTo>
                      <a:pt x="7255" y="413806"/>
                      <a:pt x="12844" y="351890"/>
                      <a:pt x="20092" y="290157"/>
                    </a:cubicBezTo>
                    <a:cubicBezTo>
                      <a:pt x="27427" y="228154"/>
                      <a:pt x="36510" y="166342"/>
                      <a:pt x="47164" y="104828"/>
                    </a:cubicBezTo>
                    <a:cubicBezTo>
                      <a:pt x="53103" y="70464"/>
                      <a:pt x="59652" y="36205"/>
                      <a:pt x="66639" y="2041"/>
                    </a:cubicBezTo>
                    <a:cubicBezTo>
                      <a:pt x="67075" y="-11"/>
                      <a:pt x="63932" y="-884"/>
                      <a:pt x="63582" y="1177"/>
                    </a:cubicBezTo>
                    <a:cubicBezTo>
                      <a:pt x="50919" y="62377"/>
                      <a:pt x="40003" y="123918"/>
                      <a:pt x="30834" y="185720"/>
                    </a:cubicBezTo>
                    <a:cubicBezTo>
                      <a:pt x="21664" y="246991"/>
                      <a:pt x="14154" y="308514"/>
                      <a:pt x="8390" y="370185"/>
                    </a:cubicBezTo>
                    <a:cubicBezTo>
                      <a:pt x="5072" y="405353"/>
                      <a:pt x="2277" y="440582"/>
                      <a:pt x="7" y="475836"/>
                    </a:cubicBezTo>
                    <a:cubicBezTo>
                      <a:pt x="-168" y="477932"/>
                      <a:pt x="3150" y="477923"/>
                      <a:pt x="3238" y="475836"/>
                    </a:cubicBezTo>
                    <a:lnTo>
                      <a:pt x="3238" y="4758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0" name="Google Shape;1770;p8"/>
              <p:cNvSpPr/>
              <p:nvPr/>
            </p:nvSpPr>
            <p:spPr>
              <a:xfrm>
                <a:off x="3123283" y="2200537"/>
                <a:ext cx="1120647" cy="2474851"/>
              </a:xfrm>
              <a:custGeom>
                <a:rect b="b" l="l" r="r" t="t"/>
                <a:pathLst>
                  <a:path extrusionOk="0" h="401273" w="181702">
                    <a:moveTo>
                      <a:pt x="122" y="1960"/>
                    </a:moveTo>
                    <a:cubicBezTo>
                      <a:pt x="21431" y="54619"/>
                      <a:pt x="43437" y="106982"/>
                      <a:pt x="66231" y="159003"/>
                    </a:cubicBezTo>
                    <a:cubicBezTo>
                      <a:pt x="89023" y="210973"/>
                      <a:pt x="112515" y="262611"/>
                      <a:pt x="136792" y="313890"/>
                    </a:cubicBezTo>
                    <a:cubicBezTo>
                      <a:pt x="150503" y="342857"/>
                      <a:pt x="164476" y="371711"/>
                      <a:pt x="178710" y="400442"/>
                    </a:cubicBezTo>
                    <a:cubicBezTo>
                      <a:pt x="179670" y="402329"/>
                      <a:pt x="182465" y="400669"/>
                      <a:pt x="181505" y="398791"/>
                    </a:cubicBezTo>
                    <a:cubicBezTo>
                      <a:pt x="156616" y="348281"/>
                      <a:pt x="132339" y="297402"/>
                      <a:pt x="108847" y="246184"/>
                    </a:cubicBezTo>
                    <a:cubicBezTo>
                      <a:pt x="85355" y="194782"/>
                      <a:pt x="62563" y="143031"/>
                      <a:pt x="40469" y="90957"/>
                    </a:cubicBezTo>
                    <a:cubicBezTo>
                      <a:pt x="27806" y="61108"/>
                      <a:pt x="15405" y="31145"/>
                      <a:pt x="3266" y="1087"/>
                    </a:cubicBezTo>
                    <a:cubicBezTo>
                      <a:pt x="2567" y="-835"/>
                      <a:pt x="-664" y="4"/>
                      <a:pt x="122" y="1951"/>
                    </a:cubicBezTo>
                    <a:lnTo>
                      <a:pt x="122" y="195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1" name="Google Shape;1771;p8"/>
              <p:cNvSpPr/>
              <p:nvPr/>
            </p:nvSpPr>
            <p:spPr>
              <a:xfrm>
                <a:off x="2450055" y="3054998"/>
                <a:ext cx="1762505" cy="1587292"/>
              </a:xfrm>
              <a:custGeom>
                <a:rect b="b" l="l" r="r" t="t"/>
                <a:pathLst>
                  <a:path extrusionOk="0" h="257364" w="285773">
                    <a:moveTo>
                      <a:pt x="297" y="2415"/>
                    </a:moveTo>
                    <a:cubicBezTo>
                      <a:pt x="13396" y="22309"/>
                      <a:pt x="32433" y="36552"/>
                      <a:pt x="52781" y="48350"/>
                    </a:cubicBezTo>
                    <a:cubicBezTo>
                      <a:pt x="73216" y="60148"/>
                      <a:pt x="95485" y="71021"/>
                      <a:pt x="115920" y="84138"/>
                    </a:cubicBezTo>
                    <a:cubicBezTo>
                      <a:pt x="158711" y="111637"/>
                      <a:pt x="197049" y="145801"/>
                      <a:pt x="230147" y="184391"/>
                    </a:cubicBezTo>
                    <a:cubicBezTo>
                      <a:pt x="249533" y="207027"/>
                      <a:pt x="267087" y="231226"/>
                      <a:pt x="282718" y="256595"/>
                    </a:cubicBezTo>
                    <a:cubicBezTo>
                      <a:pt x="283766" y="258377"/>
                      <a:pt x="286648" y="256743"/>
                      <a:pt x="285513" y="254944"/>
                    </a:cubicBezTo>
                    <a:cubicBezTo>
                      <a:pt x="258529" y="211219"/>
                      <a:pt x="225954" y="170943"/>
                      <a:pt x="188141" y="136072"/>
                    </a:cubicBezTo>
                    <a:cubicBezTo>
                      <a:pt x="169977" y="119270"/>
                      <a:pt x="150589" y="103734"/>
                      <a:pt x="130242" y="89700"/>
                    </a:cubicBezTo>
                    <a:cubicBezTo>
                      <a:pt x="110069" y="75842"/>
                      <a:pt x="88761" y="64227"/>
                      <a:pt x="67278" y="52620"/>
                    </a:cubicBezTo>
                    <a:cubicBezTo>
                      <a:pt x="42738" y="39408"/>
                      <a:pt x="18723" y="24422"/>
                      <a:pt x="3091" y="747"/>
                    </a:cubicBezTo>
                    <a:cubicBezTo>
                      <a:pt x="1955" y="-999"/>
                      <a:pt x="-926" y="634"/>
                      <a:pt x="297" y="2398"/>
                    </a:cubicBezTo>
                    <a:lnTo>
                      <a:pt x="297" y="239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2" name="Google Shape;1772;p8"/>
              <p:cNvSpPr/>
              <p:nvPr/>
            </p:nvSpPr>
            <p:spPr>
              <a:xfrm>
                <a:off x="3842341" y="1447584"/>
                <a:ext cx="201646" cy="2123816"/>
              </a:xfrm>
              <a:custGeom>
                <a:rect b="b" l="l" r="r" t="t"/>
                <a:pathLst>
                  <a:path extrusionOk="0" h="344356" w="32695">
                    <a:moveTo>
                      <a:pt x="27" y="2050"/>
                    </a:moveTo>
                    <a:cubicBezTo>
                      <a:pt x="15571" y="89903"/>
                      <a:pt x="25003" y="178822"/>
                      <a:pt x="28234" y="267985"/>
                    </a:cubicBezTo>
                    <a:cubicBezTo>
                      <a:pt x="29107" y="292908"/>
                      <a:pt x="29456" y="317840"/>
                      <a:pt x="29369" y="342782"/>
                    </a:cubicBezTo>
                    <a:cubicBezTo>
                      <a:pt x="29369" y="344877"/>
                      <a:pt x="32688" y="344886"/>
                      <a:pt x="32688" y="342782"/>
                    </a:cubicBezTo>
                    <a:cubicBezTo>
                      <a:pt x="32949" y="253733"/>
                      <a:pt x="27011" y="164692"/>
                      <a:pt x="14960" y="76455"/>
                    </a:cubicBezTo>
                    <a:cubicBezTo>
                      <a:pt x="11554" y="51286"/>
                      <a:pt x="7624" y="26188"/>
                      <a:pt x="3171" y="1177"/>
                    </a:cubicBezTo>
                    <a:cubicBezTo>
                      <a:pt x="2821" y="-884"/>
                      <a:pt x="-323" y="-11"/>
                      <a:pt x="27" y="2042"/>
                    </a:cubicBezTo>
                    <a:lnTo>
                      <a:pt x="27" y="204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3" name="Google Shape;1773;p8"/>
              <p:cNvSpPr/>
              <p:nvPr/>
            </p:nvSpPr>
            <p:spPr>
              <a:xfrm>
                <a:off x="3031940" y="3319797"/>
                <a:ext cx="2226036" cy="1402619"/>
              </a:xfrm>
              <a:custGeom>
                <a:rect b="b" l="l" r="r" t="t"/>
                <a:pathLst>
                  <a:path extrusionOk="0" h="227421" w="360930">
                    <a:moveTo>
                      <a:pt x="180334" y="221781"/>
                    </a:moveTo>
                    <a:cubicBezTo>
                      <a:pt x="128374" y="180291"/>
                      <a:pt x="62265" y="163253"/>
                      <a:pt x="0" y="175295"/>
                    </a:cubicBezTo>
                    <a:cubicBezTo>
                      <a:pt x="26984" y="157210"/>
                      <a:pt x="58074" y="145525"/>
                      <a:pt x="89163" y="148302"/>
                    </a:cubicBezTo>
                    <a:cubicBezTo>
                      <a:pt x="120251" y="151079"/>
                      <a:pt x="151166" y="169916"/>
                      <a:pt x="166449" y="201407"/>
                    </a:cubicBezTo>
                    <a:cubicBezTo>
                      <a:pt x="132740" y="139202"/>
                      <a:pt x="107152" y="71033"/>
                      <a:pt x="90996" y="0"/>
                    </a:cubicBezTo>
                    <a:cubicBezTo>
                      <a:pt x="127151" y="47612"/>
                      <a:pt x="157017" y="101668"/>
                      <a:pt x="179198" y="159672"/>
                    </a:cubicBezTo>
                    <a:cubicBezTo>
                      <a:pt x="179810" y="106210"/>
                      <a:pt x="197189" y="53201"/>
                      <a:pt x="227404" y="12811"/>
                    </a:cubicBezTo>
                    <a:cubicBezTo>
                      <a:pt x="219545" y="57829"/>
                      <a:pt x="210725" y="102612"/>
                      <a:pt x="200857" y="147114"/>
                    </a:cubicBezTo>
                    <a:cubicBezTo>
                      <a:pt x="233081" y="99660"/>
                      <a:pt x="277706" y="63602"/>
                      <a:pt x="327309" y="44878"/>
                    </a:cubicBezTo>
                    <a:cubicBezTo>
                      <a:pt x="295172" y="84596"/>
                      <a:pt x="263034" y="124321"/>
                      <a:pt x="230897" y="164039"/>
                    </a:cubicBezTo>
                    <a:cubicBezTo>
                      <a:pt x="266266" y="127509"/>
                      <a:pt x="325213" y="127116"/>
                      <a:pt x="360931" y="163157"/>
                    </a:cubicBezTo>
                    <a:cubicBezTo>
                      <a:pt x="302420" y="174247"/>
                      <a:pt x="245481" y="195792"/>
                      <a:pt x="192560" y="226776"/>
                    </a:cubicBezTo>
                    <a:cubicBezTo>
                      <a:pt x="187583" y="229684"/>
                      <a:pt x="185748" y="222034"/>
                      <a:pt x="181208" y="218366"/>
                    </a:cubicBezTo>
                    <a:cubicBezTo>
                      <a:pt x="176666" y="214698"/>
                      <a:pt x="177103" y="214008"/>
                      <a:pt x="181208" y="21836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4" name="Google Shape;1774;p8"/>
              <p:cNvSpPr/>
              <p:nvPr/>
            </p:nvSpPr>
            <p:spPr>
              <a:xfrm>
                <a:off x="2124983" y="2737561"/>
                <a:ext cx="1799448" cy="1716921"/>
              </a:xfrm>
              <a:custGeom>
                <a:rect b="b" l="l" r="r" t="t"/>
                <a:pathLst>
                  <a:path extrusionOk="0" h="278382" w="291763">
                    <a:moveTo>
                      <a:pt x="84619" y="31033"/>
                    </a:moveTo>
                    <a:cubicBezTo>
                      <a:pt x="72480" y="33198"/>
                      <a:pt x="66542" y="48516"/>
                      <a:pt x="70035" y="60288"/>
                    </a:cubicBezTo>
                    <a:cubicBezTo>
                      <a:pt x="73615" y="72060"/>
                      <a:pt x="83396" y="80749"/>
                      <a:pt x="93090" y="88434"/>
                    </a:cubicBezTo>
                    <a:cubicBezTo>
                      <a:pt x="129419" y="117427"/>
                      <a:pt x="169416" y="141740"/>
                      <a:pt x="205657" y="170898"/>
                    </a:cubicBezTo>
                    <a:cubicBezTo>
                      <a:pt x="241899" y="200058"/>
                      <a:pt x="274997" y="235164"/>
                      <a:pt x="291763" y="278383"/>
                    </a:cubicBezTo>
                    <a:cubicBezTo>
                      <a:pt x="258753" y="242211"/>
                      <a:pt x="217533" y="214633"/>
                      <a:pt x="176751" y="187438"/>
                    </a:cubicBezTo>
                    <a:cubicBezTo>
                      <a:pt x="134921" y="159572"/>
                      <a:pt x="93177" y="131714"/>
                      <a:pt x="51347" y="103847"/>
                    </a:cubicBezTo>
                    <a:cubicBezTo>
                      <a:pt x="31698" y="90757"/>
                      <a:pt x="10913" y="76269"/>
                      <a:pt x="2617" y="54288"/>
                    </a:cubicBezTo>
                    <a:cubicBezTo>
                      <a:pt x="-5679" y="32308"/>
                      <a:pt x="6372" y="1620"/>
                      <a:pt x="29951" y="66"/>
                    </a:cubicBezTo>
                    <a:cubicBezTo>
                      <a:pt x="50648" y="-1288"/>
                      <a:pt x="65844" y="18640"/>
                      <a:pt x="85056" y="26456"/>
                    </a:cubicBezTo>
                    <a:cubicBezTo>
                      <a:pt x="89248" y="28177"/>
                      <a:pt x="96496" y="26910"/>
                      <a:pt x="95273" y="225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5" name="Google Shape;1775;p8"/>
              <p:cNvSpPr/>
              <p:nvPr/>
            </p:nvSpPr>
            <p:spPr>
              <a:xfrm>
                <a:off x="3745564" y="1265328"/>
                <a:ext cx="463272" cy="1809470"/>
              </a:xfrm>
              <a:custGeom>
                <a:rect b="b" l="l" r="r" t="t"/>
                <a:pathLst>
                  <a:path extrusionOk="0" h="293388" w="75115">
                    <a:moveTo>
                      <a:pt x="7772" y="10442"/>
                    </a:moveTo>
                    <a:cubicBezTo>
                      <a:pt x="16766" y="12049"/>
                      <a:pt x="22793" y="20494"/>
                      <a:pt x="26635" y="28712"/>
                    </a:cubicBezTo>
                    <a:cubicBezTo>
                      <a:pt x="36067" y="48762"/>
                      <a:pt x="38687" y="71206"/>
                      <a:pt x="40870" y="93230"/>
                    </a:cubicBezTo>
                    <a:cubicBezTo>
                      <a:pt x="47506" y="159740"/>
                      <a:pt x="50825" y="226564"/>
                      <a:pt x="50913" y="293388"/>
                    </a:cubicBezTo>
                    <a:cubicBezTo>
                      <a:pt x="51698" y="235594"/>
                      <a:pt x="52571" y="177013"/>
                      <a:pt x="68465" y="121411"/>
                    </a:cubicBezTo>
                    <a:cubicBezTo>
                      <a:pt x="71610" y="110408"/>
                      <a:pt x="75365" y="99308"/>
                      <a:pt x="75103" y="87877"/>
                    </a:cubicBezTo>
                    <a:cubicBezTo>
                      <a:pt x="74753" y="77336"/>
                      <a:pt x="70998" y="67206"/>
                      <a:pt x="66894" y="57504"/>
                    </a:cubicBezTo>
                    <a:cubicBezTo>
                      <a:pt x="62265" y="46824"/>
                      <a:pt x="57026" y="36388"/>
                      <a:pt x="51349" y="26267"/>
                    </a:cubicBezTo>
                    <a:cubicBezTo>
                      <a:pt x="45498" y="15953"/>
                      <a:pt x="38250" y="5299"/>
                      <a:pt x="27072" y="1212"/>
                    </a:cubicBezTo>
                    <a:cubicBezTo>
                      <a:pt x="15806" y="-2867"/>
                      <a:pt x="349" y="3709"/>
                      <a:pt x="0" y="15542"/>
                    </a:cubicBezTo>
                    <a:cubicBezTo>
                      <a:pt x="4453" y="12844"/>
                      <a:pt x="8820" y="10146"/>
                      <a:pt x="13186" y="74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6" name="Google Shape;1776;p8"/>
              <p:cNvSpPr/>
              <p:nvPr/>
            </p:nvSpPr>
            <p:spPr>
              <a:xfrm>
                <a:off x="4384860" y="2799579"/>
                <a:ext cx="1884054" cy="1592856"/>
              </a:xfrm>
              <a:custGeom>
                <a:rect b="b" l="l" r="r" t="t"/>
                <a:pathLst>
                  <a:path extrusionOk="0" h="258266" w="305481">
                    <a:moveTo>
                      <a:pt x="2096" y="258267"/>
                    </a:moveTo>
                    <a:cubicBezTo>
                      <a:pt x="97721" y="196228"/>
                      <a:pt x="189767" y="146372"/>
                      <a:pt x="277881" y="74177"/>
                    </a:cubicBezTo>
                    <a:cubicBezTo>
                      <a:pt x="287924" y="65977"/>
                      <a:pt x="300674" y="42573"/>
                      <a:pt x="304429" y="30233"/>
                    </a:cubicBezTo>
                    <a:cubicBezTo>
                      <a:pt x="308184" y="17893"/>
                      <a:pt x="301635" y="1703"/>
                      <a:pt x="288797" y="0"/>
                    </a:cubicBezTo>
                    <a:cubicBezTo>
                      <a:pt x="278754" y="33002"/>
                      <a:pt x="250111" y="56537"/>
                      <a:pt x="222952" y="78020"/>
                    </a:cubicBezTo>
                    <a:cubicBezTo>
                      <a:pt x="148634" y="136792"/>
                      <a:pt x="74317" y="195564"/>
                      <a:pt x="0" y="25432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7" name="Google Shape;1777;p8"/>
              <p:cNvSpPr/>
              <p:nvPr/>
            </p:nvSpPr>
            <p:spPr>
              <a:xfrm>
                <a:off x="4277685" y="1857864"/>
                <a:ext cx="1301096" cy="2475301"/>
              </a:xfrm>
              <a:custGeom>
                <a:rect b="b" l="l" r="r" t="t"/>
                <a:pathLst>
                  <a:path extrusionOk="0" h="401346" w="210960">
                    <a:moveTo>
                      <a:pt x="7423" y="376178"/>
                    </a:moveTo>
                    <a:cubicBezTo>
                      <a:pt x="67155" y="250783"/>
                      <a:pt x="126889" y="125396"/>
                      <a:pt x="186534" y="0"/>
                    </a:cubicBezTo>
                    <a:cubicBezTo>
                      <a:pt x="204525" y="9161"/>
                      <a:pt x="212471" y="31308"/>
                      <a:pt x="210725" y="51236"/>
                    </a:cubicBezTo>
                    <a:cubicBezTo>
                      <a:pt x="208978" y="71156"/>
                      <a:pt x="199459" y="89477"/>
                      <a:pt x="190115" y="107214"/>
                    </a:cubicBezTo>
                    <a:cubicBezTo>
                      <a:pt x="172038" y="141639"/>
                      <a:pt x="153874" y="176055"/>
                      <a:pt x="135797" y="210471"/>
                    </a:cubicBezTo>
                    <a:cubicBezTo>
                      <a:pt x="113353" y="253141"/>
                      <a:pt x="90386" y="296490"/>
                      <a:pt x="56327" y="330767"/>
                    </a:cubicBezTo>
                    <a:cubicBezTo>
                      <a:pt x="34844" y="352425"/>
                      <a:pt x="7947" y="371978"/>
                      <a:pt x="0" y="40134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8" name="Google Shape;1778;p8"/>
              <p:cNvSpPr/>
              <p:nvPr/>
            </p:nvSpPr>
            <p:spPr>
              <a:xfrm>
                <a:off x="4099413" y="1282547"/>
                <a:ext cx="689971" cy="3068245"/>
              </a:xfrm>
              <a:custGeom>
                <a:rect b="b" l="l" r="r" t="t"/>
                <a:pathLst>
                  <a:path extrusionOk="0" h="497486" w="111872">
                    <a:moveTo>
                      <a:pt x="43752" y="22583"/>
                    </a:moveTo>
                    <a:cubicBezTo>
                      <a:pt x="49604" y="11885"/>
                      <a:pt x="67593" y="15352"/>
                      <a:pt x="73793" y="25823"/>
                    </a:cubicBezTo>
                    <a:cubicBezTo>
                      <a:pt x="80081" y="36285"/>
                      <a:pt x="78159" y="49437"/>
                      <a:pt x="76064" y="61409"/>
                    </a:cubicBezTo>
                    <a:cubicBezTo>
                      <a:pt x="50739" y="206768"/>
                      <a:pt x="25325" y="352128"/>
                      <a:pt x="0" y="497487"/>
                    </a:cubicBezTo>
                    <a:cubicBezTo>
                      <a:pt x="31177" y="390491"/>
                      <a:pt x="62353" y="283504"/>
                      <a:pt x="93530" y="176509"/>
                    </a:cubicBezTo>
                    <a:cubicBezTo>
                      <a:pt x="106367" y="132565"/>
                      <a:pt x="119204" y="85870"/>
                      <a:pt x="106891" y="41778"/>
                    </a:cubicBezTo>
                    <a:cubicBezTo>
                      <a:pt x="101913" y="23587"/>
                      <a:pt x="90473" y="4881"/>
                      <a:pt x="71959" y="585"/>
                    </a:cubicBezTo>
                    <a:cubicBezTo>
                      <a:pt x="53359" y="-3712"/>
                      <a:pt x="31526" y="16531"/>
                      <a:pt x="40696" y="3305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9" name="Google Shape;1779;p8"/>
              <p:cNvSpPr/>
              <p:nvPr/>
            </p:nvSpPr>
            <p:spPr>
              <a:xfrm>
                <a:off x="2903216" y="3201897"/>
                <a:ext cx="2410777" cy="1548425"/>
              </a:xfrm>
              <a:custGeom>
                <a:rect b="b" l="l" r="r" t="t"/>
                <a:pathLst>
                  <a:path extrusionOk="0" h="251062" w="390884">
                    <a:moveTo>
                      <a:pt x="211336" y="251062"/>
                    </a:moveTo>
                    <a:cubicBezTo>
                      <a:pt x="207057" y="251062"/>
                      <a:pt x="204088" y="246958"/>
                      <a:pt x="202428" y="244713"/>
                    </a:cubicBezTo>
                    <a:cubicBezTo>
                      <a:pt x="201730" y="243761"/>
                      <a:pt x="201032" y="242792"/>
                      <a:pt x="200333" y="241989"/>
                    </a:cubicBezTo>
                    <a:lnTo>
                      <a:pt x="198412" y="244390"/>
                    </a:lnTo>
                    <a:cubicBezTo>
                      <a:pt x="147324" y="203581"/>
                      <a:pt x="82876" y="186954"/>
                      <a:pt x="21657" y="198796"/>
                    </a:cubicBezTo>
                    <a:lnTo>
                      <a:pt x="0" y="202987"/>
                    </a:lnTo>
                    <a:lnTo>
                      <a:pt x="18339" y="190709"/>
                    </a:lnTo>
                    <a:cubicBezTo>
                      <a:pt x="49341" y="169960"/>
                      <a:pt x="81216" y="160371"/>
                      <a:pt x="110471" y="162982"/>
                    </a:cubicBezTo>
                    <a:cubicBezTo>
                      <a:pt x="130295" y="164755"/>
                      <a:pt x="148983" y="172484"/>
                      <a:pt x="164092" y="184605"/>
                    </a:cubicBezTo>
                    <a:cubicBezTo>
                      <a:pt x="139552" y="132670"/>
                      <a:pt x="120601" y="77522"/>
                      <a:pt x="107502" y="20112"/>
                    </a:cubicBezTo>
                    <a:lnTo>
                      <a:pt x="102961" y="0"/>
                    </a:lnTo>
                    <a:lnTo>
                      <a:pt x="115449" y="16418"/>
                    </a:lnTo>
                    <a:cubicBezTo>
                      <a:pt x="148023" y="59279"/>
                      <a:pt x="175269" y="106891"/>
                      <a:pt x="196665" y="158205"/>
                    </a:cubicBezTo>
                    <a:cubicBezTo>
                      <a:pt x="200944" y="111083"/>
                      <a:pt x="217973" y="64990"/>
                      <a:pt x="244783" y="29264"/>
                    </a:cubicBezTo>
                    <a:lnTo>
                      <a:pt x="255961" y="14331"/>
                    </a:lnTo>
                    <a:lnTo>
                      <a:pt x="252730" y="32705"/>
                    </a:lnTo>
                    <a:cubicBezTo>
                      <a:pt x="246093" y="70632"/>
                      <a:pt x="238670" y="108882"/>
                      <a:pt x="230549" y="146669"/>
                    </a:cubicBezTo>
                    <a:cubicBezTo>
                      <a:pt x="261900" y="106961"/>
                      <a:pt x="302508" y="76483"/>
                      <a:pt x="346609" y="59829"/>
                    </a:cubicBezTo>
                    <a:lnTo>
                      <a:pt x="361979" y="54022"/>
                    </a:lnTo>
                    <a:lnTo>
                      <a:pt x="276047" y="160275"/>
                    </a:lnTo>
                    <a:cubicBezTo>
                      <a:pt x="288535" y="154319"/>
                      <a:pt x="302333" y="151141"/>
                      <a:pt x="316742" y="151053"/>
                    </a:cubicBezTo>
                    <a:cubicBezTo>
                      <a:pt x="342591" y="150974"/>
                      <a:pt x="366869" y="160878"/>
                      <a:pt x="384946" y="179147"/>
                    </a:cubicBezTo>
                    <a:lnTo>
                      <a:pt x="390884" y="185102"/>
                    </a:lnTo>
                    <a:lnTo>
                      <a:pt x="382676" y="186666"/>
                    </a:lnTo>
                    <a:cubicBezTo>
                      <a:pt x="324514" y="197704"/>
                      <a:pt x="268362" y="218934"/>
                      <a:pt x="215703" y="249761"/>
                    </a:cubicBezTo>
                    <a:cubicBezTo>
                      <a:pt x="214131" y="250678"/>
                      <a:pt x="212733" y="251062"/>
                      <a:pt x="211423" y="251062"/>
                    </a:cubicBezTo>
                    <a:close/>
                    <a:moveTo>
                      <a:pt x="205136" y="234243"/>
                    </a:moveTo>
                    <a:cubicBezTo>
                      <a:pt x="207057" y="235841"/>
                      <a:pt x="208454" y="237780"/>
                      <a:pt x="209677" y="239500"/>
                    </a:cubicBezTo>
                    <a:cubicBezTo>
                      <a:pt x="210201" y="240251"/>
                      <a:pt x="210987" y="241290"/>
                      <a:pt x="211511" y="241866"/>
                    </a:cubicBezTo>
                    <a:cubicBezTo>
                      <a:pt x="262424" y="212131"/>
                      <a:pt x="316393" y="191242"/>
                      <a:pt x="372283" y="179636"/>
                    </a:cubicBezTo>
                    <a:cubicBezTo>
                      <a:pt x="356739" y="166790"/>
                      <a:pt x="337440" y="159769"/>
                      <a:pt x="316742" y="159987"/>
                    </a:cubicBezTo>
                    <a:cubicBezTo>
                      <a:pt x="293164" y="160127"/>
                      <a:pt x="271244" y="169462"/>
                      <a:pt x="255001" y="186282"/>
                    </a:cubicBezTo>
                    <a:lnTo>
                      <a:pt x="248276" y="180369"/>
                    </a:lnTo>
                    <a:lnTo>
                      <a:pt x="333510" y="75033"/>
                    </a:lnTo>
                    <a:cubicBezTo>
                      <a:pt x="291417" y="94691"/>
                      <a:pt x="253516" y="127465"/>
                      <a:pt x="225484" y="168755"/>
                    </a:cubicBezTo>
                    <a:lnTo>
                      <a:pt x="212384" y="187950"/>
                    </a:lnTo>
                    <a:lnTo>
                      <a:pt x="217449" y="165279"/>
                    </a:lnTo>
                    <a:cubicBezTo>
                      <a:pt x="225658" y="127824"/>
                      <a:pt x="233343" y="89783"/>
                      <a:pt x="240242" y="51908"/>
                    </a:cubicBezTo>
                    <a:cubicBezTo>
                      <a:pt x="217886" y="88752"/>
                      <a:pt x="205048" y="133919"/>
                      <a:pt x="204525" y="178841"/>
                    </a:cubicBezTo>
                    <a:lnTo>
                      <a:pt x="204350" y="202324"/>
                    </a:lnTo>
                    <a:lnTo>
                      <a:pt x="195967" y="180387"/>
                    </a:lnTo>
                    <a:cubicBezTo>
                      <a:pt x="176579" y="129780"/>
                      <a:pt x="151603" y="82578"/>
                      <a:pt x="121474" y="39787"/>
                    </a:cubicBezTo>
                    <a:cubicBezTo>
                      <a:pt x="136932" y="100254"/>
                      <a:pt x="159201" y="157987"/>
                      <a:pt x="187670" y="211799"/>
                    </a:cubicBezTo>
                    <a:cubicBezTo>
                      <a:pt x="188980" y="214000"/>
                      <a:pt x="190202" y="216262"/>
                      <a:pt x="191337" y="218576"/>
                    </a:cubicBezTo>
                    <a:lnTo>
                      <a:pt x="183391" y="222654"/>
                    </a:lnTo>
                    <a:cubicBezTo>
                      <a:pt x="182256" y="220497"/>
                      <a:pt x="181033" y="218322"/>
                      <a:pt x="179898" y="216148"/>
                    </a:cubicBezTo>
                    <a:cubicBezTo>
                      <a:pt x="165227" y="191224"/>
                      <a:pt x="138853" y="174475"/>
                      <a:pt x="109598" y="171864"/>
                    </a:cubicBezTo>
                    <a:cubicBezTo>
                      <a:pt x="84622" y="169646"/>
                      <a:pt x="61130" y="177313"/>
                      <a:pt x="42268" y="186928"/>
                    </a:cubicBezTo>
                    <a:cubicBezTo>
                      <a:pt x="95712" y="182361"/>
                      <a:pt x="150031" y="197835"/>
                      <a:pt x="195355" y="230846"/>
                    </a:cubicBezTo>
                    <a:lnTo>
                      <a:pt x="197625" y="230199"/>
                    </a:lnTo>
                    <a:cubicBezTo>
                      <a:pt x="200420" y="229413"/>
                      <a:pt x="202167" y="231029"/>
                      <a:pt x="205136" y="23424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80" name="Google Shape;1780;p8"/>
            <p:cNvGrpSpPr/>
            <p:nvPr/>
          </p:nvGrpSpPr>
          <p:grpSpPr>
            <a:xfrm rot="1154972">
              <a:off x="8540728" y="3577298"/>
              <a:ext cx="1243651" cy="1134656"/>
              <a:chOff x="5398741" y="1283837"/>
              <a:chExt cx="2823762" cy="2576285"/>
            </a:xfrm>
          </p:grpSpPr>
          <p:sp>
            <p:nvSpPr>
              <p:cNvPr id="1781" name="Google Shape;1781;p8"/>
              <p:cNvSpPr/>
              <p:nvPr/>
            </p:nvSpPr>
            <p:spPr>
              <a:xfrm>
                <a:off x="5469854" y="1292740"/>
                <a:ext cx="2745622" cy="2005834"/>
              </a:xfrm>
              <a:custGeom>
                <a:rect b="b" l="l" r="r" t="t"/>
                <a:pathLst>
                  <a:path extrusionOk="0" h="578467" w="791816">
                    <a:moveTo>
                      <a:pt x="678232" y="578459"/>
                    </a:moveTo>
                    <a:cubicBezTo>
                      <a:pt x="738637" y="556164"/>
                      <a:pt x="784031" y="498221"/>
                      <a:pt x="790895" y="434663"/>
                    </a:cubicBezTo>
                    <a:cubicBezTo>
                      <a:pt x="797759" y="371105"/>
                      <a:pt x="765770" y="304936"/>
                      <a:pt x="711504" y="270449"/>
                    </a:cubicBezTo>
                    <a:cubicBezTo>
                      <a:pt x="741816" y="347788"/>
                      <a:pt x="736035" y="445719"/>
                      <a:pt x="674180" y="501574"/>
                    </a:cubicBezTo>
                    <a:cubicBezTo>
                      <a:pt x="668023" y="507128"/>
                      <a:pt x="660094" y="512508"/>
                      <a:pt x="652016" y="510525"/>
                    </a:cubicBezTo>
                    <a:cubicBezTo>
                      <a:pt x="634960" y="506334"/>
                      <a:pt x="640689" y="480973"/>
                      <a:pt x="649553" y="465927"/>
                    </a:cubicBezTo>
                    <a:cubicBezTo>
                      <a:pt x="678590" y="416629"/>
                      <a:pt x="700326" y="363114"/>
                      <a:pt x="713845" y="307625"/>
                    </a:cubicBezTo>
                    <a:cubicBezTo>
                      <a:pt x="717067" y="294421"/>
                      <a:pt x="719835" y="280772"/>
                      <a:pt x="717932" y="267314"/>
                    </a:cubicBezTo>
                    <a:cubicBezTo>
                      <a:pt x="712561" y="229343"/>
                      <a:pt x="673822" y="206525"/>
                      <a:pt x="639301" y="189277"/>
                    </a:cubicBezTo>
                    <a:cubicBezTo>
                      <a:pt x="666547" y="261900"/>
                      <a:pt x="654478" y="347770"/>
                      <a:pt x="608246" y="410237"/>
                    </a:cubicBezTo>
                    <a:cubicBezTo>
                      <a:pt x="602570" y="417904"/>
                      <a:pt x="595208" y="425869"/>
                      <a:pt x="585619" y="426183"/>
                    </a:cubicBezTo>
                    <a:cubicBezTo>
                      <a:pt x="573778" y="426576"/>
                      <a:pt x="564722" y="414376"/>
                      <a:pt x="563997" y="402648"/>
                    </a:cubicBezTo>
                    <a:cubicBezTo>
                      <a:pt x="563272" y="390920"/>
                      <a:pt x="568433" y="379724"/>
                      <a:pt x="573062" y="368904"/>
                    </a:cubicBezTo>
                    <a:cubicBezTo>
                      <a:pt x="593226" y="321781"/>
                      <a:pt x="605286" y="271253"/>
                      <a:pt x="608561" y="220156"/>
                    </a:cubicBezTo>
                    <a:cubicBezTo>
                      <a:pt x="609670" y="202874"/>
                      <a:pt x="609687" y="185007"/>
                      <a:pt x="603312" y="168886"/>
                    </a:cubicBezTo>
                    <a:cubicBezTo>
                      <a:pt x="583305" y="118348"/>
                      <a:pt x="515259" y="109510"/>
                      <a:pt x="473769" y="74099"/>
                    </a:cubicBezTo>
                    <a:cubicBezTo>
                      <a:pt x="503644" y="154267"/>
                      <a:pt x="479235" y="251429"/>
                      <a:pt x="414917" y="308306"/>
                    </a:cubicBezTo>
                    <a:cubicBezTo>
                      <a:pt x="424131" y="229667"/>
                      <a:pt x="424637" y="150031"/>
                      <a:pt x="416420" y="71287"/>
                    </a:cubicBezTo>
                    <a:cubicBezTo>
                      <a:pt x="415485" y="62309"/>
                      <a:pt x="414306" y="52991"/>
                      <a:pt x="409381" y="45411"/>
                    </a:cubicBezTo>
                    <a:cubicBezTo>
                      <a:pt x="403573" y="36486"/>
                      <a:pt x="393487" y="31369"/>
                      <a:pt x="383680" y="27107"/>
                    </a:cubicBezTo>
                    <a:cubicBezTo>
                      <a:pt x="351482" y="13099"/>
                      <a:pt x="317153" y="3930"/>
                      <a:pt x="282212" y="0"/>
                    </a:cubicBezTo>
                    <a:cubicBezTo>
                      <a:pt x="326156" y="50302"/>
                      <a:pt x="332907" y="129159"/>
                      <a:pt x="298124" y="186081"/>
                    </a:cubicBezTo>
                    <a:cubicBezTo>
                      <a:pt x="289487" y="136731"/>
                      <a:pt x="272606" y="88814"/>
                      <a:pt x="248372" y="44861"/>
                    </a:cubicBezTo>
                    <a:cubicBezTo>
                      <a:pt x="242443" y="34120"/>
                      <a:pt x="235614" y="23134"/>
                      <a:pt x="224872" y="17099"/>
                    </a:cubicBezTo>
                    <a:cubicBezTo>
                      <a:pt x="211520" y="9598"/>
                      <a:pt x="195076" y="11248"/>
                      <a:pt x="179845" y="13126"/>
                    </a:cubicBezTo>
                    <a:cubicBezTo>
                      <a:pt x="113598" y="21282"/>
                      <a:pt x="39874" y="33569"/>
                      <a:pt x="0" y="86674"/>
                    </a:cubicBezTo>
                    <a:cubicBezTo>
                      <a:pt x="175662" y="203948"/>
                      <a:pt x="345762" y="329423"/>
                      <a:pt x="509538" y="462547"/>
                    </a:cubicBezTo>
                    <a:cubicBezTo>
                      <a:pt x="566066" y="508490"/>
                      <a:pt x="612255" y="547282"/>
                      <a:pt x="678232" y="57846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82" name="Google Shape;1782;p8"/>
              <p:cNvSpPr/>
              <p:nvPr/>
            </p:nvSpPr>
            <p:spPr>
              <a:xfrm>
                <a:off x="5459925" y="1283837"/>
                <a:ext cx="2762578" cy="2022277"/>
              </a:xfrm>
              <a:custGeom>
                <a:rect b="b" l="l" r="r" t="t"/>
                <a:pathLst>
                  <a:path extrusionOk="0" h="583209" w="796706">
                    <a:moveTo>
                      <a:pt x="681000" y="583200"/>
                    </a:moveTo>
                    <a:lnTo>
                      <a:pt x="680240" y="582843"/>
                    </a:lnTo>
                    <a:cubicBezTo>
                      <a:pt x="617372" y="553124"/>
                      <a:pt x="572066" y="516254"/>
                      <a:pt x="519616" y="473559"/>
                    </a:cubicBezTo>
                    <a:lnTo>
                      <a:pt x="511145" y="466669"/>
                    </a:lnTo>
                    <a:cubicBezTo>
                      <a:pt x="348058" y="334103"/>
                      <a:pt x="176675" y="207677"/>
                      <a:pt x="1764" y="90910"/>
                    </a:cubicBezTo>
                    <a:lnTo>
                      <a:pt x="0" y="89731"/>
                    </a:lnTo>
                    <a:lnTo>
                      <a:pt x="1275" y="88036"/>
                    </a:lnTo>
                    <a:cubicBezTo>
                      <a:pt x="40983" y="35141"/>
                      <a:pt x="112567" y="22313"/>
                      <a:pt x="182474" y="13702"/>
                    </a:cubicBezTo>
                    <a:cubicBezTo>
                      <a:pt x="195896" y="12052"/>
                      <a:pt x="214262" y="9790"/>
                      <a:pt x="228723" y="17920"/>
                    </a:cubicBezTo>
                    <a:cubicBezTo>
                      <a:pt x="240129" y="24330"/>
                      <a:pt x="247228" y="36015"/>
                      <a:pt x="252992" y="46468"/>
                    </a:cubicBezTo>
                    <a:cubicBezTo>
                      <a:pt x="276562" y="89206"/>
                      <a:pt x="293032" y="135107"/>
                      <a:pt x="301992" y="182963"/>
                    </a:cubicBezTo>
                    <a:cubicBezTo>
                      <a:pt x="333422" y="126924"/>
                      <a:pt x="326008" y="52476"/>
                      <a:pt x="283557" y="3886"/>
                    </a:cubicBezTo>
                    <a:lnTo>
                      <a:pt x="280160" y="0"/>
                    </a:lnTo>
                    <a:lnTo>
                      <a:pt x="285295" y="577"/>
                    </a:lnTo>
                    <a:cubicBezTo>
                      <a:pt x="320532" y="4550"/>
                      <a:pt x="354861" y="13719"/>
                      <a:pt x="387339" y="27840"/>
                    </a:cubicBezTo>
                    <a:cubicBezTo>
                      <a:pt x="396910" y="32006"/>
                      <a:pt x="407643" y="37246"/>
                      <a:pt x="413922" y="46896"/>
                    </a:cubicBezTo>
                    <a:cubicBezTo>
                      <a:pt x="418943" y="54607"/>
                      <a:pt x="420262" y="63960"/>
                      <a:pt x="421275" y="73653"/>
                    </a:cubicBezTo>
                    <a:cubicBezTo>
                      <a:pt x="429309" y="150721"/>
                      <a:pt x="429004" y="228802"/>
                      <a:pt x="420376" y="305809"/>
                    </a:cubicBezTo>
                    <a:cubicBezTo>
                      <a:pt x="481523" y="248739"/>
                      <a:pt x="503915" y="155620"/>
                      <a:pt x="474755" y="77374"/>
                    </a:cubicBezTo>
                    <a:lnTo>
                      <a:pt x="472057" y="70134"/>
                    </a:lnTo>
                    <a:lnTo>
                      <a:pt x="477934" y="75155"/>
                    </a:lnTo>
                    <a:cubicBezTo>
                      <a:pt x="493409" y="88368"/>
                      <a:pt x="512962" y="97992"/>
                      <a:pt x="531869" y="107310"/>
                    </a:cubicBezTo>
                    <a:cubicBezTo>
                      <a:pt x="563054" y="122671"/>
                      <a:pt x="595304" y="138556"/>
                      <a:pt x="608046" y="170728"/>
                    </a:cubicBezTo>
                    <a:cubicBezTo>
                      <a:pt x="614648" y="187408"/>
                      <a:pt x="614543" y="205642"/>
                      <a:pt x="613434" y="222864"/>
                    </a:cubicBezTo>
                    <a:cubicBezTo>
                      <a:pt x="610124" y="274431"/>
                      <a:pt x="598134" y="324698"/>
                      <a:pt x="577777" y="372266"/>
                    </a:cubicBezTo>
                    <a:lnTo>
                      <a:pt x="576965" y="374152"/>
                    </a:lnTo>
                    <a:cubicBezTo>
                      <a:pt x="572660" y="384169"/>
                      <a:pt x="568215" y="394526"/>
                      <a:pt x="568870" y="405102"/>
                    </a:cubicBezTo>
                    <a:cubicBezTo>
                      <a:pt x="569525" y="415634"/>
                      <a:pt x="577760" y="427196"/>
                      <a:pt x="588423" y="426759"/>
                    </a:cubicBezTo>
                    <a:cubicBezTo>
                      <a:pt x="597400" y="426462"/>
                      <a:pt x="604404" y="418516"/>
                      <a:pt x="609504" y="411625"/>
                    </a:cubicBezTo>
                    <a:cubicBezTo>
                      <a:pt x="655046" y="350093"/>
                      <a:pt x="667132" y="264109"/>
                      <a:pt x="640296" y="192569"/>
                    </a:cubicBezTo>
                    <a:lnTo>
                      <a:pt x="638506" y="187792"/>
                    </a:lnTo>
                    <a:lnTo>
                      <a:pt x="643073" y="190071"/>
                    </a:lnTo>
                    <a:cubicBezTo>
                      <a:pt x="681341" y="209188"/>
                      <a:pt x="717477" y="232059"/>
                      <a:pt x="722796" y="269620"/>
                    </a:cubicBezTo>
                    <a:cubicBezTo>
                      <a:pt x="723128" y="271977"/>
                      <a:pt x="723320" y="274344"/>
                      <a:pt x="723398" y="276719"/>
                    </a:cubicBezTo>
                    <a:cubicBezTo>
                      <a:pt x="773534" y="312839"/>
                      <a:pt x="802388" y="376205"/>
                      <a:pt x="795768" y="437457"/>
                    </a:cubicBezTo>
                    <a:cubicBezTo>
                      <a:pt x="788808" y="501871"/>
                      <a:pt x="743013" y="560329"/>
                      <a:pt x="681804" y="582921"/>
                    </a:cubicBezTo>
                    <a:lnTo>
                      <a:pt x="681009" y="583209"/>
                    </a:lnTo>
                    <a:close/>
                    <a:moveTo>
                      <a:pt x="5755" y="88761"/>
                    </a:moveTo>
                    <a:cubicBezTo>
                      <a:pt x="180160" y="205276"/>
                      <a:pt x="351028" y="331361"/>
                      <a:pt x="513660" y="463560"/>
                    </a:cubicBezTo>
                    <a:lnTo>
                      <a:pt x="522140" y="470459"/>
                    </a:lnTo>
                    <a:cubicBezTo>
                      <a:pt x="574179" y="512813"/>
                      <a:pt x="619154" y="549422"/>
                      <a:pt x="681184" y="578860"/>
                    </a:cubicBezTo>
                    <a:cubicBezTo>
                      <a:pt x="740602" y="556574"/>
                      <a:pt x="785000" y="499679"/>
                      <a:pt x="791768" y="437012"/>
                    </a:cubicBezTo>
                    <a:cubicBezTo>
                      <a:pt x="798126" y="378117"/>
                      <a:pt x="770923" y="317223"/>
                      <a:pt x="723372" y="281671"/>
                    </a:cubicBezTo>
                    <a:cubicBezTo>
                      <a:pt x="723267" y="284684"/>
                      <a:pt x="723005" y="287679"/>
                      <a:pt x="722630" y="290631"/>
                    </a:cubicBezTo>
                    <a:cubicBezTo>
                      <a:pt x="744410" y="361568"/>
                      <a:pt x="739004" y="450897"/>
                      <a:pt x="678389" y="505635"/>
                    </a:cubicBezTo>
                    <a:cubicBezTo>
                      <a:pt x="669420" y="513730"/>
                      <a:pt x="661569" y="516796"/>
                      <a:pt x="654409" y="515049"/>
                    </a:cubicBezTo>
                    <a:cubicBezTo>
                      <a:pt x="649239" y="513774"/>
                      <a:pt x="645597" y="510726"/>
                      <a:pt x="643597" y="505967"/>
                    </a:cubicBezTo>
                    <a:cubicBezTo>
                      <a:pt x="639135" y="495383"/>
                      <a:pt x="644147" y="478598"/>
                      <a:pt x="650697" y="467489"/>
                    </a:cubicBezTo>
                    <a:cubicBezTo>
                      <a:pt x="679699" y="418253"/>
                      <a:pt x="701261" y="365166"/>
                      <a:pt x="714770" y="309730"/>
                    </a:cubicBezTo>
                    <a:cubicBezTo>
                      <a:pt x="716255" y="303652"/>
                      <a:pt x="717678" y="297382"/>
                      <a:pt x="718560" y="291024"/>
                    </a:cubicBezTo>
                    <a:cubicBezTo>
                      <a:pt x="716726" y="285129"/>
                      <a:pt x="714700" y="279357"/>
                      <a:pt x="712509" y="273750"/>
                    </a:cubicBezTo>
                    <a:lnTo>
                      <a:pt x="710273" y="268039"/>
                    </a:lnTo>
                    <a:lnTo>
                      <a:pt x="715452" y="271331"/>
                    </a:lnTo>
                    <a:cubicBezTo>
                      <a:pt x="716718" y="272135"/>
                      <a:pt x="717984" y="272964"/>
                      <a:pt x="719224" y="273803"/>
                    </a:cubicBezTo>
                    <a:cubicBezTo>
                      <a:pt x="719128" y="272589"/>
                      <a:pt x="718997" y="271384"/>
                      <a:pt x="718822" y="270178"/>
                    </a:cubicBezTo>
                    <a:cubicBezTo>
                      <a:pt x="713967" y="235893"/>
                      <a:pt x="681349" y="214096"/>
                      <a:pt x="645780" y="195923"/>
                    </a:cubicBezTo>
                    <a:cubicBezTo>
                      <a:pt x="670809" y="267724"/>
                      <a:pt x="658059" y="352766"/>
                      <a:pt x="612735" y="414009"/>
                    </a:cubicBezTo>
                    <a:cubicBezTo>
                      <a:pt x="607094" y="421625"/>
                      <a:pt x="599252" y="430410"/>
                      <a:pt x="588562" y="430768"/>
                    </a:cubicBezTo>
                    <a:cubicBezTo>
                      <a:pt x="575507" y="431126"/>
                      <a:pt x="565656" y="417983"/>
                      <a:pt x="564870" y="405355"/>
                    </a:cubicBezTo>
                    <a:cubicBezTo>
                      <a:pt x="564154" y="393819"/>
                      <a:pt x="568800" y="383025"/>
                      <a:pt x="573289" y="372581"/>
                    </a:cubicBezTo>
                    <a:lnTo>
                      <a:pt x="574092" y="370703"/>
                    </a:lnTo>
                    <a:cubicBezTo>
                      <a:pt x="594265" y="323554"/>
                      <a:pt x="606159" y="273733"/>
                      <a:pt x="609434" y="222619"/>
                    </a:cubicBezTo>
                    <a:cubicBezTo>
                      <a:pt x="610508" y="205861"/>
                      <a:pt x="610630" y="188159"/>
                      <a:pt x="604317" y="172213"/>
                    </a:cubicBezTo>
                    <a:cubicBezTo>
                      <a:pt x="592152" y="141482"/>
                      <a:pt x="562006" y="126636"/>
                      <a:pt x="530096" y="110917"/>
                    </a:cubicBezTo>
                    <a:cubicBezTo>
                      <a:pt x="513136" y="102559"/>
                      <a:pt x="495662" y="93957"/>
                      <a:pt x="480868" y="82683"/>
                    </a:cubicBezTo>
                    <a:cubicBezTo>
                      <a:pt x="507495" y="162685"/>
                      <a:pt x="482650" y="256206"/>
                      <a:pt x="419109" y="312402"/>
                    </a:cubicBezTo>
                    <a:lnTo>
                      <a:pt x="415180" y="315878"/>
                    </a:lnTo>
                    <a:lnTo>
                      <a:pt x="415791" y="310664"/>
                    </a:lnTo>
                    <a:cubicBezTo>
                      <a:pt x="424978" y="232225"/>
                      <a:pt x="425484" y="152634"/>
                      <a:pt x="417293" y="74090"/>
                    </a:cubicBezTo>
                    <a:cubicBezTo>
                      <a:pt x="416297" y="64545"/>
                      <a:pt x="415101" y="56074"/>
                      <a:pt x="410560" y="49097"/>
                    </a:cubicBezTo>
                    <a:cubicBezTo>
                      <a:pt x="404892" y="40381"/>
                      <a:pt x="394771" y="35464"/>
                      <a:pt x="385741" y="31534"/>
                    </a:cubicBezTo>
                    <a:cubicBezTo>
                      <a:pt x="355184" y="18243"/>
                      <a:pt x="322960" y="9388"/>
                      <a:pt x="289889" y="5179"/>
                    </a:cubicBezTo>
                    <a:cubicBezTo>
                      <a:pt x="331649" y="56458"/>
                      <a:pt x="337230" y="133194"/>
                      <a:pt x="302700" y="189705"/>
                    </a:cubicBezTo>
                    <a:lnTo>
                      <a:pt x="299931" y="194237"/>
                    </a:lnTo>
                    <a:lnTo>
                      <a:pt x="299014" y="189006"/>
                    </a:lnTo>
                    <a:cubicBezTo>
                      <a:pt x="290378" y="139656"/>
                      <a:pt x="273715" y="92359"/>
                      <a:pt x="249481" y="48415"/>
                    </a:cubicBezTo>
                    <a:cubicBezTo>
                      <a:pt x="243980" y="38451"/>
                      <a:pt x="237247" y="27325"/>
                      <a:pt x="226758" y="21431"/>
                    </a:cubicBezTo>
                    <a:cubicBezTo>
                      <a:pt x="214445" y="14514"/>
                      <a:pt x="199634" y="15641"/>
                      <a:pt x="182963" y="17693"/>
                    </a:cubicBezTo>
                    <a:cubicBezTo>
                      <a:pt x="114663" y="26103"/>
                      <a:pt x="44791" y="38547"/>
                      <a:pt x="5764" y="88770"/>
                    </a:cubicBezTo>
                    <a:close/>
                    <a:moveTo>
                      <a:pt x="721110" y="299783"/>
                    </a:moveTo>
                    <a:cubicBezTo>
                      <a:pt x="720368" y="303538"/>
                      <a:pt x="719512" y="307180"/>
                      <a:pt x="718665" y="310673"/>
                    </a:cubicBezTo>
                    <a:cubicBezTo>
                      <a:pt x="705059" y="366493"/>
                      <a:pt x="683358" y="419939"/>
                      <a:pt x="654155" y="469524"/>
                    </a:cubicBezTo>
                    <a:cubicBezTo>
                      <a:pt x="647911" y="480126"/>
                      <a:pt x="643545" y="495514"/>
                      <a:pt x="647291" y="504412"/>
                    </a:cubicBezTo>
                    <a:cubicBezTo>
                      <a:pt x="648793" y="507984"/>
                      <a:pt x="651439" y="510194"/>
                      <a:pt x="655369" y="511154"/>
                    </a:cubicBezTo>
                    <a:cubicBezTo>
                      <a:pt x="661142" y="512569"/>
                      <a:pt x="667805" y="509792"/>
                      <a:pt x="675708" y="502657"/>
                    </a:cubicBezTo>
                    <a:cubicBezTo>
                      <a:pt x="732760" y="451142"/>
                      <a:pt x="739738" y="368057"/>
                      <a:pt x="721119" y="299783"/>
                    </a:cubicBezTo>
                    <a:close/>
                    <a:moveTo>
                      <a:pt x="718438" y="278117"/>
                    </a:moveTo>
                    <a:cubicBezTo>
                      <a:pt x="718761" y="279016"/>
                      <a:pt x="719093" y="279924"/>
                      <a:pt x="719408" y="280824"/>
                    </a:cubicBezTo>
                    <a:cubicBezTo>
                      <a:pt x="719425" y="280152"/>
                      <a:pt x="719434" y="279479"/>
                      <a:pt x="719425" y="278798"/>
                    </a:cubicBezTo>
                    <a:cubicBezTo>
                      <a:pt x="719093" y="278571"/>
                      <a:pt x="718770" y="278335"/>
                      <a:pt x="718438" y="2781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83" name="Google Shape;1783;p8"/>
              <p:cNvSpPr/>
              <p:nvPr/>
            </p:nvSpPr>
            <p:spPr>
              <a:xfrm>
                <a:off x="5405737" y="1543116"/>
                <a:ext cx="2417954" cy="2309948"/>
              </a:xfrm>
              <a:custGeom>
                <a:rect b="b" l="l" r="r" t="t"/>
                <a:pathLst>
                  <a:path extrusionOk="0" h="666171" w="697319">
                    <a:moveTo>
                      <a:pt x="697320" y="505451"/>
                    </a:moveTo>
                    <a:cubicBezTo>
                      <a:pt x="692910" y="569228"/>
                      <a:pt x="649778" y="628847"/>
                      <a:pt x="590281" y="653422"/>
                    </a:cubicBezTo>
                    <a:cubicBezTo>
                      <a:pt x="530784" y="677996"/>
                      <a:pt x="457733" y="666346"/>
                      <a:pt x="408995" y="624525"/>
                    </a:cubicBezTo>
                    <a:cubicBezTo>
                      <a:pt x="492359" y="631397"/>
                      <a:pt x="585399" y="598108"/>
                      <a:pt x="621833" y="523424"/>
                    </a:cubicBezTo>
                    <a:cubicBezTo>
                      <a:pt x="625457" y="515992"/>
                      <a:pt x="628409" y="506927"/>
                      <a:pt x="624199" y="499810"/>
                    </a:cubicBezTo>
                    <a:cubicBezTo>
                      <a:pt x="615309" y="484781"/>
                      <a:pt x="592420" y="497426"/>
                      <a:pt x="580386" y="510124"/>
                    </a:cubicBezTo>
                    <a:cubicBezTo>
                      <a:pt x="540975" y="551727"/>
                      <a:pt x="495407" y="587593"/>
                      <a:pt x="445603" y="616202"/>
                    </a:cubicBezTo>
                    <a:cubicBezTo>
                      <a:pt x="433752" y="623014"/>
                      <a:pt x="421343" y="629520"/>
                      <a:pt x="407789" y="631528"/>
                    </a:cubicBezTo>
                    <a:cubicBezTo>
                      <a:pt x="369557" y="637196"/>
                      <a:pt x="336503" y="606832"/>
                      <a:pt x="310025" y="578895"/>
                    </a:cubicBezTo>
                    <a:cubicBezTo>
                      <a:pt x="387966" y="584196"/>
                      <a:pt x="467549" y="548339"/>
                      <a:pt x="514811" y="486641"/>
                    </a:cubicBezTo>
                    <a:cubicBezTo>
                      <a:pt x="520610" y="479069"/>
                      <a:pt x="526216" y="469803"/>
                      <a:pt x="523806" y="460590"/>
                    </a:cubicBezTo>
                    <a:cubicBezTo>
                      <a:pt x="520828" y="449212"/>
                      <a:pt x="506463" y="444068"/>
                      <a:pt x="494918" y="446705"/>
                    </a:cubicBezTo>
                    <a:cubicBezTo>
                      <a:pt x="483373" y="449343"/>
                      <a:pt x="474020" y="457429"/>
                      <a:pt x="464868" y="464904"/>
                    </a:cubicBezTo>
                    <a:cubicBezTo>
                      <a:pt x="425028" y="497461"/>
                      <a:pt x="379608" y="523266"/>
                      <a:pt x="331150" y="540890"/>
                    </a:cubicBezTo>
                    <a:cubicBezTo>
                      <a:pt x="314749" y="546854"/>
                      <a:pt x="297493" y="551937"/>
                      <a:pt x="280097" y="550443"/>
                    </a:cubicBezTo>
                    <a:cubicBezTo>
                      <a:pt x="225569" y="545762"/>
                      <a:pt x="197702" y="483549"/>
                      <a:pt x="151697" y="454146"/>
                    </a:cubicBezTo>
                    <a:cubicBezTo>
                      <a:pt x="237673" y="459805"/>
                      <a:pt x="324678" y="409005"/>
                      <a:pt x="361409" y="331693"/>
                    </a:cubicBezTo>
                    <a:cubicBezTo>
                      <a:pt x="288000" y="362773"/>
                      <a:pt x="211160" y="385863"/>
                      <a:pt x="132703" y="400403"/>
                    </a:cubicBezTo>
                    <a:cubicBezTo>
                      <a:pt x="123761" y="402063"/>
                      <a:pt x="114416" y="403591"/>
                      <a:pt x="105684" y="401049"/>
                    </a:cubicBezTo>
                    <a:cubicBezTo>
                      <a:pt x="95414" y="398063"/>
                      <a:pt x="87598" y="389915"/>
                      <a:pt x="80690" y="381802"/>
                    </a:cubicBezTo>
                    <a:cubicBezTo>
                      <a:pt x="58011" y="355149"/>
                      <a:pt x="39401" y="325108"/>
                      <a:pt x="25681" y="292997"/>
                    </a:cubicBezTo>
                    <a:cubicBezTo>
                      <a:pt x="86777" y="320515"/>
                      <a:pt x="164927" y="304542"/>
                      <a:pt x="210085" y="255315"/>
                    </a:cubicBezTo>
                    <a:cubicBezTo>
                      <a:pt x="159924" y="261114"/>
                      <a:pt x="108810" y="258660"/>
                      <a:pt x="59443" y="248084"/>
                    </a:cubicBezTo>
                    <a:cubicBezTo>
                      <a:pt x="47374" y="245499"/>
                      <a:pt x="34816" y="242120"/>
                      <a:pt x="25935" y="233614"/>
                    </a:cubicBezTo>
                    <a:cubicBezTo>
                      <a:pt x="14888" y="223047"/>
                      <a:pt x="11822" y="206935"/>
                      <a:pt x="9307" y="191923"/>
                    </a:cubicBezTo>
                    <a:cubicBezTo>
                      <a:pt x="-1609" y="126601"/>
                      <a:pt x="-10665" y="53000"/>
                      <a:pt x="29358" y="0"/>
                    </a:cubicBezTo>
                    <a:cubicBezTo>
                      <a:pt x="192593" y="133779"/>
                      <a:pt x="362177" y="259935"/>
                      <a:pt x="537359" y="377907"/>
                    </a:cubicBezTo>
                    <a:cubicBezTo>
                      <a:pt x="597826" y="418629"/>
                      <a:pt x="648433" y="451543"/>
                      <a:pt x="697302" y="50544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84" name="Google Shape;1784;p8"/>
              <p:cNvSpPr/>
              <p:nvPr/>
            </p:nvSpPr>
            <p:spPr>
              <a:xfrm>
                <a:off x="5398741" y="1533184"/>
                <a:ext cx="2432066" cy="2326939"/>
              </a:xfrm>
              <a:custGeom>
                <a:rect b="b" l="l" r="r" t="t"/>
                <a:pathLst>
                  <a:path extrusionOk="0" h="671071" w="701389">
                    <a:moveTo>
                      <a:pt x="526505" y="671071"/>
                    </a:moveTo>
                    <a:cubicBezTo>
                      <a:pt x="487399" y="671071"/>
                      <a:pt x="448223" y="658592"/>
                      <a:pt x="417152" y="634926"/>
                    </a:cubicBezTo>
                    <a:cubicBezTo>
                      <a:pt x="414837" y="635528"/>
                      <a:pt x="412488" y="636017"/>
                      <a:pt x="410113" y="636375"/>
                    </a:cubicBezTo>
                    <a:cubicBezTo>
                      <a:pt x="372291" y="642017"/>
                      <a:pt x="339944" y="614098"/>
                      <a:pt x="310602" y="583139"/>
                    </a:cubicBezTo>
                    <a:lnTo>
                      <a:pt x="307074" y="579410"/>
                    </a:lnTo>
                    <a:lnTo>
                      <a:pt x="312200" y="579760"/>
                    </a:lnTo>
                    <a:cubicBezTo>
                      <a:pt x="388997" y="585017"/>
                      <a:pt x="468693" y="549081"/>
                      <a:pt x="515266" y="488291"/>
                    </a:cubicBezTo>
                    <a:cubicBezTo>
                      <a:pt x="520479" y="481488"/>
                      <a:pt x="526164" y="472581"/>
                      <a:pt x="523911" y="463970"/>
                    </a:cubicBezTo>
                    <a:cubicBezTo>
                      <a:pt x="521222" y="453692"/>
                      <a:pt x="507782" y="449168"/>
                      <a:pt x="497407" y="451535"/>
                    </a:cubicBezTo>
                    <a:cubicBezTo>
                      <a:pt x="486980" y="453919"/>
                      <a:pt x="478221" y="461097"/>
                      <a:pt x="469750" y="468048"/>
                    </a:cubicBezTo>
                    <a:lnTo>
                      <a:pt x="468178" y="469332"/>
                    </a:lnTo>
                    <a:cubicBezTo>
                      <a:pt x="427972" y="502186"/>
                      <a:pt x="382788" y="527869"/>
                      <a:pt x="333875" y="545649"/>
                    </a:cubicBezTo>
                    <a:cubicBezTo>
                      <a:pt x="317544" y="551587"/>
                      <a:pt x="299939" y="556854"/>
                      <a:pt x="281958" y="555325"/>
                    </a:cubicBezTo>
                    <a:cubicBezTo>
                      <a:pt x="247253" y="552347"/>
                      <a:pt x="222740" y="526184"/>
                      <a:pt x="199030" y="500876"/>
                    </a:cubicBezTo>
                    <a:cubicBezTo>
                      <a:pt x="184664" y="485541"/>
                      <a:pt x="169801" y="469682"/>
                      <a:pt x="152641" y="458713"/>
                    </a:cubicBezTo>
                    <a:lnTo>
                      <a:pt x="146065" y="454512"/>
                    </a:lnTo>
                    <a:lnTo>
                      <a:pt x="153846" y="455019"/>
                    </a:lnTo>
                    <a:cubicBezTo>
                      <a:pt x="237795" y="460591"/>
                      <a:pt x="321430" y="412839"/>
                      <a:pt x="359261" y="338496"/>
                    </a:cubicBezTo>
                    <a:cubicBezTo>
                      <a:pt x="287267" y="368563"/>
                      <a:pt x="211876" y="391016"/>
                      <a:pt x="135088" y="405250"/>
                    </a:cubicBezTo>
                    <a:cubicBezTo>
                      <a:pt x="125429" y="407040"/>
                      <a:pt x="116024" y="408429"/>
                      <a:pt x="107142" y="405853"/>
                    </a:cubicBezTo>
                    <a:cubicBezTo>
                      <a:pt x="96052" y="402631"/>
                      <a:pt x="87930" y="393906"/>
                      <a:pt x="81180" y="385977"/>
                    </a:cubicBezTo>
                    <a:cubicBezTo>
                      <a:pt x="58308" y="359097"/>
                      <a:pt x="39690" y="329047"/>
                      <a:pt x="25857" y="296657"/>
                    </a:cubicBezTo>
                    <a:lnTo>
                      <a:pt x="23839" y="291932"/>
                    </a:lnTo>
                    <a:lnTo>
                      <a:pt x="28529" y="294045"/>
                    </a:lnTo>
                    <a:cubicBezTo>
                      <a:pt x="87546" y="320637"/>
                      <a:pt x="161601" y="306560"/>
                      <a:pt x="206872" y="260782"/>
                    </a:cubicBezTo>
                    <a:cubicBezTo>
                      <a:pt x="158081" y="265838"/>
                      <a:pt x="109046" y="263201"/>
                      <a:pt x="61050" y="252922"/>
                    </a:cubicBezTo>
                    <a:cubicBezTo>
                      <a:pt x="49322" y="250407"/>
                      <a:pt x="36013" y="246967"/>
                      <a:pt x="26573" y="237937"/>
                    </a:cubicBezTo>
                    <a:cubicBezTo>
                      <a:pt x="14600" y="226488"/>
                      <a:pt x="11570" y="208367"/>
                      <a:pt x="9351" y="195128"/>
                    </a:cubicBezTo>
                    <a:cubicBezTo>
                      <a:pt x="-2167" y="126182"/>
                      <a:pt x="-10088" y="54459"/>
                      <a:pt x="29786" y="1668"/>
                    </a:cubicBezTo>
                    <a:lnTo>
                      <a:pt x="31044" y="0"/>
                    </a:lnTo>
                    <a:lnTo>
                      <a:pt x="32660" y="1319"/>
                    </a:lnTo>
                    <a:cubicBezTo>
                      <a:pt x="195196" y="134539"/>
                      <a:pt x="366064" y="261647"/>
                      <a:pt x="540504" y="379122"/>
                    </a:cubicBezTo>
                    <a:lnTo>
                      <a:pt x="549560" y="385217"/>
                    </a:lnTo>
                    <a:cubicBezTo>
                      <a:pt x="605730" y="422987"/>
                      <a:pt x="654241" y="455604"/>
                      <a:pt x="700814" y="506971"/>
                    </a:cubicBezTo>
                    <a:lnTo>
                      <a:pt x="701390" y="507600"/>
                    </a:lnTo>
                    <a:lnTo>
                      <a:pt x="701329" y="508456"/>
                    </a:lnTo>
                    <a:cubicBezTo>
                      <a:pt x="696858" y="573088"/>
                      <a:pt x="653350" y="633240"/>
                      <a:pt x="593058" y="658138"/>
                    </a:cubicBezTo>
                    <a:cubicBezTo>
                      <a:pt x="571977" y="666844"/>
                      <a:pt x="549245" y="671071"/>
                      <a:pt x="526496" y="671071"/>
                    </a:cubicBezTo>
                    <a:close/>
                    <a:moveTo>
                      <a:pt x="421955" y="633502"/>
                    </a:moveTo>
                    <a:cubicBezTo>
                      <a:pt x="469837" y="668617"/>
                      <a:pt x="536426" y="677193"/>
                      <a:pt x="591539" y="654426"/>
                    </a:cubicBezTo>
                    <a:cubicBezTo>
                      <a:pt x="650189" y="630201"/>
                      <a:pt x="692587" y="571848"/>
                      <a:pt x="697277" y="509024"/>
                    </a:cubicBezTo>
                    <a:cubicBezTo>
                      <a:pt x="651202" y="458381"/>
                      <a:pt x="603049" y="426000"/>
                      <a:pt x="547324" y="388536"/>
                    </a:cubicBezTo>
                    <a:lnTo>
                      <a:pt x="538268" y="382440"/>
                    </a:lnTo>
                    <a:cubicBezTo>
                      <a:pt x="364309" y="265288"/>
                      <a:pt x="193886" y="138548"/>
                      <a:pt x="31743" y="5746"/>
                    </a:cubicBezTo>
                    <a:cubicBezTo>
                      <a:pt x="-5756" y="57113"/>
                      <a:pt x="2051" y="127108"/>
                      <a:pt x="13308" y="194447"/>
                    </a:cubicBezTo>
                    <a:cubicBezTo>
                      <a:pt x="16058" y="210882"/>
                      <a:pt x="19159" y="225283"/>
                      <a:pt x="29341" y="235020"/>
                    </a:cubicBezTo>
                    <a:cubicBezTo>
                      <a:pt x="38022" y="243325"/>
                      <a:pt x="50693" y="246582"/>
                      <a:pt x="61889" y="248975"/>
                    </a:cubicBezTo>
                    <a:cubicBezTo>
                      <a:pt x="111256" y="259550"/>
                      <a:pt x="161714" y="261969"/>
                      <a:pt x="211876" y="256180"/>
                    </a:cubicBezTo>
                    <a:lnTo>
                      <a:pt x="217221" y="255560"/>
                    </a:lnTo>
                    <a:lnTo>
                      <a:pt x="213588" y="259524"/>
                    </a:lnTo>
                    <a:cubicBezTo>
                      <a:pt x="168753" y="308403"/>
                      <a:pt x="92986" y="324881"/>
                      <a:pt x="31568" y="299687"/>
                    </a:cubicBezTo>
                    <a:cubicBezTo>
                      <a:pt x="45017" y="329947"/>
                      <a:pt x="62718" y="358066"/>
                      <a:pt x="84245" y="383357"/>
                    </a:cubicBezTo>
                    <a:cubicBezTo>
                      <a:pt x="90611" y="390832"/>
                      <a:pt x="98244" y="399058"/>
                      <a:pt x="108269" y="401976"/>
                    </a:cubicBezTo>
                    <a:cubicBezTo>
                      <a:pt x="116321" y="404316"/>
                      <a:pt x="124853" y="403041"/>
                      <a:pt x="134363" y="401286"/>
                    </a:cubicBezTo>
                    <a:cubicBezTo>
                      <a:pt x="212627" y="386780"/>
                      <a:pt x="289433" y="363699"/>
                      <a:pt x="362650" y="332697"/>
                    </a:cubicBezTo>
                    <a:lnTo>
                      <a:pt x="367505" y="330645"/>
                    </a:lnTo>
                    <a:lnTo>
                      <a:pt x="365243" y="335405"/>
                    </a:lnTo>
                    <a:cubicBezTo>
                      <a:pt x="328958" y="411783"/>
                      <a:pt x="245515" y="461831"/>
                      <a:pt x="160736" y="459342"/>
                    </a:cubicBezTo>
                    <a:cubicBezTo>
                      <a:pt x="175818" y="470206"/>
                      <a:pt x="189083" y="484362"/>
                      <a:pt x="201956" y="498107"/>
                    </a:cubicBezTo>
                    <a:cubicBezTo>
                      <a:pt x="226207" y="524000"/>
                      <a:pt x="249122" y="548452"/>
                      <a:pt x="282298" y="551299"/>
                    </a:cubicBezTo>
                    <a:cubicBezTo>
                      <a:pt x="299511" y="552784"/>
                      <a:pt x="316601" y="547632"/>
                      <a:pt x="332504" y="541859"/>
                    </a:cubicBezTo>
                    <a:cubicBezTo>
                      <a:pt x="380989" y="524227"/>
                      <a:pt x="425788" y="498780"/>
                      <a:pt x="465645" y="466206"/>
                    </a:cubicBezTo>
                    <a:lnTo>
                      <a:pt x="467209" y="464922"/>
                    </a:lnTo>
                    <a:cubicBezTo>
                      <a:pt x="476038" y="457683"/>
                      <a:pt x="485163" y="450198"/>
                      <a:pt x="496516" y="447605"/>
                    </a:cubicBezTo>
                    <a:cubicBezTo>
                      <a:pt x="508943" y="444767"/>
                      <a:pt x="524470" y="450251"/>
                      <a:pt x="527789" y="462940"/>
                    </a:cubicBezTo>
                    <a:cubicBezTo>
                      <a:pt x="530487" y="473227"/>
                      <a:pt x="524208" y="483192"/>
                      <a:pt x="518445" y="490710"/>
                    </a:cubicBezTo>
                    <a:cubicBezTo>
                      <a:pt x="472117" y="551195"/>
                      <a:pt x="393555" y="587480"/>
                      <a:pt x="317020" y="584030"/>
                    </a:cubicBezTo>
                    <a:cubicBezTo>
                      <a:pt x="344686" y="612700"/>
                      <a:pt x="375015" y="637493"/>
                      <a:pt x="409528" y="632402"/>
                    </a:cubicBezTo>
                    <a:cubicBezTo>
                      <a:pt x="410742" y="632218"/>
                      <a:pt x="411938" y="632000"/>
                      <a:pt x="413135" y="631756"/>
                    </a:cubicBezTo>
                    <a:cubicBezTo>
                      <a:pt x="411982" y="630821"/>
                      <a:pt x="410838" y="629869"/>
                      <a:pt x="409711" y="628900"/>
                    </a:cubicBezTo>
                    <a:lnTo>
                      <a:pt x="405022" y="624874"/>
                    </a:lnTo>
                    <a:lnTo>
                      <a:pt x="411187" y="625380"/>
                    </a:lnTo>
                    <a:cubicBezTo>
                      <a:pt x="417230" y="625878"/>
                      <a:pt x="423387" y="626166"/>
                      <a:pt x="429614" y="626236"/>
                    </a:cubicBezTo>
                    <a:cubicBezTo>
                      <a:pt x="435517" y="623599"/>
                      <a:pt x="441176" y="620455"/>
                      <a:pt x="446634" y="617320"/>
                    </a:cubicBezTo>
                    <a:cubicBezTo>
                      <a:pt x="496394" y="588729"/>
                      <a:pt x="541595" y="553160"/>
                      <a:pt x="580963" y="511591"/>
                    </a:cubicBezTo>
                    <a:cubicBezTo>
                      <a:pt x="589880" y="502177"/>
                      <a:pt x="604708" y="492702"/>
                      <a:pt x="616209" y="493933"/>
                    </a:cubicBezTo>
                    <a:cubicBezTo>
                      <a:pt x="621327" y="494509"/>
                      <a:pt x="625274" y="497103"/>
                      <a:pt x="627955" y="501636"/>
                    </a:cubicBezTo>
                    <a:cubicBezTo>
                      <a:pt x="631702" y="507975"/>
                      <a:pt x="630951" y="516315"/>
                      <a:pt x="625667" y="527153"/>
                    </a:cubicBezTo>
                    <a:cubicBezTo>
                      <a:pt x="589958" y="600335"/>
                      <a:pt x="505153" y="630996"/>
                      <a:pt x="430391" y="630245"/>
                    </a:cubicBezTo>
                    <a:cubicBezTo>
                      <a:pt x="427640" y="631441"/>
                      <a:pt x="424828" y="632550"/>
                      <a:pt x="421955" y="633493"/>
                    </a:cubicBezTo>
                    <a:close/>
                    <a:moveTo>
                      <a:pt x="417125" y="629825"/>
                    </a:moveTo>
                    <a:cubicBezTo>
                      <a:pt x="417422" y="630061"/>
                      <a:pt x="417737" y="630306"/>
                      <a:pt x="418034" y="630542"/>
                    </a:cubicBezTo>
                    <a:cubicBezTo>
                      <a:pt x="418662" y="630358"/>
                      <a:pt x="419291" y="630166"/>
                      <a:pt x="419920" y="629974"/>
                    </a:cubicBezTo>
                    <a:cubicBezTo>
                      <a:pt x="418986" y="629930"/>
                      <a:pt x="418060" y="629887"/>
                      <a:pt x="417125" y="629825"/>
                    </a:cubicBezTo>
                    <a:close/>
                    <a:moveTo>
                      <a:pt x="614017" y="497837"/>
                    </a:moveTo>
                    <a:cubicBezTo>
                      <a:pt x="604490" y="497837"/>
                      <a:pt x="591888" y="505897"/>
                      <a:pt x="583863" y="514359"/>
                    </a:cubicBezTo>
                    <a:cubicBezTo>
                      <a:pt x="544224" y="556199"/>
                      <a:pt x="498726" y="592012"/>
                      <a:pt x="448625" y="620805"/>
                    </a:cubicBezTo>
                    <a:cubicBezTo>
                      <a:pt x="445516" y="622586"/>
                      <a:pt x="442259" y="624420"/>
                      <a:pt x="438862" y="626184"/>
                    </a:cubicBezTo>
                    <a:cubicBezTo>
                      <a:pt x="510140" y="624499"/>
                      <a:pt x="588447" y="594283"/>
                      <a:pt x="622052" y="525406"/>
                    </a:cubicBezTo>
                    <a:cubicBezTo>
                      <a:pt x="626706" y="515878"/>
                      <a:pt x="627501" y="508779"/>
                      <a:pt x="624497" y="503687"/>
                    </a:cubicBezTo>
                    <a:cubicBezTo>
                      <a:pt x="622462" y="500247"/>
                      <a:pt x="619598" y="498369"/>
                      <a:pt x="615747" y="497933"/>
                    </a:cubicBezTo>
                    <a:cubicBezTo>
                      <a:pt x="615179" y="497872"/>
                      <a:pt x="614602" y="497837"/>
                      <a:pt x="614017" y="49783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85" name="Google Shape;1785;p8"/>
              <p:cNvSpPr/>
              <p:nvPr/>
            </p:nvSpPr>
            <p:spPr>
              <a:xfrm>
                <a:off x="5406042" y="1421355"/>
                <a:ext cx="2809421" cy="2334411"/>
              </a:xfrm>
              <a:custGeom>
                <a:rect b="b" l="l" r="r" t="t"/>
                <a:pathLst>
                  <a:path extrusionOk="0" h="673226" w="810215">
                    <a:moveTo>
                      <a:pt x="9237" y="227045"/>
                    </a:moveTo>
                    <a:cubicBezTo>
                      <a:pt x="11508" y="240642"/>
                      <a:pt x="14311" y="255096"/>
                      <a:pt x="23009" y="265558"/>
                    </a:cubicBezTo>
                    <a:cubicBezTo>
                      <a:pt x="57460" y="259130"/>
                      <a:pt x="90444" y="244948"/>
                      <a:pt x="118494" y="224067"/>
                    </a:cubicBezTo>
                    <a:cubicBezTo>
                      <a:pt x="110739" y="242607"/>
                      <a:pt x="97037" y="258641"/>
                      <a:pt x="79869" y="269260"/>
                    </a:cubicBezTo>
                    <a:cubicBezTo>
                      <a:pt x="134965" y="282613"/>
                      <a:pt x="192305" y="286778"/>
                      <a:pt x="248772" y="281530"/>
                    </a:cubicBezTo>
                    <a:cubicBezTo>
                      <a:pt x="213596" y="320024"/>
                      <a:pt x="168595" y="349603"/>
                      <a:pt x="119141" y="366719"/>
                    </a:cubicBezTo>
                    <a:cubicBezTo>
                      <a:pt x="167049" y="374596"/>
                      <a:pt x="216346" y="374142"/>
                      <a:pt x="264107" y="365392"/>
                    </a:cubicBezTo>
                    <a:cubicBezTo>
                      <a:pt x="229743" y="390630"/>
                      <a:pt x="192776" y="412392"/>
                      <a:pt x="153967" y="430216"/>
                    </a:cubicBezTo>
                    <a:cubicBezTo>
                      <a:pt x="154325" y="430513"/>
                      <a:pt x="154718" y="430758"/>
                      <a:pt x="155076" y="431046"/>
                    </a:cubicBezTo>
                    <a:cubicBezTo>
                      <a:pt x="225734" y="416418"/>
                      <a:pt x="294951" y="394926"/>
                      <a:pt x="361339" y="366815"/>
                    </a:cubicBezTo>
                    <a:cubicBezTo>
                      <a:pt x="345139" y="400909"/>
                      <a:pt x="319159" y="429823"/>
                      <a:pt x="287808" y="451035"/>
                    </a:cubicBezTo>
                    <a:cubicBezTo>
                      <a:pt x="272857" y="471462"/>
                      <a:pt x="252099" y="487748"/>
                      <a:pt x="228345" y="496848"/>
                    </a:cubicBezTo>
                    <a:cubicBezTo>
                      <a:pt x="274377" y="528130"/>
                      <a:pt x="337568" y="479330"/>
                      <a:pt x="391563" y="493294"/>
                    </a:cubicBezTo>
                    <a:cubicBezTo>
                      <a:pt x="364509" y="524462"/>
                      <a:pt x="331708" y="550713"/>
                      <a:pt x="295283" y="570371"/>
                    </a:cubicBezTo>
                    <a:cubicBezTo>
                      <a:pt x="302488" y="574816"/>
                      <a:pt x="310260" y="578038"/>
                      <a:pt x="318329" y="580326"/>
                    </a:cubicBezTo>
                    <a:cubicBezTo>
                      <a:pt x="322635" y="579007"/>
                      <a:pt x="326887" y="577549"/>
                      <a:pt x="331088" y="576021"/>
                    </a:cubicBezTo>
                    <a:cubicBezTo>
                      <a:pt x="379547" y="558406"/>
                      <a:pt x="424975" y="532592"/>
                      <a:pt x="464806" y="500036"/>
                    </a:cubicBezTo>
                    <a:cubicBezTo>
                      <a:pt x="473949" y="492560"/>
                      <a:pt x="483302" y="484474"/>
                      <a:pt x="494856" y="481836"/>
                    </a:cubicBezTo>
                    <a:cubicBezTo>
                      <a:pt x="506401" y="479199"/>
                      <a:pt x="520767" y="484343"/>
                      <a:pt x="523744" y="495721"/>
                    </a:cubicBezTo>
                    <a:cubicBezTo>
                      <a:pt x="526155" y="504926"/>
                      <a:pt x="520548" y="514192"/>
                      <a:pt x="514750" y="521772"/>
                    </a:cubicBezTo>
                    <a:cubicBezTo>
                      <a:pt x="498847" y="542530"/>
                      <a:pt x="479233" y="560275"/>
                      <a:pt x="457305" y="574597"/>
                    </a:cubicBezTo>
                    <a:cubicBezTo>
                      <a:pt x="444345" y="596499"/>
                      <a:pt x="426643" y="615659"/>
                      <a:pt x="405553" y="630077"/>
                    </a:cubicBezTo>
                    <a:cubicBezTo>
                      <a:pt x="425010" y="638714"/>
                      <a:pt x="445498" y="640897"/>
                      <a:pt x="466160" y="638863"/>
                    </a:cubicBezTo>
                    <a:cubicBezTo>
                      <a:pt x="507947" y="612533"/>
                      <a:pt x="546415" y="581034"/>
                      <a:pt x="580316" y="545246"/>
                    </a:cubicBezTo>
                    <a:cubicBezTo>
                      <a:pt x="592350" y="532548"/>
                      <a:pt x="615239" y="519894"/>
                      <a:pt x="624129" y="534933"/>
                    </a:cubicBezTo>
                    <a:cubicBezTo>
                      <a:pt x="628338" y="542050"/>
                      <a:pt x="625387" y="551123"/>
                      <a:pt x="621762" y="558546"/>
                    </a:cubicBezTo>
                    <a:cubicBezTo>
                      <a:pt x="603546" y="595870"/>
                      <a:pt x="571147" y="622759"/>
                      <a:pt x="532931" y="639552"/>
                    </a:cubicBezTo>
                    <a:cubicBezTo>
                      <a:pt x="526469" y="645674"/>
                      <a:pt x="520016" y="651805"/>
                      <a:pt x="513553" y="657927"/>
                    </a:cubicBezTo>
                    <a:cubicBezTo>
                      <a:pt x="548598" y="663026"/>
                      <a:pt x="583652" y="668127"/>
                      <a:pt x="618697" y="673227"/>
                    </a:cubicBezTo>
                    <a:cubicBezTo>
                      <a:pt x="662903" y="643814"/>
                      <a:pt x="693329" y="593967"/>
                      <a:pt x="697171" y="541141"/>
                    </a:cubicBezTo>
                    <a:cubicBezTo>
                      <a:pt x="757306" y="518698"/>
                      <a:pt x="802455" y="460930"/>
                      <a:pt x="809301" y="397564"/>
                    </a:cubicBezTo>
                    <a:cubicBezTo>
                      <a:pt x="812280" y="370029"/>
                      <a:pt x="807878" y="342040"/>
                      <a:pt x="797608" y="316330"/>
                    </a:cubicBezTo>
                    <a:cubicBezTo>
                      <a:pt x="802315" y="354135"/>
                      <a:pt x="796508" y="393232"/>
                      <a:pt x="780666" y="427946"/>
                    </a:cubicBezTo>
                    <a:cubicBezTo>
                      <a:pt x="787923" y="388735"/>
                      <a:pt x="780885" y="347079"/>
                      <a:pt x="761140" y="312357"/>
                    </a:cubicBezTo>
                    <a:cubicBezTo>
                      <a:pt x="764502" y="346241"/>
                      <a:pt x="753673" y="381137"/>
                      <a:pt x="732321" y="407729"/>
                    </a:cubicBezTo>
                    <a:cubicBezTo>
                      <a:pt x="723344" y="429099"/>
                      <a:pt x="710270" y="448512"/>
                      <a:pt x="692595" y="464475"/>
                    </a:cubicBezTo>
                    <a:cubicBezTo>
                      <a:pt x="686438" y="470029"/>
                      <a:pt x="678509" y="475409"/>
                      <a:pt x="670431" y="473427"/>
                    </a:cubicBezTo>
                    <a:cubicBezTo>
                      <a:pt x="653376" y="469235"/>
                      <a:pt x="659104" y="443875"/>
                      <a:pt x="667968" y="428828"/>
                    </a:cubicBezTo>
                    <a:cubicBezTo>
                      <a:pt x="690814" y="390036"/>
                      <a:pt x="709065" y="348607"/>
                      <a:pt x="722435" y="305676"/>
                    </a:cubicBezTo>
                    <a:cubicBezTo>
                      <a:pt x="722497" y="303528"/>
                      <a:pt x="722549" y="301380"/>
                      <a:pt x="722610" y="299231"/>
                    </a:cubicBezTo>
                    <a:cubicBezTo>
                      <a:pt x="716052" y="327430"/>
                      <a:pt x="700795" y="353568"/>
                      <a:pt x="679417" y="373260"/>
                    </a:cubicBezTo>
                    <a:cubicBezTo>
                      <a:pt x="698333" y="330155"/>
                      <a:pt x="705686" y="282115"/>
                      <a:pt x="700516" y="235385"/>
                    </a:cubicBezTo>
                    <a:cubicBezTo>
                      <a:pt x="695783" y="268728"/>
                      <a:pt x="678902" y="299930"/>
                      <a:pt x="654502" y="323273"/>
                    </a:cubicBezTo>
                    <a:cubicBezTo>
                      <a:pt x="647341" y="340948"/>
                      <a:pt x="638049" y="357759"/>
                      <a:pt x="626662" y="373138"/>
                    </a:cubicBezTo>
                    <a:cubicBezTo>
                      <a:pt x="620985" y="380805"/>
                      <a:pt x="613623" y="388770"/>
                      <a:pt x="604035" y="389084"/>
                    </a:cubicBezTo>
                    <a:cubicBezTo>
                      <a:pt x="592193" y="389477"/>
                      <a:pt x="583137" y="377277"/>
                      <a:pt x="582412" y="365549"/>
                    </a:cubicBezTo>
                    <a:cubicBezTo>
                      <a:pt x="581687" y="353821"/>
                      <a:pt x="586848" y="342625"/>
                      <a:pt x="591477" y="331805"/>
                    </a:cubicBezTo>
                    <a:cubicBezTo>
                      <a:pt x="605441" y="299170"/>
                      <a:pt x="615422" y="264885"/>
                      <a:pt x="621387" y="229927"/>
                    </a:cubicBezTo>
                    <a:cubicBezTo>
                      <a:pt x="620549" y="206226"/>
                      <a:pt x="617492" y="182604"/>
                      <a:pt x="612121" y="159488"/>
                    </a:cubicBezTo>
                    <a:cubicBezTo>
                      <a:pt x="608785" y="205973"/>
                      <a:pt x="585329" y="250694"/>
                      <a:pt x="548869" y="280080"/>
                    </a:cubicBezTo>
                    <a:cubicBezTo>
                      <a:pt x="573190" y="229621"/>
                      <a:pt x="556021" y="163042"/>
                      <a:pt x="510278" y="130355"/>
                    </a:cubicBezTo>
                    <a:cubicBezTo>
                      <a:pt x="507554" y="137463"/>
                      <a:pt x="504322" y="144371"/>
                      <a:pt x="500672" y="151060"/>
                    </a:cubicBezTo>
                    <a:cubicBezTo>
                      <a:pt x="491730" y="196908"/>
                      <a:pt x="468518" y="240092"/>
                      <a:pt x="433333" y="271208"/>
                    </a:cubicBezTo>
                    <a:cubicBezTo>
                      <a:pt x="441367" y="202628"/>
                      <a:pt x="442764" y="133298"/>
                      <a:pt x="437551" y="64448"/>
                    </a:cubicBezTo>
                    <a:cubicBezTo>
                      <a:pt x="420722" y="37768"/>
                      <a:pt x="392943" y="17709"/>
                      <a:pt x="361793" y="18940"/>
                    </a:cubicBezTo>
                    <a:cubicBezTo>
                      <a:pt x="366884" y="67338"/>
                      <a:pt x="356981" y="117185"/>
                      <a:pt x="333752" y="160046"/>
                    </a:cubicBezTo>
                    <a:cubicBezTo>
                      <a:pt x="339934" y="138293"/>
                      <a:pt x="340589" y="115360"/>
                      <a:pt x="336668" y="93152"/>
                    </a:cubicBezTo>
                    <a:cubicBezTo>
                      <a:pt x="333594" y="112819"/>
                      <a:pt x="326975" y="131883"/>
                      <a:pt x="316539" y="148964"/>
                    </a:cubicBezTo>
                    <a:cubicBezTo>
                      <a:pt x="308182" y="101213"/>
                      <a:pt x="292034" y="54832"/>
                      <a:pt x="269049" y="12059"/>
                    </a:cubicBezTo>
                    <a:cubicBezTo>
                      <a:pt x="266779" y="40598"/>
                      <a:pt x="261146" y="68875"/>
                      <a:pt x="252169" y="96087"/>
                    </a:cubicBezTo>
                    <a:cubicBezTo>
                      <a:pt x="248658" y="62989"/>
                      <a:pt x="228398" y="32057"/>
                      <a:pt x="199335" y="15430"/>
                    </a:cubicBezTo>
                    <a:cubicBezTo>
                      <a:pt x="155269" y="-9782"/>
                      <a:pt x="102784" y="-473"/>
                      <a:pt x="53277" y="17543"/>
                    </a:cubicBezTo>
                    <a:cubicBezTo>
                      <a:pt x="45059" y="22931"/>
                      <a:pt x="37348" y="28992"/>
                      <a:pt x="30371" y="35978"/>
                    </a:cubicBezTo>
                    <a:cubicBezTo>
                      <a:pt x="30012" y="35690"/>
                      <a:pt x="29655" y="35402"/>
                      <a:pt x="29296" y="35105"/>
                    </a:cubicBezTo>
                    <a:cubicBezTo>
                      <a:pt x="27454" y="37541"/>
                      <a:pt x="25829" y="40065"/>
                      <a:pt x="24196" y="42580"/>
                    </a:cubicBezTo>
                    <a:cubicBezTo>
                      <a:pt x="22223" y="44851"/>
                      <a:pt x="20249" y="47113"/>
                      <a:pt x="18424" y="49549"/>
                    </a:cubicBezTo>
                    <a:cubicBezTo>
                      <a:pt x="18808" y="49803"/>
                      <a:pt x="19184" y="50073"/>
                      <a:pt x="19568" y="50327"/>
                    </a:cubicBezTo>
                    <a:cubicBezTo>
                      <a:pt x="-8910" y="101658"/>
                      <a:pt x="-666" y="167732"/>
                      <a:pt x="9246" y="227028"/>
                    </a:cubicBezTo>
                    <a:close/>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786" name="Google Shape;1786;p8"/>
            <p:cNvGrpSpPr/>
            <p:nvPr/>
          </p:nvGrpSpPr>
          <p:grpSpPr>
            <a:xfrm flipH="1">
              <a:off x="8705102" y="4603990"/>
              <a:ext cx="567696" cy="544365"/>
              <a:chOff x="3775867" y="3773288"/>
              <a:chExt cx="1732893" cy="1661676"/>
            </a:xfrm>
          </p:grpSpPr>
          <p:sp>
            <p:nvSpPr>
              <p:cNvPr id="1787" name="Google Shape;1787;p8"/>
              <p:cNvSpPr/>
              <p:nvPr/>
            </p:nvSpPr>
            <p:spPr>
              <a:xfrm>
                <a:off x="3786700" y="3784521"/>
                <a:ext cx="1710700" cy="1639051"/>
              </a:xfrm>
              <a:custGeom>
                <a:rect b="b" l="l" r="r" t="t"/>
                <a:pathLst>
                  <a:path extrusionOk="0" h="529153" w="552284">
                    <a:moveTo>
                      <a:pt x="43818" y="488729"/>
                    </a:moveTo>
                    <a:cubicBezTo>
                      <a:pt x="43818" y="488729"/>
                      <a:pt x="-31687" y="375306"/>
                      <a:pt x="15532" y="262346"/>
                    </a:cubicBezTo>
                    <a:cubicBezTo>
                      <a:pt x="62751" y="149386"/>
                      <a:pt x="137749" y="61227"/>
                      <a:pt x="212747" y="44696"/>
                    </a:cubicBezTo>
                    <a:cubicBezTo>
                      <a:pt x="287745" y="28165"/>
                      <a:pt x="384960" y="-4898"/>
                      <a:pt x="434964" y="612"/>
                    </a:cubicBezTo>
                    <a:cubicBezTo>
                      <a:pt x="484960" y="6123"/>
                      <a:pt x="518294" y="28165"/>
                      <a:pt x="546073" y="25405"/>
                    </a:cubicBezTo>
                    <a:cubicBezTo>
                      <a:pt x="546073" y="25405"/>
                      <a:pt x="529411" y="97041"/>
                      <a:pt x="546073" y="196221"/>
                    </a:cubicBezTo>
                    <a:cubicBezTo>
                      <a:pt x="562735" y="295400"/>
                      <a:pt x="551627" y="428577"/>
                      <a:pt x="440519" y="488720"/>
                    </a:cubicBezTo>
                    <a:cubicBezTo>
                      <a:pt x="329410" y="548864"/>
                      <a:pt x="99883" y="536017"/>
                      <a:pt x="43818" y="48872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88" name="Google Shape;1788;p8"/>
              <p:cNvSpPr/>
              <p:nvPr/>
            </p:nvSpPr>
            <p:spPr>
              <a:xfrm>
                <a:off x="3775867" y="3773288"/>
                <a:ext cx="1732893" cy="1661676"/>
              </a:xfrm>
              <a:custGeom>
                <a:rect b="b" l="l" r="r" t="t"/>
                <a:pathLst>
                  <a:path extrusionOk="0" h="536457" w="559449">
                    <a:moveTo>
                      <a:pt x="239623" y="536457"/>
                    </a:moveTo>
                    <a:cubicBezTo>
                      <a:pt x="234759" y="536457"/>
                      <a:pt x="229877" y="536405"/>
                      <a:pt x="224952" y="536309"/>
                    </a:cubicBezTo>
                    <a:cubicBezTo>
                      <a:pt x="143256" y="534632"/>
                      <a:pt x="72606" y="518476"/>
                      <a:pt x="44966" y="495159"/>
                    </a:cubicBezTo>
                    <a:lnTo>
                      <a:pt x="44286" y="494391"/>
                    </a:lnTo>
                    <a:cubicBezTo>
                      <a:pt x="43517" y="493238"/>
                      <a:pt x="-31752" y="378025"/>
                      <a:pt x="15668" y="264576"/>
                    </a:cubicBezTo>
                    <a:cubicBezTo>
                      <a:pt x="65585" y="145153"/>
                      <a:pt x="142146" y="60925"/>
                      <a:pt x="215468" y="44769"/>
                    </a:cubicBezTo>
                    <a:cubicBezTo>
                      <a:pt x="237160" y="39992"/>
                      <a:pt x="261237" y="33678"/>
                      <a:pt x="284528" y="27582"/>
                    </a:cubicBezTo>
                    <a:cubicBezTo>
                      <a:pt x="342627" y="12370"/>
                      <a:pt x="402701" y="-3349"/>
                      <a:pt x="438864" y="624"/>
                    </a:cubicBezTo>
                    <a:cubicBezTo>
                      <a:pt x="463648" y="3358"/>
                      <a:pt x="484126" y="10003"/>
                      <a:pt x="502195" y="15863"/>
                    </a:cubicBezTo>
                    <a:cubicBezTo>
                      <a:pt x="520202" y="21705"/>
                      <a:pt x="535747" y="26744"/>
                      <a:pt x="549204" y="25417"/>
                    </a:cubicBezTo>
                    <a:lnTo>
                      <a:pt x="554278" y="24910"/>
                    </a:lnTo>
                    <a:lnTo>
                      <a:pt x="553125" y="29879"/>
                    </a:lnTo>
                    <a:cubicBezTo>
                      <a:pt x="552959" y="30586"/>
                      <a:pt x="536839" y="102030"/>
                      <a:pt x="553169" y="199254"/>
                    </a:cubicBezTo>
                    <a:cubicBezTo>
                      <a:pt x="564199" y="264899"/>
                      <a:pt x="575813" y="425165"/>
                      <a:pt x="445754" y="495570"/>
                    </a:cubicBezTo>
                    <a:cubicBezTo>
                      <a:pt x="397383" y="521751"/>
                      <a:pt x="322865" y="536457"/>
                      <a:pt x="239623" y="536457"/>
                    </a:cubicBezTo>
                    <a:close/>
                    <a:moveTo>
                      <a:pt x="50084" y="489911"/>
                    </a:moveTo>
                    <a:cubicBezTo>
                      <a:pt x="104071" y="534562"/>
                      <a:pt x="329965" y="549950"/>
                      <a:pt x="442278" y="489151"/>
                    </a:cubicBezTo>
                    <a:cubicBezTo>
                      <a:pt x="568190" y="420991"/>
                      <a:pt x="556732" y="264558"/>
                      <a:pt x="545964" y="200468"/>
                    </a:cubicBezTo>
                    <a:cubicBezTo>
                      <a:pt x="531773" y="116029"/>
                      <a:pt x="541764" y="50585"/>
                      <a:pt x="545056" y="32936"/>
                    </a:cubicBezTo>
                    <a:cubicBezTo>
                      <a:pt x="531354" y="32892"/>
                      <a:pt x="516709" y="28246"/>
                      <a:pt x="499942" y="22806"/>
                    </a:cubicBezTo>
                    <a:cubicBezTo>
                      <a:pt x="482205" y="17050"/>
                      <a:pt x="462102" y="10527"/>
                      <a:pt x="438060" y="7881"/>
                    </a:cubicBezTo>
                    <a:cubicBezTo>
                      <a:pt x="403251" y="4073"/>
                      <a:pt x="343832" y="19600"/>
                      <a:pt x="286379" y="34647"/>
                    </a:cubicBezTo>
                    <a:cubicBezTo>
                      <a:pt x="263018" y="40760"/>
                      <a:pt x="238872" y="47083"/>
                      <a:pt x="217040" y="51895"/>
                    </a:cubicBezTo>
                    <a:cubicBezTo>
                      <a:pt x="146006" y="67553"/>
                      <a:pt x="71427" y="150123"/>
                      <a:pt x="22409" y="267388"/>
                    </a:cubicBezTo>
                    <a:cubicBezTo>
                      <a:pt x="-22050" y="373746"/>
                      <a:pt x="45167" y="482217"/>
                      <a:pt x="50093" y="4899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89" name="Google Shape;1789;p8"/>
              <p:cNvSpPr/>
              <p:nvPr/>
            </p:nvSpPr>
            <p:spPr>
              <a:xfrm>
                <a:off x="4067171" y="5103480"/>
                <a:ext cx="1078785" cy="96066"/>
              </a:xfrm>
              <a:custGeom>
                <a:rect b="b" l="l" r="r" t="t"/>
                <a:pathLst>
                  <a:path extrusionOk="0" h="31014" w="348276">
                    <a:moveTo>
                      <a:pt x="4288" y="31006"/>
                    </a:moveTo>
                    <a:lnTo>
                      <a:pt x="0" y="25085"/>
                    </a:lnTo>
                    <a:cubicBezTo>
                      <a:pt x="40625" y="-4310"/>
                      <a:pt x="93486" y="-2057"/>
                      <a:pt x="148634" y="3183"/>
                    </a:cubicBezTo>
                    <a:lnTo>
                      <a:pt x="253298" y="13112"/>
                    </a:lnTo>
                    <a:cubicBezTo>
                      <a:pt x="284186" y="16046"/>
                      <a:pt x="316122" y="19077"/>
                      <a:pt x="347255" y="14684"/>
                    </a:cubicBezTo>
                    <a:lnTo>
                      <a:pt x="348277" y="21924"/>
                    </a:lnTo>
                    <a:cubicBezTo>
                      <a:pt x="316297" y="26439"/>
                      <a:pt x="283915" y="23365"/>
                      <a:pt x="252608" y="20395"/>
                    </a:cubicBezTo>
                    <a:lnTo>
                      <a:pt x="147944" y="10466"/>
                    </a:lnTo>
                    <a:cubicBezTo>
                      <a:pt x="94245" y="5375"/>
                      <a:pt x="42861" y="3113"/>
                      <a:pt x="4288" y="3101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0" name="Google Shape;1790;p8"/>
              <p:cNvSpPr/>
              <p:nvPr/>
            </p:nvSpPr>
            <p:spPr>
              <a:xfrm>
                <a:off x="4067440" y="4205979"/>
                <a:ext cx="178909" cy="965553"/>
              </a:xfrm>
              <a:custGeom>
                <a:rect b="b" l="l" r="r" t="t"/>
                <a:pathLst>
                  <a:path extrusionOk="0" h="311720" w="57759">
                    <a:moveTo>
                      <a:pt x="5362" y="311721"/>
                    </a:moveTo>
                    <a:lnTo>
                      <a:pt x="0" y="306761"/>
                    </a:lnTo>
                    <a:cubicBezTo>
                      <a:pt x="29290" y="275095"/>
                      <a:pt x="42581" y="228322"/>
                      <a:pt x="41822" y="159585"/>
                    </a:cubicBezTo>
                    <a:cubicBezTo>
                      <a:pt x="41700" y="148634"/>
                      <a:pt x="41324" y="137412"/>
                      <a:pt x="40966" y="126558"/>
                    </a:cubicBezTo>
                    <a:cubicBezTo>
                      <a:pt x="39560" y="84438"/>
                      <a:pt x="38102" y="40888"/>
                      <a:pt x="50782" y="0"/>
                    </a:cubicBezTo>
                    <a:lnTo>
                      <a:pt x="57759" y="2166"/>
                    </a:lnTo>
                    <a:cubicBezTo>
                      <a:pt x="45446" y="41874"/>
                      <a:pt x="46878" y="84805"/>
                      <a:pt x="48266" y="126322"/>
                    </a:cubicBezTo>
                    <a:cubicBezTo>
                      <a:pt x="48633" y="137211"/>
                      <a:pt x="49009" y="148477"/>
                      <a:pt x="49131" y="159507"/>
                    </a:cubicBezTo>
                    <a:cubicBezTo>
                      <a:pt x="49629" y="204010"/>
                      <a:pt x="45620" y="268205"/>
                      <a:pt x="5371" y="3117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1" name="Google Shape;1791;p8"/>
              <p:cNvSpPr/>
              <p:nvPr/>
            </p:nvSpPr>
            <p:spPr>
              <a:xfrm>
                <a:off x="4553653" y="3987681"/>
                <a:ext cx="183697" cy="704529"/>
              </a:xfrm>
              <a:custGeom>
                <a:rect b="b" l="l" r="r" t="t"/>
                <a:pathLst>
                  <a:path extrusionOk="0" h="227451" w="59305">
                    <a:moveTo>
                      <a:pt x="6148" y="227443"/>
                    </a:moveTo>
                    <a:lnTo>
                      <a:pt x="0" y="223495"/>
                    </a:lnTo>
                    <a:cubicBezTo>
                      <a:pt x="10017" y="207898"/>
                      <a:pt x="13257" y="188713"/>
                      <a:pt x="16383" y="170164"/>
                    </a:cubicBezTo>
                    <a:cubicBezTo>
                      <a:pt x="25107" y="118465"/>
                      <a:pt x="34739" y="66225"/>
                      <a:pt x="45018" y="14893"/>
                    </a:cubicBezTo>
                    <a:cubicBezTo>
                      <a:pt x="47035" y="4798"/>
                      <a:pt x="52642" y="-1001"/>
                      <a:pt x="59305" y="143"/>
                    </a:cubicBezTo>
                    <a:lnTo>
                      <a:pt x="58074" y="7348"/>
                    </a:lnTo>
                    <a:cubicBezTo>
                      <a:pt x="55515" y="6928"/>
                      <a:pt x="53113" y="11644"/>
                      <a:pt x="52179" y="16325"/>
                    </a:cubicBezTo>
                    <a:cubicBezTo>
                      <a:pt x="41918" y="67587"/>
                      <a:pt x="32303" y="119758"/>
                      <a:pt x="23587" y="171386"/>
                    </a:cubicBezTo>
                    <a:cubicBezTo>
                      <a:pt x="20330" y="190668"/>
                      <a:pt x="16968" y="210597"/>
                      <a:pt x="6148" y="2274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2" name="Google Shape;1792;p8"/>
              <p:cNvSpPr/>
              <p:nvPr/>
            </p:nvSpPr>
            <p:spPr>
              <a:xfrm>
                <a:off x="4598710" y="4514738"/>
                <a:ext cx="815962" cy="139465"/>
              </a:xfrm>
              <a:custGeom>
                <a:rect b="b" l="l" r="r" t="t"/>
                <a:pathLst>
                  <a:path extrusionOk="0" h="45025" w="263426">
                    <a:moveTo>
                      <a:pt x="1877" y="45026"/>
                    </a:moveTo>
                    <a:lnTo>
                      <a:pt x="0" y="37970"/>
                    </a:lnTo>
                    <a:cubicBezTo>
                      <a:pt x="82692" y="15945"/>
                      <a:pt x="168012" y="4348"/>
                      <a:pt x="253638" y="3475"/>
                    </a:cubicBezTo>
                    <a:cubicBezTo>
                      <a:pt x="253813" y="2488"/>
                      <a:pt x="254346" y="1580"/>
                      <a:pt x="255193" y="933"/>
                    </a:cubicBezTo>
                    <a:cubicBezTo>
                      <a:pt x="257061" y="-516"/>
                      <a:pt x="259699" y="-114"/>
                      <a:pt x="261341" y="1030"/>
                    </a:cubicBezTo>
                    <a:cubicBezTo>
                      <a:pt x="263096" y="2252"/>
                      <a:pt x="263830" y="4322"/>
                      <a:pt x="263209" y="6304"/>
                    </a:cubicBezTo>
                    <a:cubicBezTo>
                      <a:pt x="262694" y="7946"/>
                      <a:pt x="261009" y="10723"/>
                      <a:pt x="255472" y="10767"/>
                    </a:cubicBezTo>
                    <a:cubicBezTo>
                      <a:pt x="169872" y="11483"/>
                      <a:pt x="84543" y="23019"/>
                      <a:pt x="1877" y="45026"/>
                    </a:cubicBezTo>
                    <a:close/>
                    <a:moveTo>
                      <a:pt x="256127" y="4994"/>
                    </a:moveTo>
                    <a:cubicBezTo>
                      <a:pt x="256153" y="5798"/>
                      <a:pt x="256537" y="6584"/>
                      <a:pt x="257166" y="7029"/>
                    </a:cubicBezTo>
                    <a:cubicBezTo>
                      <a:pt x="258031" y="7640"/>
                      <a:pt x="259149" y="7125"/>
                      <a:pt x="259664" y="6723"/>
                    </a:cubicBezTo>
                    <a:cubicBezTo>
                      <a:pt x="260712" y="5911"/>
                      <a:pt x="261157" y="4479"/>
                      <a:pt x="260729" y="3309"/>
                    </a:cubicBezTo>
                    <a:lnTo>
                      <a:pt x="256127" y="500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3" name="Google Shape;1793;p8"/>
              <p:cNvSpPr/>
              <p:nvPr/>
            </p:nvSpPr>
            <p:spPr>
              <a:xfrm>
                <a:off x="3886429" y="3922972"/>
                <a:ext cx="1505664" cy="1467822"/>
              </a:xfrm>
              <a:custGeom>
                <a:rect b="b" l="l" r="r" t="t"/>
                <a:pathLst>
                  <a:path extrusionOk="0" h="473873" w="486090">
                    <a:moveTo>
                      <a:pt x="0" y="457342"/>
                    </a:moveTo>
                    <a:cubicBezTo>
                      <a:pt x="2777" y="449080"/>
                      <a:pt x="341657" y="104690"/>
                      <a:pt x="486091" y="0"/>
                    </a:cubicBezTo>
                    <a:cubicBezTo>
                      <a:pt x="486091" y="0"/>
                      <a:pt x="80552" y="380195"/>
                      <a:pt x="11108" y="473873"/>
                    </a:cubicBezTo>
                    <a:lnTo>
                      <a:pt x="0" y="457342"/>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4" name="Google Shape;1794;p8"/>
              <p:cNvSpPr/>
              <p:nvPr/>
            </p:nvSpPr>
            <p:spPr>
              <a:xfrm>
                <a:off x="3853252" y="3889788"/>
                <a:ext cx="1571997" cy="1534201"/>
              </a:xfrm>
              <a:custGeom>
                <a:rect b="b" l="l" r="r" t="t"/>
                <a:pathLst>
                  <a:path extrusionOk="0" h="495303" w="507505">
                    <a:moveTo>
                      <a:pt x="496803" y="10715"/>
                    </a:moveTo>
                    <a:cubicBezTo>
                      <a:pt x="496803" y="10715"/>
                      <a:pt x="91265" y="390911"/>
                      <a:pt x="21821" y="484588"/>
                    </a:cubicBezTo>
                    <a:lnTo>
                      <a:pt x="10713" y="468057"/>
                    </a:lnTo>
                    <a:cubicBezTo>
                      <a:pt x="13490" y="459796"/>
                      <a:pt x="352361" y="115405"/>
                      <a:pt x="496803" y="10715"/>
                    </a:cubicBezTo>
                    <a:moveTo>
                      <a:pt x="496794" y="0"/>
                    </a:moveTo>
                    <a:cubicBezTo>
                      <a:pt x="494611" y="0"/>
                      <a:pt x="492410" y="663"/>
                      <a:pt x="490516" y="2043"/>
                    </a:cubicBezTo>
                    <a:cubicBezTo>
                      <a:pt x="408976" y="61148"/>
                      <a:pt x="269215" y="193957"/>
                      <a:pt x="193169" y="267864"/>
                    </a:cubicBezTo>
                    <a:cubicBezTo>
                      <a:pt x="130799" y="328479"/>
                      <a:pt x="82890" y="376877"/>
                      <a:pt x="59879" y="400333"/>
                    </a:cubicBezTo>
                    <a:cubicBezTo>
                      <a:pt x="2521" y="458800"/>
                      <a:pt x="1482" y="461909"/>
                      <a:pt x="556" y="464651"/>
                    </a:cubicBezTo>
                    <a:cubicBezTo>
                      <a:pt x="-500" y="467804"/>
                      <a:pt x="-38" y="471279"/>
                      <a:pt x="1822" y="474039"/>
                    </a:cubicBezTo>
                    <a:lnTo>
                      <a:pt x="12931" y="490571"/>
                    </a:lnTo>
                    <a:cubicBezTo>
                      <a:pt x="14869" y="493461"/>
                      <a:pt x="18092" y="495225"/>
                      <a:pt x="21576" y="495304"/>
                    </a:cubicBezTo>
                    <a:cubicBezTo>
                      <a:pt x="21655" y="495304"/>
                      <a:pt x="21742" y="495304"/>
                      <a:pt x="21821" y="495304"/>
                    </a:cubicBezTo>
                    <a:cubicBezTo>
                      <a:pt x="25209" y="495304"/>
                      <a:pt x="28405" y="493697"/>
                      <a:pt x="30423" y="490972"/>
                    </a:cubicBezTo>
                    <a:cubicBezTo>
                      <a:pt x="98504" y="399137"/>
                      <a:pt x="500078" y="22330"/>
                      <a:pt x="504121" y="18540"/>
                    </a:cubicBezTo>
                    <a:cubicBezTo>
                      <a:pt x="508243" y="14671"/>
                      <a:pt x="508654" y="8261"/>
                      <a:pt x="505056" y="3903"/>
                    </a:cubicBezTo>
                    <a:cubicBezTo>
                      <a:pt x="502942" y="1345"/>
                      <a:pt x="499886" y="9"/>
                      <a:pt x="496786" y="9"/>
                    </a:cubicBezTo>
                    <a:lnTo>
                      <a:pt x="496786" y="9"/>
                    </a:lnTo>
                    <a:close/>
                    <a:moveTo>
                      <a:pt x="496803" y="21431"/>
                    </a:moveTo>
                    <a:lnTo>
                      <a:pt x="496821" y="21431"/>
                    </a:lnTo>
                    <a:lnTo>
                      <a:pt x="496803" y="214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5" name="Google Shape;1795;p8"/>
              <p:cNvSpPr/>
              <p:nvPr/>
            </p:nvSpPr>
            <p:spPr>
              <a:xfrm>
                <a:off x="3855417" y="3869558"/>
                <a:ext cx="1624053" cy="1555822"/>
              </a:xfrm>
              <a:custGeom>
                <a:rect b="b" l="l" r="r" t="t"/>
                <a:pathLst>
                  <a:path extrusionOk="0" h="502283" w="524311">
                    <a:moveTo>
                      <a:pt x="24886" y="450757"/>
                    </a:moveTo>
                    <a:cubicBezTo>
                      <a:pt x="-14613" y="403538"/>
                      <a:pt x="-1767" y="331763"/>
                      <a:pt x="26536" y="277208"/>
                    </a:cubicBezTo>
                    <a:cubicBezTo>
                      <a:pt x="54840" y="222654"/>
                      <a:pt x="96513" y="173986"/>
                      <a:pt x="112294" y="114654"/>
                    </a:cubicBezTo>
                    <a:cubicBezTo>
                      <a:pt x="117655" y="159698"/>
                      <a:pt x="132274" y="203642"/>
                      <a:pt x="154997" y="243010"/>
                    </a:cubicBezTo>
                    <a:cubicBezTo>
                      <a:pt x="190182" y="217475"/>
                      <a:pt x="217586" y="181530"/>
                      <a:pt x="232781" y="141001"/>
                    </a:cubicBezTo>
                    <a:cubicBezTo>
                      <a:pt x="247252" y="102393"/>
                      <a:pt x="259748" y="51367"/>
                      <a:pt x="300872" y="45629"/>
                    </a:cubicBezTo>
                    <a:cubicBezTo>
                      <a:pt x="299483" y="64981"/>
                      <a:pt x="298104" y="84333"/>
                      <a:pt x="296715" y="103686"/>
                    </a:cubicBezTo>
                    <a:cubicBezTo>
                      <a:pt x="329201" y="72754"/>
                      <a:pt x="364063" y="44267"/>
                      <a:pt x="400889" y="18548"/>
                    </a:cubicBezTo>
                    <a:cubicBezTo>
                      <a:pt x="396733" y="34800"/>
                      <a:pt x="392585" y="51044"/>
                      <a:pt x="388428" y="67296"/>
                    </a:cubicBezTo>
                    <a:cubicBezTo>
                      <a:pt x="426573" y="39167"/>
                      <a:pt x="468762" y="16435"/>
                      <a:pt x="513317" y="0"/>
                    </a:cubicBezTo>
                    <a:cubicBezTo>
                      <a:pt x="495886" y="122522"/>
                      <a:pt x="555532" y="255961"/>
                      <a:pt x="500174" y="366851"/>
                    </a:cubicBezTo>
                    <a:cubicBezTo>
                      <a:pt x="462657" y="442007"/>
                      <a:pt x="378961" y="485916"/>
                      <a:pt x="295283" y="497915"/>
                    </a:cubicBezTo>
                    <a:cubicBezTo>
                      <a:pt x="211604" y="509922"/>
                      <a:pt x="126650" y="494946"/>
                      <a:pt x="43461" y="479960"/>
                    </a:cubicBezTo>
                    <a:cubicBezTo>
                      <a:pt x="36247" y="485689"/>
                      <a:pt x="29034" y="491417"/>
                      <a:pt x="21829" y="497138"/>
                    </a:cubicBezTo>
                    <a:cubicBezTo>
                      <a:pt x="15568" y="491252"/>
                      <a:pt x="9315" y="485357"/>
                      <a:pt x="3053" y="479471"/>
                    </a:cubicBezTo>
                    <a:cubicBezTo>
                      <a:pt x="13096" y="460975"/>
                      <a:pt x="23148" y="442478"/>
                      <a:pt x="33191" y="42398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796" name="Shape 1796"/>
        <p:cNvGrpSpPr/>
        <p:nvPr/>
      </p:nvGrpSpPr>
      <p:grpSpPr>
        <a:xfrm>
          <a:off x="0" y="0"/>
          <a:ext cx="0" cy="0"/>
          <a:chOff x="0" y="0"/>
          <a:chExt cx="0" cy="0"/>
        </a:xfrm>
      </p:grpSpPr>
      <p:sp>
        <p:nvSpPr>
          <p:cNvPr id="1797" name="Google Shape;1797;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98" name="Google Shape;1798;p9"/>
          <p:cNvSpPr txBox="1"/>
          <p:nvPr>
            <p:ph idx="1" type="subTitle"/>
          </p:nvPr>
        </p:nvSpPr>
        <p:spPr>
          <a:xfrm>
            <a:off x="4620529" y="1362025"/>
            <a:ext cx="3803400" cy="288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9" name="Google Shape;1799;p9"/>
          <p:cNvSpPr txBox="1"/>
          <p:nvPr>
            <p:ph idx="2" type="subTitle"/>
          </p:nvPr>
        </p:nvSpPr>
        <p:spPr>
          <a:xfrm>
            <a:off x="720075" y="1362025"/>
            <a:ext cx="3803400" cy="2886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cxnSp>
        <p:nvCxnSpPr>
          <p:cNvPr id="1800" name="Google Shape;1800;p9"/>
          <p:cNvCxnSpPr/>
          <p:nvPr/>
        </p:nvCxnSpPr>
        <p:spPr>
          <a:xfrm>
            <a:off x="129550" y="0"/>
            <a:ext cx="0" cy="5151000"/>
          </a:xfrm>
          <a:prstGeom prst="straightConnector1">
            <a:avLst/>
          </a:prstGeom>
          <a:noFill/>
          <a:ln cap="flat" cmpd="sng" w="19050">
            <a:solidFill>
              <a:schemeClr val="accent5"/>
            </a:solidFill>
            <a:prstDash val="dot"/>
            <a:round/>
            <a:headEnd len="med" w="med" type="none"/>
            <a:tailEnd len="med" w="med" type="none"/>
          </a:ln>
        </p:spPr>
      </p:cxnSp>
      <p:grpSp>
        <p:nvGrpSpPr>
          <p:cNvPr id="1801" name="Google Shape;1801;p9"/>
          <p:cNvGrpSpPr/>
          <p:nvPr/>
        </p:nvGrpSpPr>
        <p:grpSpPr>
          <a:xfrm>
            <a:off x="8176884" y="202773"/>
            <a:ext cx="1477036" cy="5196414"/>
            <a:chOff x="8176884" y="202773"/>
            <a:chExt cx="1477036" cy="5196414"/>
          </a:xfrm>
        </p:grpSpPr>
        <p:grpSp>
          <p:nvGrpSpPr>
            <p:cNvPr id="1802" name="Google Shape;1802;p9"/>
            <p:cNvGrpSpPr/>
            <p:nvPr/>
          </p:nvGrpSpPr>
          <p:grpSpPr>
            <a:xfrm>
              <a:off x="8579556" y="3604270"/>
              <a:ext cx="271734" cy="1661482"/>
              <a:chOff x="6217494" y="723816"/>
              <a:chExt cx="666833" cy="4077258"/>
            </a:xfrm>
          </p:grpSpPr>
          <p:sp>
            <p:nvSpPr>
              <p:cNvPr id="1803" name="Google Shape;1803;p9"/>
              <p:cNvSpPr/>
              <p:nvPr/>
            </p:nvSpPr>
            <p:spPr>
              <a:xfrm>
                <a:off x="6397122" y="1383712"/>
                <a:ext cx="281134" cy="202655"/>
              </a:xfrm>
              <a:custGeom>
                <a:rect b="b" l="l" r="r" t="t"/>
                <a:pathLst>
                  <a:path extrusionOk="0" h="95143" w="131988">
                    <a:moveTo>
                      <a:pt x="6803" y="42835"/>
                    </a:moveTo>
                    <a:cubicBezTo>
                      <a:pt x="36879" y="37665"/>
                      <a:pt x="68230" y="64388"/>
                      <a:pt x="67593" y="94656"/>
                    </a:cubicBezTo>
                    <a:cubicBezTo>
                      <a:pt x="81303" y="95817"/>
                      <a:pt x="95197" y="94900"/>
                      <a:pt x="108637" y="91940"/>
                    </a:cubicBezTo>
                    <a:cubicBezTo>
                      <a:pt x="96682" y="60466"/>
                      <a:pt x="106428" y="22103"/>
                      <a:pt x="131989" y="0"/>
                    </a:cubicBezTo>
                    <a:cubicBezTo>
                      <a:pt x="90115" y="17998"/>
                      <a:pt x="45411" y="29517"/>
                      <a:pt x="0" y="3399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4" name="Google Shape;1804;p9"/>
              <p:cNvSpPr/>
              <p:nvPr/>
            </p:nvSpPr>
            <p:spPr>
              <a:xfrm>
                <a:off x="6541075" y="1579554"/>
                <a:ext cx="330225" cy="3208462"/>
              </a:xfrm>
              <a:custGeom>
                <a:rect b="b" l="l" r="r" t="t"/>
                <a:pathLst>
                  <a:path extrusionOk="0" h="1506320" w="155035">
                    <a:moveTo>
                      <a:pt x="9" y="2716"/>
                    </a:moveTo>
                    <a:cubicBezTo>
                      <a:pt x="9" y="2716"/>
                      <a:pt x="213546" y="779682"/>
                      <a:pt x="96542" y="1506321"/>
                    </a:cubicBezTo>
                    <a:lnTo>
                      <a:pt x="133666" y="1498042"/>
                    </a:lnTo>
                    <a:cubicBezTo>
                      <a:pt x="133666" y="1498042"/>
                      <a:pt x="221493" y="1045581"/>
                      <a:pt x="41045" y="0"/>
                    </a:cubicBezTo>
                    <a:lnTo>
                      <a:pt x="0" y="2716"/>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5" name="Google Shape;1805;p9"/>
              <p:cNvSpPr/>
              <p:nvPr/>
            </p:nvSpPr>
            <p:spPr>
              <a:xfrm>
                <a:off x="6384075" y="1370696"/>
                <a:ext cx="307180" cy="228732"/>
              </a:xfrm>
              <a:custGeom>
                <a:rect b="b" l="l" r="r" t="t"/>
                <a:pathLst>
                  <a:path extrusionOk="0" h="107386" w="144216">
                    <a:moveTo>
                      <a:pt x="85307" y="107378"/>
                    </a:moveTo>
                    <a:cubicBezTo>
                      <a:pt x="81272" y="107378"/>
                      <a:pt x="77229" y="107212"/>
                      <a:pt x="73194" y="106863"/>
                    </a:cubicBezTo>
                    <a:cubicBezTo>
                      <a:pt x="69980" y="106592"/>
                      <a:pt x="67527" y="103867"/>
                      <a:pt x="67596" y="100645"/>
                    </a:cubicBezTo>
                    <a:cubicBezTo>
                      <a:pt x="67858" y="88148"/>
                      <a:pt x="61833" y="75669"/>
                      <a:pt x="51056" y="66394"/>
                    </a:cubicBezTo>
                    <a:cubicBezTo>
                      <a:pt x="40271" y="57103"/>
                      <a:pt x="26395" y="52841"/>
                      <a:pt x="13959" y="54981"/>
                    </a:cubicBezTo>
                    <a:cubicBezTo>
                      <a:pt x="10614" y="55522"/>
                      <a:pt x="7471" y="53313"/>
                      <a:pt x="6894" y="49985"/>
                    </a:cubicBezTo>
                    <a:cubicBezTo>
                      <a:pt x="6658" y="48614"/>
                      <a:pt x="6894" y="47278"/>
                      <a:pt x="7497" y="46125"/>
                    </a:cubicBezTo>
                    <a:cubicBezTo>
                      <a:pt x="7235" y="46151"/>
                      <a:pt x="6981" y="46178"/>
                      <a:pt x="6719" y="46204"/>
                    </a:cubicBezTo>
                    <a:cubicBezTo>
                      <a:pt x="3392" y="46527"/>
                      <a:pt x="362" y="44073"/>
                      <a:pt x="30" y="40720"/>
                    </a:cubicBezTo>
                    <a:cubicBezTo>
                      <a:pt x="-302" y="37358"/>
                      <a:pt x="2152" y="34362"/>
                      <a:pt x="5514" y="34030"/>
                    </a:cubicBezTo>
                    <a:cubicBezTo>
                      <a:pt x="50463" y="29594"/>
                      <a:pt x="94258" y="18311"/>
                      <a:pt x="135687" y="496"/>
                    </a:cubicBezTo>
                    <a:cubicBezTo>
                      <a:pt x="138464" y="-691"/>
                      <a:pt x="141686" y="313"/>
                      <a:pt x="143285" y="2871"/>
                    </a:cubicBezTo>
                    <a:cubicBezTo>
                      <a:pt x="144883" y="5430"/>
                      <a:pt x="144385" y="8775"/>
                      <a:pt x="142097" y="10740"/>
                    </a:cubicBezTo>
                    <a:cubicBezTo>
                      <a:pt x="118553" y="31096"/>
                      <a:pt x="109453" y="66901"/>
                      <a:pt x="120465" y="95886"/>
                    </a:cubicBezTo>
                    <a:cubicBezTo>
                      <a:pt x="121094" y="97545"/>
                      <a:pt x="120972" y="99405"/>
                      <a:pt x="120125" y="100968"/>
                    </a:cubicBezTo>
                    <a:cubicBezTo>
                      <a:pt x="119278" y="102531"/>
                      <a:pt x="117793" y="103649"/>
                      <a:pt x="116064" y="104033"/>
                    </a:cubicBezTo>
                    <a:cubicBezTo>
                      <a:pt x="105934" y="106269"/>
                      <a:pt x="95629" y="107387"/>
                      <a:pt x="85298" y="107387"/>
                    </a:cubicBezTo>
                    <a:close/>
                    <a:moveTo>
                      <a:pt x="79604" y="95021"/>
                    </a:moveTo>
                    <a:cubicBezTo>
                      <a:pt x="88704" y="95405"/>
                      <a:pt x="97804" y="94864"/>
                      <a:pt x="106781" y="93371"/>
                    </a:cubicBezTo>
                    <a:cubicBezTo>
                      <a:pt x="100039" y="69276"/>
                      <a:pt x="104414" y="42169"/>
                      <a:pt x="117688" y="20826"/>
                    </a:cubicBezTo>
                    <a:cubicBezTo>
                      <a:pt x="89551" y="31149"/>
                      <a:pt x="60488" y="38624"/>
                      <a:pt x="30831" y="43165"/>
                    </a:cubicBezTo>
                    <a:cubicBezTo>
                      <a:pt x="40856" y="45104"/>
                      <a:pt x="50602" y="49854"/>
                      <a:pt x="59038" y="57120"/>
                    </a:cubicBezTo>
                    <a:cubicBezTo>
                      <a:pt x="70941" y="67364"/>
                      <a:pt x="78233" y="80926"/>
                      <a:pt x="79604" y="9502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6" name="Google Shape;1806;p9"/>
              <p:cNvSpPr/>
              <p:nvPr/>
            </p:nvSpPr>
            <p:spPr>
              <a:xfrm>
                <a:off x="6528072" y="1566558"/>
                <a:ext cx="356255" cy="3234516"/>
              </a:xfrm>
              <a:custGeom>
                <a:rect b="b" l="l" r="r" t="t"/>
                <a:pathLst>
                  <a:path extrusionOk="0" h="1518552" w="167256">
                    <a:moveTo>
                      <a:pt x="102647" y="1518535"/>
                    </a:moveTo>
                    <a:cubicBezTo>
                      <a:pt x="101101" y="1518535"/>
                      <a:pt x="99599" y="1517950"/>
                      <a:pt x="98455" y="1516875"/>
                    </a:cubicBezTo>
                    <a:cubicBezTo>
                      <a:pt x="96979" y="1515478"/>
                      <a:pt x="96290" y="1513452"/>
                      <a:pt x="96613" y="1511452"/>
                    </a:cubicBezTo>
                    <a:cubicBezTo>
                      <a:pt x="156931" y="1136837"/>
                      <a:pt x="127501" y="748642"/>
                      <a:pt x="92194" y="488961"/>
                    </a:cubicBezTo>
                    <a:cubicBezTo>
                      <a:pt x="53935" y="207552"/>
                      <a:pt x="752" y="12381"/>
                      <a:pt x="219" y="10442"/>
                    </a:cubicBezTo>
                    <a:cubicBezTo>
                      <a:pt x="-270" y="8669"/>
                      <a:pt x="70" y="6774"/>
                      <a:pt x="1136" y="5280"/>
                    </a:cubicBezTo>
                    <a:cubicBezTo>
                      <a:pt x="2201" y="3779"/>
                      <a:pt x="3887" y="2844"/>
                      <a:pt x="5712" y="2722"/>
                    </a:cubicBezTo>
                    <a:lnTo>
                      <a:pt x="46757" y="6"/>
                    </a:lnTo>
                    <a:cubicBezTo>
                      <a:pt x="49892" y="-125"/>
                      <a:pt x="52660" y="1980"/>
                      <a:pt x="53184" y="5071"/>
                    </a:cubicBezTo>
                    <a:cubicBezTo>
                      <a:pt x="146469" y="545611"/>
                      <a:pt x="166703" y="924523"/>
                      <a:pt x="167244" y="1147212"/>
                    </a:cubicBezTo>
                    <a:cubicBezTo>
                      <a:pt x="167838" y="1388825"/>
                      <a:pt x="145997" y="1504187"/>
                      <a:pt x="145770" y="1505322"/>
                    </a:cubicBezTo>
                    <a:cubicBezTo>
                      <a:pt x="145307" y="1507706"/>
                      <a:pt x="143473" y="1509592"/>
                      <a:pt x="141098" y="1510125"/>
                    </a:cubicBezTo>
                    <a:lnTo>
                      <a:pt x="103975" y="1518404"/>
                    </a:lnTo>
                    <a:cubicBezTo>
                      <a:pt x="103529" y="1518508"/>
                      <a:pt x="103084" y="1518552"/>
                      <a:pt x="102647" y="1518552"/>
                    </a:cubicBezTo>
                    <a:close/>
                    <a:moveTo>
                      <a:pt x="13930" y="14424"/>
                    </a:moveTo>
                    <a:cubicBezTo>
                      <a:pt x="23859" y="52307"/>
                      <a:pt x="70073" y="235462"/>
                      <a:pt x="104315" y="487302"/>
                    </a:cubicBezTo>
                    <a:cubicBezTo>
                      <a:pt x="139456" y="745760"/>
                      <a:pt x="168781" y="1131152"/>
                      <a:pt x="110105" y="1504483"/>
                    </a:cubicBezTo>
                    <a:lnTo>
                      <a:pt x="134461" y="1499052"/>
                    </a:lnTo>
                    <a:cubicBezTo>
                      <a:pt x="138181" y="1477089"/>
                      <a:pt x="155577" y="1362626"/>
                      <a:pt x="155010" y="1146557"/>
                    </a:cubicBezTo>
                    <a:cubicBezTo>
                      <a:pt x="154433" y="925169"/>
                      <a:pt x="134330" y="548965"/>
                      <a:pt x="42058" y="12547"/>
                    </a:cubicBezTo>
                    <a:lnTo>
                      <a:pt x="13930" y="1440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7" name="Google Shape;1807;p9"/>
              <p:cNvSpPr/>
              <p:nvPr/>
            </p:nvSpPr>
            <p:spPr>
              <a:xfrm>
                <a:off x="6230475" y="740687"/>
                <a:ext cx="518615" cy="737958"/>
              </a:xfrm>
              <a:custGeom>
                <a:rect b="b" l="l" r="r" t="t"/>
                <a:pathLst>
                  <a:path extrusionOk="0" h="346459" w="243481">
                    <a:moveTo>
                      <a:pt x="103485" y="343307"/>
                    </a:moveTo>
                    <a:cubicBezTo>
                      <a:pt x="132225" y="347184"/>
                      <a:pt x="161690" y="338609"/>
                      <a:pt x="186553" y="323798"/>
                    </a:cubicBezTo>
                    <a:cubicBezTo>
                      <a:pt x="202132" y="314515"/>
                      <a:pt x="216393" y="302611"/>
                      <a:pt x="226471" y="287609"/>
                    </a:cubicBezTo>
                    <a:cubicBezTo>
                      <a:pt x="250722" y="251507"/>
                      <a:pt x="246975" y="202384"/>
                      <a:pt x="228217" y="163191"/>
                    </a:cubicBezTo>
                    <a:cubicBezTo>
                      <a:pt x="209459" y="123998"/>
                      <a:pt x="177881" y="92533"/>
                      <a:pt x="146905" y="61898"/>
                    </a:cubicBezTo>
                    <a:cubicBezTo>
                      <a:pt x="133430" y="48572"/>
                      <a:pt x="119947" y="35236"/>
                      <a:pt x="106472" y="21910"/>
                    </a:cubicBezTo>
                    <a:cubicBezTo>
                      <a:pt x="96045" y="11597"/>
                      <a:pt x="84151" y="611"/>
                      <a:pt x="69427" y="25"/>
                    </a:cubicBezTo>
                    <a:cubicBezTo>
                      <a:pt x="46905" y="-874"/>
                      <a:pt x="31666" y="22216"/>
                      <a:pt x="23431" y="43035"/>
                    </a:cubicBezTo>
                    <a:cubicBezTo>
                      <a:pt x="-2253" y="107920"/>
                      <a:pt x="-6995" y="180779"/>
                      <a:pt x="10061" y="248407"/>
                    </a:cubicBezTo>
                    <a:cubicBezTo>
                      <a:pt x="15859" y="271391"/>
                      <a:pt x="24330" y="294184"/>
                      <a:pt x="39167" y="312759"/>
                    </a:cubicBezTo>
                    <a:cubicBezTo>
                      <a:pt x="53996" y="331326"/>
                      <a:pt x="75950" y="345298"/>
                      <a:pt x="99809" y="346416"/>
                    </a:cubicBezTo>
                    <a:cubicBezTo>
                      <a:pt x="106498" y="346730"/>
                      <a:pt x="114253" y="345447"/>
                      <a:pt x="117685" y="339735"/>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8" name="Google Shape;1808;p9"/>
              <p:cNvSpPr/>
              <p:nvPr/>
            </p:nvSpPr>
            <p:spPr>
              <a:xfrm>
                <a:off x="6217494" y="727635"/>
                <a:ext cx="544654" cy="764031"/>
              </a:xfrm>
              <a:custGeom>
                <a:rect b="b" l="l" r="r" t="t"/>
                <a:pathLst>
                  <a:path extrusionOk="0" h="358700" w="255706">
                    <a:moveTo>
                      <a:pt x="107780" y="358701"/>
                    </a:moveTo>
                    <a:cubicBezTo>
                      <a:pt x="107073" y="358701"/>
                      <a:pt x="106357" y="358684"/>
                      <a:pt x="105623" y="358649"/>
                    </a:cubicBezTo>
                    <a:cubicBezTo>
                      <a:pt x="81582" y="357522"/>
                      <a:pt x="57845" y="344414"/>
                      <a:pt x="40493" y="322695"/>
                    </a:cubicBezTo>
                    <a:cubicBezTo>
                      <a:pt x="27097" y="305919"/>
                      <a:pt x="17473" y="284733"/>
                      <a:pt x="10234" y="256020"/>
                    </a:cubicBezTo>
                    <a:cubicBezTo>
                      <a:pt x="-7119" y="187204"/>
                      <a:pt x="-2289" y="112931"/>
                      <a:pt x="23848" y="46901"/>
                    </a:cubicBezTo>
                    <a:cubicBezTo>
                      <a:pt x="30974" y="28903"/>
                      <a:pt x="47279" y="-1260"/>
                      <a:pt x="75783" y="41"/>
                    </a:cubicBezTo>
                    <a:cubicBezTo>
                      <a:pt x="92305" y="696"/>
                      <a:pt x="105143" y="12083"/>
                      <a:pt x="116880" y="23689"/>
                    </a:cubicBezTo>
                    <a:lnTo>
                      <a:pt x="157313" y="63686"/>
                    </a:lnTo>
                    <a:cubicBezTo>
                      <a:pt x="186883" y="92932"/>
                      <a:pt x="220400" y="126074"/>
                      <a:pt x="239839" y="166682"/>
                    </a:cubicBezTo>
                    <a:cubicBezTo>
                      <a:pt x="257025" y="202592"/>
                      <a:pt x="265479" y="255722"/>
                      <a:pt x="237656" y="297151"/>
                    </a:cubicBezTo>
                    <a:cubicBezTo>
                      <a:pt x="227936" y="311622"/>
                      <a:pt x="213850" y="324424"/>
                      <a:pt x="195790" y="335183"/>
                    </a:cubicBezTo>
                    <a:cubicBezTo>
                      <a:pt x="171338" y="349758"/>
                      <a:pt x="144912" y="357155"/>
                      <a:pt x="120242" y="356430"/>
                    </a:cubicBezTo>
                    <a:cubicBezTo>
                      <a:pt x="116740" y="357924"/>
                      <a:pt x="112548" y="358701"/>
                      <a:pt x="107780" y="358701"/>
                    </a:cubicBezTo>
                    <a:close/>
                    <a:moveTo>
                      <a:pt x="74289" y="12241"/>
                    </a:moveTo>
                    <a:cubicBezTo>
                      <a:pt x="53051" y="12241"/>
                      <a:pt x="39925" y="39531"/>
                      <a:pt x="35218" y="51408"/>
                    </a:cubicBezTo>
                    <a:cubicBezTo>
                      <a:pt x="10015" y="115070"/>
                      <a:pt x="5352" y="186680"/>
                      <a:pt x="22093" y="253033"/>
                    </a:cubicBezTo>
                    <a:cubicBezTo>
                      <a:pt x="28887" y="279983"/>
                      <a:pt x="37768" y="299693"/>
                      <a:pt x="50047" y="315063"/>
                    </a:cubicBezTo>
                    <a:cubicBezTo>
                      <a:pt x="64517" y="333183"/>
                      <a:pt x="84682" y="344754"/>
                      <a:pt x="104331" y="346309"/>
                    </a:cubicBezTo>
                    <a:cubicBezTo>
                      <a:pt x="105545" y="344274"/>
                      <a:pt x="107902" y="343016"/>
                      <a:pt x="110409" y="343384"/>
                    </a:cubicBezTo>
                    <a:cubicBezTo>
                      <a:pt x="112697" y="343689"/>
                      <a:pt x="115011" y="343916"/>
                      <a:pt x="117343" y="344056"/>
                    </a:cubicBezTo>
                    <a:cubicBezTo>
                      <a:pt x="117849" y="343654"/>
                      <a:pt x="118251" y="343200"/>
                      <a:pt x="118548" y="342711"/>
                    </a:cubicBezTo>
                    <a:cubicBezTo>
                      <a:pt x="120286" y="339811"/>
                      <a:pt x="124050" y="338868"/>
                      <a:pt x="126940" y="340615"/>
                    </a:cubicBezTo>
                    <a:cubicBezTo>
                      <a:pt x="128285" y="341427"/>
                      <a:pt x="129211" y="342667"/>
                      <a:pt x="129638" y="344056"/>
                    </a:cubicBezTo>
                    <a:cubicBezTo>
                      <a:pt x="149366" y="342903"/>
                      <a:pt x="170063" y="336266"/>
                      <a:pt x="189538" y="324669"/>
                    </a:cubicBezTo>
                    <a:cubicBezTo>
                      <a:pt x="206034" y="314844"/>
                      <a:pt x="218810" y="303282"/>
                      <a:pt x="227508" y="290322"/>
                    </a:cubicBezTo>
                    <a:cubicBezTo>
                      <a:pt x="252467" y="253172"/>
                      <a:pt x="244546" y="204818"/>
                      <a:pt x="228818" y="171956"/>
                    </a:cubicBezTo>
                    <a:cubicBezTo>
                      <a:pt x="210304" y="133270"/>
                      <a:pt x="178997" y="102312"/>
                      <a:pt x="148729" y="72375"/>
                    </a:cubicBezTo>
                    <a:lnTo>
                      <a:pt x="108295" y="32379"/>
                    </a:lnTo>
                    <a:cubicBezTo>
                      <a:pt x="97851" y="22056"/>
                      <a:pt x="87476" y="12738"/>
                      <a:pt x="75311" y="12258"/>
                    </a:cubicBezTo>
                    <a:cubicBezTo>
                      <a:pt x="74971" y="12241"/>
                      <a:pt x="74639" y="12241"/>
                      <a:pt x="74307" y="12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9" name="Google Shape;1809;p9"/>
              <p:cNvSpPr/>
              <p:nvPr/>
            </p:nvSpPr>
            <p:spPr>
              <a:xfrm>
                <a:off x="6280636" y="730679"/>
                <a:ext cx="295284" cy="738424"/>
              </a:xfrm>
              <a:custGeom>
                <a:rect b="b" l="l" r="r" t="t"/>
                <a:pathLst>
                  <a:path extrusionOk="0" h="346678" w="138631">
                    <a:moveTo>
                      <a:pt x="124534" y="346679"/>
                    </a:moveTo>
                    <a:cubicBezTo>
                      <a:pt x="124316" y="346679"/>
                      <a:pt x="124089" y="346679"/>
                      <a:pt x="123870" y="346670"/>
                    </a:cubicBezTo>
                    <a:cubicBezTo>
                      <a:pt x="112098" y="346268"/>
                      <a:pt x="101662" y="335902"/>
                      <a:pt x="98746" y="332724"/>
                    </a:cubicBezTo>
                    <a:cubicBezTo>
                      <a:pt x="26787" y="254538"/>
                      <a:pt x="-9350" y="145019"/>
                      <a:pt x="2081" y="39761"/>
                    </a:cubicBezTo>
                    <a:cubicBezTo>
                      <a:pt x="2928" y="31910"/>
                      <a:pt x="5522" y="8035"/>
                      <a:pt x="23739" y="472"/>
                    </a:cubicBezTo>
                    <a:cubicBezTo>
                      <a:pt x="26848" y="-830"/>
                      <a:pt x="30437" y="655"/>
                      <a:pt x="31729" y="3773"/>
                    </a:cubicBezTo>
                    <a:cubicBezTo>
                      <a:pt x="33022" y="6890"/>
                      <a:pt x="31546" y="10471"/>
                      <a:pt x="28428" y="11763"/>
                    </a:cubicBezTo>
                    <a:cubicBezTo>
                      <a:pt x="20674" y="14986"/>
                      <a:pt x="16028" y="24575"/>
                      <a:pt x="14237" y="41080"/>
                    </a:cubicBezTo>
                    <a:cubicBezTo>
                      <a:pt x="3190" y="142879"/>
                      <a:pt x="38148" y="248818"/>
                      <a:pt x="107749" y="324445"/>
                    </a:cubicBezTo>
                    <a:cubicBezTo>
                      <a:pt x="113111" y="330270"/>
                      <a:pt x="119757" y="334296"/>
                      <a:pt x="124289" y="334444"/>
                    </a:cubicBezTo>
                    <a:cubicBezTo>
                      <a:pt x="125931" y="334523"/>
                      <a:pt x="127189" y="334051"/>
                      <a:pt x="128307" y="332986"/>
                    </a:cubicBezTo>
                    <a:cubicBezTo>
                      <a:pt x="130760" y="330663"/>
                      <a:pt x="134629" y="330759"/>
                      <a:pt x="136952" y="333213"/>
                    </a:cubicBezTo>
                    <a:cubicBezTo>
                      <a:pt x="139275" y="335658"/>
                      <a:pt x="139179" y="339535"/>
                      <a:pt x="136725" y="341858"/>
                    </a:cubicBezTo>
                    <a:cubicBezTo>
                      <a:pt x="133389" y="345020"/>
                      <a:pt x="129189" y="346679"/>
                      <a:pt x="124543" y="34667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0" name="Google Shape;1810;p9"/>
              <p:cNvSpPr/>
              <p:nvPr/>
            </p:nvSpPr>
            <p:spPr>
              <a:xfrm>
                <a:off x="6227727" y="723816"/>
                <a:ext cx="399882" cy="765394"/>
              </a:xfrm>
              <a:custGeom>
                <a:rect b="b" l="l" r="r" t="t"/>
                <a:pathLst>
                  <a:path extrusionOk="0" h="359340" w="187738">
                    <a:moveTo>
                      <a:pt x="154841" y="73355"/>
                    </a:moveTo>
                    <a:cubicBezTo>
                      <a:pt x="130581" y="60011"/>
                      <a:pt x="108355" y="43017"/>
                      <a:pt x="89178" y="23141"/>
                    </a:cubicBezTo>
                    <a:cubicBezTo>
                      <a:pt x="97518" y="73111"/>
                      <a:pt x="120267" y="120635"/>
                      <a:pt x="154028" y="158641"/>
                    </a:cubicBezTo>
                    <a:cubicBezTo>
                      <a:pt x="124494" y="144433"/>
                      <a:pt x="97841" y="124373"/>
                      <a:pt x="76096" y="99982"/>
                    </a:cubicBezTo>
                    <a:cubicBezTo>
                      <a:pt x="72053" y="108636"/>
                      <a:pt x="76210" y="118714"/>
                      <a:pt x="80541" y="127220"/>
                    </a:cubicBezTo>
                    <a:cubicBezTo>
                      <a:pt x="98828" y="163112"/>
                      <a:pt x="121149" y="196978"/>
                      <a:pt x="146964" y="227989"/>
                    </a:cubicBezTo>
                    <a:cubicBezTo>
                      <a:pt x="159757" y="243359"/>
                      <a:pt x="173616" y="258362"/>
                      <a:pt x="181651" y="276631"/>
                    </a:cubicBezTo>
                    <a:cubicBezTo>
                      <a:pt x="189685" y="294900"/>
                      <a:pt x="190794" y="317667"/>
                      <a:pt x="178690" y="333578"/>
                    </a:cubicBezTo>
                    <a:cubicBezTo>
                      <a:pt x="168665" y="346756"/>
                      <a:pt x="151767" y="352765"/>
                      <a:pt x="135480" y="356144"/>
                    </a:cubicBezTo>
                    <a:cubicBezTo>
                      <a:pt x="114695" y="360467"/>
                      <a:pt x="92200" y="361445"/>
                      <a:pt x="73013" y="352415"/>
                    </a:cubicBezTo>
                    <a:cubicBezTo>
                      <a:pt x="49819" y="341499"/>
                      <a:pt x="35453" y="317999"/>
                      <a:pt x="25349" y="294586"/>
                    </a:cubicBezTo>
                    <a:cubicBezTo>
                      <a:pt x="-3172" y="228460"/>
                      <a:pt x="-7827" y="152484"/>
                      <a:pt x="12407" y="83424"/>
                    </a:cubicBezTo>
                    <a:cubicBezTo>
                      <a:pt x="17315" y="66692"/>
                      <a:pt x="23611" y="50397"/>
                      <a:pt x="29899" y="34119"/>
                    </a:cubicBezTo>
                    <a:cubicBezTo>
                      <a:pt x="34824" y="21377"/>
                      <a:pt x="40946" y="7361"/>
                      <a:pt x="53626" y="2078"/>
                    </a:cubicBezTo>
                    <a:cubicBezTo>
                      <a:pt x="71546" y="-5398"/>
                      <a:pt x="90776" y="8671"/>
                      <a:pt x="104347" y="22478"/>
                    </a:cubicBezTo>
                    <a:cubicBezTo>
                      <a:pt x="121263" y="39681"/>
                      <a:pt x="136973" y="58064"/>
                      <a:pt x="151312" y="774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811" name="Google Shape;1811;p9"/>
            <p:cNvGrpSpPr/>
            <p:nvPr/>
          </p:nvGrpSpPr>
          <p:grpSpPr>
            <a:xfrm flipH="1">
              <a:off x="8430773" y="1017734"/>
              <a:ext cx="1083046" cy="1040896"/>
              <a:chOff x="3476560" y="3692219"/>
              <a:chExt cx="2557974" cy="2458423"/>
            </a:xfrm>
          </p:grpSpPr>
          <p:sp>
            <p:nvSpPr>
              <p:cNvPr id="1812" name="Google Shape;1812;p9"/>
              <p:cNvSpPr/>
              <p:nvPr/>
            </p:nvSpPr>
            <p:spPr>
              <a:xfrm>
                <a:off x="3916848" y="3741222"/>
                <a:ext cx="2117686" cy="2409420"/>
              </a:xfrm>
              <a:custGeom>
                <a:rect b="b" l="l" r="r" t="t"/>
                <a:pathLst>
                  <a:path extrusionOk="0" h="718158" w="631203">
                    <a:moveTo>
                      <a:pt x="39942" y="718150"/>
                    </a:moveTo>
                    <a:cubicBezTo>
                      <a:pt x="-15328" y="676084"/>
                      <a:pt x="-8080" y="589995"/>
                      <a:pt x="30327" y="534348"/>
                    </a:cubicBezTo>
                    <a:cubicBezTo>
                      <a:pt x="61137" y="489723"/>
                      <a:pt x="109090" y="456407"/>
                      <a:pt x="161897" y="442941"/>
                    </a:cubicBezTo>
                    <a:cubicBezTo>
                      <a:pt x="179852" y="438365"/>
                      <a:pt x="198444" y="435964"/>
                      <a:pt x="216434" y="433641"/>
                    </a:cubicBezTo>
                    <a:cubicBezTo>
                      <a:pt x="235035" y="431239"/>
                      <a:pt x="254274" y="428759"/>
                      <a:pt x="272526" y="423860"/>
                    </a:cubicBezTo>
                    <a:cubicBezTo>
                      <a:pt x="314016" y="412725"/>
                      <a:pt x="343690" y="388273"/>
                      <a:pt x="351908" y="358433"/>
                    </a:cubicBezTo>
                    <a:cubicBezTo>
                      <a:pt x="358938" y="332889"/>
                      <a:pt x="350694" y="307154"/>
                      <a:pt x="341970" y="279898"/>
                    </a:cubicBezTo>
                    <a:cubicBezTo>
                      <a:pt x="333883" y="254642"/>
                      <a:pt x="325526" y="228540"/>
                      <a:pt x="330241" y="202271"/>
                    </a:cubicBezTo>
                    <a:cubicBezTo>
                      <a:pt x="338983" y="153542"/>
                      <a:pt x="386508" y="125151"/>
                      <a:pt x="430355" y="102358"/>
                    </a:cubicBezTo>
                    <a:lnTo>
                      <a:pt x="627370" y="0"/>
                    </a:lnTo>
                    <a:lnTo>
                      <a:pt x="631203" y="7379"/>
                    </a:lnTo>
                    <a:lnTo>
                      <a:pt x="434189" y="109738"/>
                    </a:lnTo>
                    <a:cubicBezTo>
                      <a:pt x="392088" y="131613"/>
                      <a:pt x="346493" y="158720"/>
                      <a:pt x="338424" y="203738"/>
                    </a:cubicBezTo>
                    <a:cubicBezTo>
                      <a:pt x="334075" y="227972"/>
                      <a:pt x="342118" y="253079"/>
                      <a:pt x="349890" y="277357"/>
                    </a:cubicBezTo>
                    <a:cubicBezTo>
                      <a:pt x="358606" y="304568"/>
                      <a:pt x="367609" y="332706"/>
                      <a:pt x="359925" y="360634"/>
                    </a:cubicBezTo>
                    <a:cubicBezTo>
                      <a:pt x="350921" y="393347"/>
                      <a:pt x="319054" y="419982"/>
                      <a:pt x="274683" y="431894"/>
                    </a:cubicBezTo>
                    <a:cubicBezTo>
                      <a:pt x="255889" y="436933"/>
                      <a:pt x="236380" y="439457"/>
                      <a:pt x="217500" y="441885"/>
                    </a:cubicBezTo>
                    <a:cubicBezTo>
                      <a:pt x="199763" y="444173"/>
                      <a:pt x="181424" y="446539"/>
                      <a:pt x="163958" y="451002"/>
                    </a:cubicBezTo>
                    <a:cubicBezTo>
                      <a:pt x="113071" y="463979"/>
                      <a:pt x="66857" y="496081"/>
                      <a:pt x="37183" y="539082"/>
                    </a:cubicBezTo>
                    <a:cubicBezTo>
                      <a:pt x="793" y="591802"/>
                      <a:pt x="-4753" y="673682"/>
                      <a:pt x="44990" y="711539"/>
                    </a:cubicBezTo>
                    <a:lnTo>
                      <a:pt x="39951" y="7181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3" name="Google Shape;1813;p9"/>
              <p:cNvSpPr/>
              <p:nvPr/>
            </p:nvSpPr>
            <p:spPr>
              <a:xfrm>
                <a:off x="4908578" y="5060576"/>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1" y="101385"/>
                    </a:cubicBezTo>
                    <a:cubicBezTo>
                      <a:pt x="89627" y="125470"/>
                      <a:pt x="118724" y="142124"/>
                      <a:pt x="149945" y="147556"/>
                    </a:cubicBezTo>
                    <a:cubicBezTo>
                      <a:pt x="164520" y="150088"/>
                      <a:pt x="183435" y="147730"/>
                      <a:pt x="188142" y="133819"/>
                    </a:cubicBezTo>
                    <a:cubicBezTo>
                      <a:pt x="195661" y="111584"/>
                      <a:pt x="158730" y="98363"/>
                      <a:pt x="154765" y="75238"/>
                    </a:cubicBezTo>
                    <a:cubicBezTo>
                      <a:pt x="151840" y="58192"/>
                      <a:pt x="168109" y="42944"/>
                      <a:pt x="167690" y="25653"/>
                    </a:cubicBezTo>
                    <a:cubicBezTo>
                      <a:pt x="167271" y="8327"/>
                      <a:pt x="146303" y="-5017"/>
                      <a:pt x="130243" y="1830"/>
                    </a:cubicBezTo>
                    <a:cubicBezTo>
                      <a:pt x="110699" y="10161"/>
                      <a:pt x="103459" y="39756"/>
                      <a:pt x="82230" y="41049"/>
                    </a:cubicBezTo>
                    <a:cubicBezTo>
                      <a:pt x="73471" y="41582"/>
                      <a:pt x="65463" y="36709"/>
                      <a:pt x="57288" y="33556"/>
                    </a:cubicBezTo>
                    <a:cubicBezTo>
                      <a:pt x="49115" y="30403"/>
                      <a:pt x="38495" y="29469"/>
                      <a:pt x="32784" y="36080"/>
                    </a:cubicBezTo>
                    <a:cubicBezTo>
                      <a:pt x="24138" y="46088"/>
                      <a:pt x="34863" y="60750"/>
                      <a:pt x="44905" y="69387"/>
                    </a:cubicBezTo>
                    <a:cubicBezTo>
                      <a:pt x="43263"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4" name="Google Shape;1814;p9"/>
              <p:cNvSpPr/>
              <p:nvPr/>
            </p:nvSpPr>
            <p:spPr>
              <a:xfrm>
                <a:off x="4895887" y="5047925"/>
                <a:ext cx="659922" cy="523222"/>
              </a:xfrm>
              <a:custGeom>
                <a:rect b="b" l="l" r="r" t="t"/>
                <a:pathLst>
                  <a:path extrusionOk="0" h="155953" w="196698">
                    <a:moveTo>
                      <a:pt x="163944" y="155954"/>
                    </a:moveTo>
                    <a:cubicBezTo>
                      <a:pt x="160320" y="155954"/>
                      <a:pt x="156643" y="155622"/>
                      <a:pt x="153081" y="155002"/>
                    </a:cubicBezTo>
                    <a:cubicBezTo>
                      <a:pt x="122751" y="149727"/>
                      <a:pt x="93941" y="133825"/>
                      <a:pt x="73297" y="111110"/>
                    </a:cubicBezTo>
                    <a:cubicBezTo>
                      <a:pt x="64363" y="122385"/>
                      <a:pt x="51657" y="130917"/>
                      <a:pt x="37780" y="134812"/>
                    </a:cubicBezTo>
                    <a:cubicBezTo>
                      <a:pt x="26977" y="137833"/>
                      <a:pt x="12629" y="137641"/>
                      <a:pt x="4778" y="127991"/>
                    </a:cubicBezTo>
                    <a:cubicBezTo>
                      <a:pt x="-2872" y="118595"/>
                      <a:pt x="-313" y="105338"/>
                      <a:pt x="5302" y="96998"/>
                    </a:cubicBezTo>
                    <a:cubicBezTo>
                      <a:pt x="11145" y="88326"/>
                      <a:pt x="20192" y="82693"/>
                      <a:pt x="28174" y="77733"/>
                    </a:cubicBezTo>
                    <a:cubicBezTo>
                      <a:pt x="33125" y="74659"/>
                      <a:pt x="37771" y="72721"/>
                      <a:pt x="41937" y="71926"/>
                    </a:cubicBezTo>
                    <a:cubicBezTo>
                      <a:pt x="37003" y="66861"/>
                      <a:pt x="30348" y="58486"/>
                      <a:pt x="29693" y="49701"/>
                    </a:cubicBezTo>
                    <a:cubicBezTo>
                      <a:pt x="29344" y="45029"/>
                      <a:pt x="30706" y="40889"/>
                      <a:pt x="33719" y="37387"/>
                    </a:cubicBezTo>
                    <a:cubicBezTo>
                      <a:pt x="40706" y="29292"/>
                      <a:pt x="53124" y="30235"/>
                      <a:pt x="62407" y="33816"/>
                    </a:cubicBezTo>
                    <a:cubicBezTo>
                      <a:pt x="64398" y="34584"/>
                      <a:pt x="66389" y="35457"/>
                      <a:pt x="68380" y="36322"/>
                    </a:cubicBezTo>
                    <a:cubicBezTo>
                      <a:pt x="74362" y="38942"/>
                      <a:pt x="80021" y="41430"/>
                      <a:pt x="85776" y="41064"/>
                    </a:cubicBezTo>
                    <a:cubicBezTo>
                      <a:pt x="95898" y="40453"/>
                      <a:pt x="102744" y="31789"/>
                      <a:pt x="110001" y="22620"/>
                    </a:cubicBezTo>
                    <a:cubicBezTo>
                      <a:pt x="116385" y="14551"/>
                      <a:pt x="122987" y="6211"/>
                      <a:pt x="132549" y="2132"/>
                    </a:cubicBezTo>
                    <a:cubicBezTo>
                      <a:pt x="141291" y="-1597"/>
                      <a:pt x="151832" y="-383"/>
                      <a:pt x="160765" y="5364"/>
                    </a:cubicBezTo>
                    <a:cubicBezTo>
                      <a:pt x="169577" y="11040"/>
                      <a:pt x="174982" y="19991"/>
                      <a:pt x="175210" y="29309"/>
                    </a:cubicBezTo>
                    <a:cubicBezTo>
                      <a:pt x="175428" y="38261"/>
                      <a:pt x="171742" y="46399"/>
                      <a:pt x="168180" y="54277"/>
                    </a:cubicBezTo>
                    <a:cubicBezTo>
                      <a:pt x="164424" y="62573"/>
                      <a:pt x="160879" y="70415"/>
                      <a:pt x="162241" y="78353"/>
                    </a:cubicBezTo>
                    <a:cubicBezTo>
                      <a:pt x="163804" y="87470"/>
                      <a:pt x="171656" y="95356"/>
                      <a:pt x="179253" y="102989"/>
                    </a:cubicBezTo>
                    <a:cubicBezTo>
                      <a:pt x="189645" y="113433"/>
                      <a:pt x="200387" y="124219"/>
                      <a:pt x="195470" y="138759"/>
                    </a:cubicBezTo>
                    <a:cubicBezTo>
                      <a:pt x="191331" y="150993"/>
                      <a:pt x="177960" y="155936"/>
                      <a:pt x="163944" y="155936"/>
                    </a:cubicBezTo>
                    <a:close/>
                    <a:moveTo>
                      <a:pt x="72720" y="98946"/>
                    </a:moveTo>
                    <a:lnTo>
                      <a:pt x="75908" y="102718"/>
                    </a:lnTo>
                    <a:cubicBezTo>
                      <a:pt x="95592" y="126000"/>
                      <a:pt x="124192" y="142365"/>
                      <a:pt x="154364" y="147614"/>
                    </a:cubicBezTo>
                    <a:cubicBezTo>
                      <a:pt x="164948" y="149457"/>
                      <a:pt x="184038" y="149168"/>
                      <a:pt x="188370" y="136366"/>
                    </a:cubicBezTo>
                    <a:cubicBezTo>
                      <a:pt x="191802" y="126227"/>
                      <a:pt x="183523" y="117913"/>
                      <a:pt x="173935" y="108281"/>
                    </a:cubicBezTo>
                    <a:cubicBezTo>
                      <a:pt x="165516" y="99819"/>
                      <a:pt x="156810" y="91077"/>
                      <a:pt x="154845" y="79619"/>
                    </a:cubicBezTo>
                    <a:cubicBezTo>
                      <a:pt x="153098" y="69420"/>
                      <a:pt x="157290" y="60154"/>
                      <a:pt x="161350" y="51194"/>
                    </a:cubicBezTo>
                    <a:cubicBezTo>
                      <a:pt x="164713" y="43754"/>
                      <a:pt x="167892" y="36732"/>
                      <a:pt x="167717" y="29493"/>
                    </a:cubicBezTo>
                    <a:cubicBezTo>
                      <a:pt x="167551" y="22655"/>
                      <a:pt x="163438" y="15992"/>
                      <a:pt x="156713" y="11669"/>
                    </a:cubicBezTo>
                    <a:cubicBezTo>
                      <a:pt x="149875" y="7268"/>
                      <a:pt x="141937" y="6281"/>
                      <a:pt x="135492" y="9031"/>
                    </a:cubicBezTo>
                    <a:cubicBezTo>
                      <a:pt x="127685" y="12368"/>
                      <a:pt x="121686" y="19947"/>
                      <a:pt x="115887" y="27274"/>
                    </a:cubicBezTo>
                    <a:cubicBezTo>
                      <a:pt x="107931" y="37326"/>
                      <a:pt x="99705" y="47727"/>
                      <a:pt x="86239" y="48548"/>
                    </a:cubicBezTo>
                    <a:cubicBezTo>
                      <a:pt x="78659" y="49019"/>
                      <a:pt x="71908" y="46050"/>
                      <a:pt x="65384" y="43195"/>
                    </a:cubicBezTo>
                    <a:cubicBezTo>
                      <a:pt x="63498" y="42365"/>
                      <a:pt x="61612" y="41544"/>
                      <a:pt x="59726" y="40810"/>
                    </a:cubicBezTo>
                    <a:cubicBezTo>
                      <a:pt x="52818" y="38147"/>
                      <a:pt x="43858" y="37143"/>
                      <a:pt x="39404" y="42286"/>
                    </a:cubicBezTo>
                    <a:cubicBezTo>
                      <a:pt x="37710" y="44251"/>
                      <a:pt x="36977" y="46496"/>
                      <a:pt x="37177" y="49151"/>
                    </a:cubicBezTo>
                    <a:cubicBezTo>
                      <a:pt x="37710" y="56355"/>
                      <a:pt x="44731" y="64808"/>
                      <a:pt x="51133" y="70310"/>
                    </a:cubicBezTo>
                    <a:lnTo>
                      <a:pt x="54181" y="72930"/>
                    </a:lnTo>
                    <a:lnTo>
                      <a:pt x="53665" y="73454"/>
                    </a:lnTo>
                    <a:cubicBezTo>
                      <a:pt x="54835" y="74144"/>
                      <a:pt x="55892" y="75009"/>
                      <a:pt x="56835" y="76074"/>
                    </a:cubicBezTo>
                    <a:lnTo>
                      <a:pt x="51246" y="81061"/>
                    </a:lnTo>
                    <a:cubicBezTo>
                      <a:pt x="50355" y="80065"/>
                      <a:pt x="49238" y="79480"/>
                      <a:pt x="47980" y="79200"/>
                    </a:cubicBezTo>
                    <a:lnTo>
                      <a:pt x="46417" y="80781"/>
                    </a:lnTo>
                    <a:lnTo>
                      <a:pt x="44696" y="79078"/>
                    </a:lnTo>
                    <a:cubicBezTo>
                      <a:pt x="39823" y="79602"/>
                      <a:pt x="34304" y="82763"/>
                      <a:pt x="32138" y="84100"/>
                    </a:cubicBezTo>
                    <a:cubicBezTo>
                      <a:pt x="24794" y="88667"/>
                      <a:pt x="16472" y="93837"/>
                      <a:pt x="11529" y="101181"/>
                    </a:cubicBezTo>
                    <a:cubicBezTo>
                      <a:pt x="7276" y="107495"/>
                      <a:pt x="5599" y="117110"/>
                      <a:pt x="10603" y="123258"/>
                    </a:cubicBezTo>
                    <a:cubicBezTo>
                      <a:pt x="16166" y="130096"/>
                      <a:pt x="27257" y="129982"/>
                      <a:pt x="35772" y="127589"/>
                    </a:cubicBezTo>
                    <a:cubicBezTo>
                      <a:pt x="49517" y="123730"/>
                      <a:pt x="61979" y="114778"/>
                      <a:pt x="69952" y="103024"/>
                    </a:cubicBezTo>
                    <a:lnTo>
                      <a:pt x="72729" y="9893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5" name="Google Shape;1815;p9"/>
              <p:cNvSpPr/>
              <p:nvPr/>
            </p:nvSpPr>
            <p:spPr>
              <a:xfrm>
                <a:off x="3606956" y="5288126"/>
                <a:ext cx="620618" cy="208597"/>
              </a:xfrm>
              <a:custGeom>
                <a:rect b="b" l="l" r="r" t="t"/>
                <a:pathLst>
                  <a:path extrusionOk="0" h="62175" w="184983">
                    <a:moveTo>
                      <a:pt x="158926" y="60918"/>
                    </a:moveTo>
                    <a:cubicBezTo>
                      <a:pt x="109498" y="63468"/>
                      <a:pt x="59711"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3"/>
                      <a:pt x="175544" y="21323"/>
                      <a:pt x="182260" y="32527"/>
                    </a:cubicBezTo>
                    <a:cubicBezTo>
                      <a:pt x="188976" y="43741"/>
                      <a:pt x="182714" y="62350"/>
                      <a:pt x="169571" y="62071"/>
                    </a:cubicBezTo>
                    <a:cubicBezTo>
                      <a:pt x="160847" y="61879"/>
                      <a:pt x="158926" y="60927"/>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6" name="Google Shape;1816;p9"/>
              <p:cNvSpPr/>
              <p:nvPr/>
            </p:nvSpPr>
            <p:spPr>
              <a:xfrm>
                <a:off x="3594375" y="5275509"/>
                <a:ext cx="645676" cy="233693"/>
              </a:xfrm>
              <a:custGeom>
                <a:rect b="b" l="l" r="r" t="t"/>
                <a:pathLst>
                  <a:path extrusionOk="0" h="69655" w="192452">
                    <a:moveTo>
                      <a:pt x="149227" y="69655"/>
                    </a:moveTo>
                    <a:lnTo>
                      <a:pt x="149166" y="68948"/>
                    </a:lnTo>
                    <a:cubicBezTo>
                      <a:pt x="103886" y="70127"/>
                      <a:pt x="58597" y="65682"/>
                      <a:pt x="14373" y="55656"/>
                    </a:cubicBezTo>
                    <a:cubicBezTo>
                      <a:pt x="11291" y="54958"/>
                      <a:pt x="1929" y="52827"/>
                      <a:pt x="244" y="45081"/>
                    </a:cubicBezTo>
                    <a:cubicBezTo>
                      <a:pt x="-909" y="39806"/>
                      <a:pt x="2269" y="35239"/>
                      <a:pt x="4758" y="32261"/>
                    </a:cubicBezTo>
                    <a:cubicBezTo>
                      <a:pt x="20600" y="13275"/>
                      <a:pt x="46738" y="1573"/>
                      <a:pt x="76473" y="159"/>
                    </a:cubicBezTo>
                    <a:cubicBezTo>
                      <a:pt x="103309" y="-1116"/>
                      <a:pt x="129691" y="5495"/>
                      <a:pt x="154204" y="12821"/>
                    </a:cubicBezTo>
                    <a:cubicBezTo>
                      <a:pt x="167243" y="16725"/>
                      <a:pt x="181783" y="21930"/>
                      <a:pt x="189223" y="34348"/>
                    </a:cubicBezTo>
                    <a:cubicBezTo>
                      <a:pt x="193616" y="41692"/>
                      <a:pt x="193520" y="52277"/>
                      <a:pt x="188979" y="60093"/>
                    </a:cubicBezTo>
                    <a:cubicBezTo>
                      <a:pt x="185399" y="66249"/>
                      <a:pt x="179661" y="69708"/>
                      <a:pt x="173242" y="69559"/>
                    </a:cubicBezTo>
                    <a:cubicBezTo>
                      <a:pt x="170675" y="69507"/>
                      <a:pt x="168684" y="69384"/>
                      <a:pt x="166806" y="69271"/>
                    </a:cubicBezTo>
                    <a:cubicBezTo>
                      <a:pt x="162309" y="69000"/>
                      <a:pt x="158763" y="68791"/>
                      <a:pt x="149227" y="69647"/>
                    </a:cubicBezTo>
                    <a:close/>
                    <a:moveTo>
                      <a:pt x="162510" y="61569"/>
                    </a:moveTo>
                    <a:cubicBezTo>
                      <a:pt x="164195" y="61612"/>
                      <a:pt x="165688" y="61700"/>
                      <a:pt x="167251" y="61795"/>
                    </a:cubicBezTo>
                    <a:cubicBezTo>
                      <a:pt x="169042" y="61900"/>
                      <a:pt x="170937" y="62023"/>
                      <a:pt x="173391" y="62066"/>
                    </a:cubicBezTo>
                    <a:cubicBezTo>
                      <a:pt x="178272" y="62128"/>
                      <a:pt x="181215" y="58512"/>
                      <a:pt x="182490" y="56320"/>
                    </a:cubicBezTo>
                    <a:cubicBezTo>
                      <a:pt x="185678" y="50844"/>
                      <a:pt x="185800" y="43221"/>
                      <a:pt x="182787" y="38199"/>
                    </a:cubicBezTo>
                    <a:cubicBezTo>
                      <a:pt x="176718" y="28078"/>
                      <a:pt x="163741" y="23493"/>
                      <a:pt x="152048" y="20000"/>
                    </a:cubicBezTo>
                    <a:cubicBezTo>
                      <a:pt x="128172" y="12856"/>
                      <a:pt x="102541" y="6412"/>
                      <a:pt x="76822" y="7643"/>
                    </a:cubicBezTo>
                    <a:cubicBezTo>
                      <a:pt x="49174" y="8961"/>
                      <a:pt x="25010" y="19677"/>
                      <a:pt x="10505" y="37064"/>
                    </a:cubicBezTo>
                    <a:cubicBezTo>
                      <a:pt x="8182" y="39841"/>
                      <a:pt x="7221" y="41937"/>
                      <a:pt x="7562" y="43483"/>
                    </a:cubicBezTo>
                    <a:cubicBezTo>
                      <a:pt x="8007" y="45535"/>
                      <a:pt x="10854" y="47168"/>
                      <a:pt x="16033" y="48347"/>
                    </a:cubicBezTo>
                    <a:cubicBezTo>
                      <a:pt x="64037" y="59237"/>
                      <a:pt x="113300" y="63464"/>
                      <a:pt x="162483" y="60931"/>
                    </a:cubicBezTo>
                    <a:lnTo>
                      <a:pt x="162518" y="615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7" name="Google Shape;1817;p9"/>
              <p:cNvSpPr/>
              <p:nvPr/>
            </p:nvSpPr>
            <p:spPr>
              <a:xfrm>
                <a:off x="4213512" y="5079502"/>
                <a:ext cx="620618" cy="208597"/>
              </a:xfrm>
              <a:custGeom>
                <a:rect b="b" l="l" r="r" t="t"/>
                <a:pathLst>
                  <a:path extrusionOk="0" h="62175" w="184983">
                    <a:moveTo>
                      <a:pt x="158926" y="60918"/>
                    </a:moveTo>
                    <a:cubicBezTo>
                      <a:pt x="109498" y="63468"/>
                      <a:pt x="59712" y="59189"/>
                      <a:pt x="11453" y="48247"/>
                    </a:cubicBezTo>
                    <a:cubicBezTo>
                      <a:pt x="6729" y="47172"/>
                      <a:pt x="1175" y="45225"/>
                      <a:pt x="153" y="40535"/>
                    </a:cubicBezTo>
                    <a:cubicBezTo>
                      <a:pt x="-607" y="37051"/>
                      <a:pt x="1594" y="33654"/>
                      <a:pt x="3882" y="30912"/>
                    </a:cubicBezTo>
                    <a:cubicBezTo>
                      <a:pt x="20440" y="11071"/>
                      <a:pt x="46961" y="1386"/>
                      <a:pt x="72898" y="155"/>
                    </a:cubicBezTo>
                    <a:cubicBezTo>
                      <a:pt x="98835" y="-1077"/>
                      <a:pt x="124518" y="5228"/>
                      <a:pt x="149381" y="12669"/>
                    </a:cubicBezTo>
                    <a:cubicBezTo>
                      <a:pt x="161973" y="16432"/>
                      <a:pt x="175544" y="21323"/>
                      <a:pt x="182260" y="32527"/>
                    </a:cubicBezTo>
                    <a:cubicBezTo>
                      <a:pt x="188976" y="43740"/>
                      <a:pt x="182714" y="62350"/>
                      <a:pt x="169571" y="62071"/>
                    </a:cubicBezTo>
                    <a:cubicBezTo>
                      <a:pt x="160847" y="61878"/>
                      <a:pt x="163345" y="61119"/>
                      <a:pt x="145145"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8" name="Google Shape;1818;p9"/>
              <p:cNvSpPr/>
              <p:nvPr/>
            </p:nvSpPr>
            <p:spPr>
              <a:xfrm>
                <a:off x="4200928" y="5066865"/>
                <a:ext cx="645676" cy="233713"/>
              </a:xfrm>
              <a:custGeom>
                <a:rect b="b" l="l" r="r" t="t"/>
                <a:pathLst>
                  <a:path extrusionOk="0" h="69661" w="192452">
                    <a:moveTo>
                      <a:pt x="149104" y="69662"/>
                    </a:moveTo>
                    <a:lnTo>
                      <a:pt x="149061" y="68954"/>
                    </a:lnTo>
                    <a:cubicBezTo>
                      <a:pt x="103789" y="70133"/>
                      <a:pt x="58562" y="65680"/>
                      <a:pt x="14373" y="55654"/>
                    </a:cubicBezTo>
                    <a:cubicBezTo>
                      <a:pt x="11291" y="54956"/>
                      <a:pt x="1929" y="52825"/>
                      <a:pt x="244" y="45079"/>
                    </a:cubicBezTo>
                    <a:cubicBezTo>
                      <a:pt x="-909" y="39804"/>
                      <a:pt x="2269" y="35237"/>
                      <a:pt x="4758" y="32259"/>
                    </a:cubicBezTo>
                    <a:cubicBezTo>
                      <a:pt x="20600" y="13274"/>
                      <a:pt x="46737" y="1572"/>
                      <a:pt x="76473" y="157"/>
                    </a:cubicBezTo>
                    <a:cubicBezTo>
                      <a:pt x="103300" y="-1110"/>
                      <a:pt x="129691" y="5492"/>
                      <a:pt x="154204" y="12820"/>
                    </a:cubicBezTo>
                    <a:cubicBezTo>
                      <a:pt x="167243" y="16723"/>
                      <a:pt x="181783" y="21928"/>
                      <a:pt x="189223" y="34346"/>
                    </a:cubicBezTo>
                    <a:cubicBezTo>
                      <a:pt x="193616" y="41691"/>
                      <a:pt x="193520" y="52275"/>
                      <a:pt x="188979" y="60091"/>
                    </a:cubicBezTo>
                    <a:cubicBezTo>
                      <a:pt x="185398" y="66248"/>
                      <a:pt x="179617" y="69802"/>
                      <a:pt x="173242" y="69557"/>
                    </a:cubicBezTo>
                    <a:cubicBezTo>
                      <a:pt x="170613" y="69496"/>
                      <a:pt x="168980" y="69391"/>
                      <a:pt x="167505" y="69295"/>
                    </a:cubicBezTo>
                    <a:cubicBezTo>
                      <a:pt x="164169" y="69077"/>
                      <a:pt x="161750" y="68919"/>
                      <a:pt x="149113" y="69653"/>
                    </a:cubicBezTo>
                    <a:close/>
                    <a:moveTo>
                      <a:pt x="162640" y="61636"/>
                    </a:moveTo>
                    <a:cubicBezTo>
                      <a:pt x="164929" y="61636"/>
                      <a:pt x="166352" y="61724"/>
                      <a:pt x="167985" y="61837"/>
                    </a:cubicBezTo>
                    <a:cubicBezTo>
                      <a:pt x="169373" y="61925"/>
                      <a:pt x="170919" y="62029"/>
                      <a:pt x="173399" y="62082"/>
                    </a:cubicBezTo>
                    <a:cubicBezTo>
                      <a:pt x="178307" y="62108"/>
                      <a:pt x="181224" y="58527"/>
                      <a:pt x="182499" y="56336"/>
                    </a:cubicBezTo>
                    <a:cubicBezTo>
                      <a:pt x="185678" y="50860"/>
                      <a:pt x="185809" y="43236"/>
                      <a:pt x="182796" y="38215"/>
                    </a:cubicBezTo>
                    <a:cubicBezTo>
                      <a:pt x="176735" y="28093"/>
                      <a:pt x="163750" y="23508"/>
                      <a:pt x="152056" y="20015"/>
                    </a:cubicBezTo>
                    <a:cubicBezTo>
                      <a:pt x="128180" y="12872"/>
                      <a:pt x="102549" y="6436"/>
                      <a:pt x="76831" y="7658"/>
                    </a:cubicBezTo>
                    <a:cubicBezTo>
                      <a:pt x="49183" y="8977"/>
                      <a:pt x="25019" y="19692"/>
                      <a:pt x="10513" y="37079"/>
                    </a:cubicBezTo>
                    <a:cubicBezTo>
                      <a:pt x="8191" y="39857"/>
                      <a:pt x="7230" y="41961"/>
                      <a:pt x="7571" y="43507"/>
                    </a:cubicBezTo>
                    <a:cubicBezTo>
                      <a:pt x="8016" y="45559"/>
                      <a:pt x="10863" y="47192"/>
                      <a:pt x="16041" y="48362"/>
                    </a:cubicBezTo>
                    <a:cubicBezTo>
                      <a:pt x="64046" y="59252"/>
                      <a:pt x="113317" y="63479"/>
                      <a:pt x="162492" y="60946"/>
                    </a:cubicBezTo>
                    <a:lnTo>
                      <a:pt x="162527" y="61645"/>
                    </a:lnTo>
                    <a:lnTo>
                      <a:pt x="162649" y="6164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9" name="Google Shape;1819;p9"/>
              <p:cNvSpPr/>
              <p:nvPr/>
            </p:nvSpPr>
            <p:spPr>
              <a:xfrm>
                <a:off x="4683739" y="4281148"/>
                <a:ext cx="620618" cy="208597"/>
              </a:xfrm>
              <a:custGeom>
                <a:rect b="b" l="l" r="r" t="t"/>
                <a:pathLst>
                  <a:path extrusionOk="0" h="62175" w="184983">
                    <a:moveTo>
                      <a:pt x="158926" y="60918"/>
                    </a:moveTo>
                    <a:cubicBezTo>
                      <a:pt x="109498" y="63468"/>
                      <a:pt x="59712" y="59189"/>
                      <a:pt x="11453" y="48247"/>
                    </a:cubicBezTo>
                    <a:cubicBezTo>
                      <a:pt x="6729" y="47172"/>
                      <a:pt x="1175" y="45225"/>
                      <a:pt x="153" y="40536"/>
                    </a:cubicBezTo>
                    <a:cubicBezTo>
                      <a:pt x="-607" y="37051"/>
                      <a:pt x="1594" y="33654"/>
                      <a:pt x="3882" y="30912"/>
                    </a:cubicBezTo>
                    <a:cubicBezTo>
                      <a:pt x="20440" y="11071"/>
                      <a:pt x="46961" y="1386"/>
                      <a:pt x="72898" y="155"/>
                    </a:cubicBezTo>
                    <a:cubicBezTo>
                      <a:pt x="98835" y="-1077"/>
                      <a:pt x="124518" y="5228"/>
                      <a:pt x="149381" y="12669"/>
                    </a:cubicBezTo>
                    <a:cubicBezTo>
                      <a:pt x="161974" y="16433"/>
                      <a:pt x="175544" y="21323"/>
                      <a:pt x="182260" y="32527"/>
                    </a:cubicBezTo>
                    <a:cubicBezTo>
                      <a:pt x="188976" y="43741"/>
                      <a:pt x="182715" y="62350"/>
                      <a:pt x="169571" y="62071"/>
                    </a:cubicBezTo>
                    <a:cubicBezTo>
                      <a:pt x="160847" y="61879"/>
                      <a:pt x="163345" y="61119"/>
                      <a:pt x="145146" y="6217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0" name="Google Shape;1820;p9"/>
              <p:cNvSpPr/>
              <p:nvPr/>
            </p:nvSpPr>
            <p:spPr>
              <a:xfrm>
                <a:off x="4671166" y="4268527"/>
                <a:ext cx="645666" cy="233726"/>
              </a:xfrm>
              <a:custGeom>
                <a:rect b="b" l="l" r="r" t="t"/>
                <a:pathLst>
                  <a:path extrusionOk="0" h="69665" w="192449">
                    <a:moveTo>
                      <a:pt x="149102" y="69666"/>
                    </a:moveTo>
                    <a:lnTo>
                      <a:pt x="149058" y="68958"/>
                    </a:lnTo>
                    <a:cubicBezTo>
                      <a:pt x="103778" y="70155"/>
                      <a:pt x="58550" y="65683"/>
                      <a:pt x="14371" y="55658"/>
                    </a:cubicBezTo>
                    <a:cubicBezTo>
                      <a:pt x="11288" y="54959"/>
                      <a:pt x="1926" y="52829"/>
                      <a:pt x="241" y="45082"/>
                    </a:cubicBezTo>
                    <a:cubicBezTo>
                      <a:pt x="-903" y="39816"/>
                      <a:pt x="2267" y="35241"/>
                      <a:pt x="4756" y="32262"/>
                    </a:cubicBezTo>
                    <a:cubicBezTo>
                      <a:pt x="20597" y="13277"/>
                      <a:pt x="46735" y="1575"/>
                      <a:pt x="76470" y="161"/>
                    </a:cubicBezTo>
                    <a:cubicBezTo>
                      <a:pt x="103324" y="-1123"/>
                      <a:pt x="129697" y="5496"/>
                      <a:pt x="154202" y="12823"/>
                    </a:cubicBezTo>
                    <a:cubicBezTo>
                      <a:pt x="167240" y="16718"/>
                      <a:pt x="181772" y="21923"/>
                      <a:pt x="189221" y="34350"/>
                    </a:cubicBezTo>
                    <a:cubicBezTo>
                      <a:pt x="193614" y="41694"/>
                      <a:pt x="193517" y="52278"/>
                      <a:pt x="188976" y="60094"/>
                    </a:cubicBezTo>
                    <a:cubicBezTo>
                      <a:pt x="185396" y="66251"/>
                      <a:pt x="179658" y="69683"/>
                      <a:pt x="173240" y="69570"/>
                    </a:cubicBezTo>
                    <a:cubicBezTo>
                      <a:pt x="170620" y="69508"/>
                      <a:pt x="168978" y="69404"/>
                      <a:pt x="167511" y="69307"/>
                    </a:cubicBezTo>
                    <a:cubicBezTo>
                      <a:pt x="164175" y="69080"/>
                      <a:pt x="161764" y="68932"/>
                      <a:pt x="149111" y="69666"/>
                    </a:cubicBezTo>
                    <a:close/>
                    <a:moveTo>
                      <a:pt x="162655" y="61631"/>
                    </a:moveTo>
                    <a:cubicBezTo>
                      <a:pt x="164943" y="61631"/>
                      <a:pt x="166367" y="61727"/>
                      <a:pt x="168000" y="61832"/>
                    </a:cubicBezTo>
                    <a:cubicBezTo>
                      <a:pt x="169388" y="61919"/>
                      <a:pt x="170934" y="62024"/>
                      <a:pt x="173405" y="62077"/>
                    </a:cubicBezTo>
                    <a:cubicBezTo>
                      <a:pt x="173475" y="62077"/>
                      <a:pt x="173545" y="62077"/>
                      <a:pt x="173615" y="62077"/>
                    </a:cubicBezTo>
                    <a:cubicBezTo>
                      <a:pt x="178435" y="62077"/>
                      <a:pt x="181248" y="58488"/>
                      <a:pt x="182505" y="56330"/>
                    </a:cubicBezTo>
                    <a:cubicBezTo>
                      <a:pt x="185684" y="50855"/>
                      <a:pt x="185815" y="43231"/>
                      <a:pt x="182802" y="38201"/>
                    </a:cubicBezTo>
                    <a:cubicBezTo>
                      <a:pt x="176733" y="28079"/>
                      <a:pt x="163756" y="23504"/>
                      <a:pt x="152062" y="20010"/>
                    </a:cubicBezTo>
                    <a:cubicBezTo>
                      <a:pt x="128195" y="12867"/>
                      <a:pt x="102547" y="6430"/>
                      <a:pt x="76837" y="7653"/>
                    </a:cubicBezTo>
                    <a:cubicBezTo>
                      <a:pt x="49189" y="8972"/>
                      <a:pt x="25025" y="19687"/>
                      <a:pt x="10519" y="37074"/>
                    </a:cubicBezTo>
                    <a:cubicBezTo>
                      <a:pt x="8196" y="39851"/>
                      <a:pt x="7236" y="41956"/>
                      <a:pt x="7576" y="43502"/>
                    </a:cubicBezTo>
                    <a:cubicBezTo>
                      <a:pt x="8022" y="45554"/>
                      <a:pt x="10869" y="47187"/>
                      <a:pt x="16047" y="48357"/>
                    </a:cubicBezTo>
                    <a:cubicBezTo>
                      <a:pt x="64043" y="59247"/>
                      <a:pt x="113314" y="63483"/>
                      <a:pt x="162498" y="60942"/>
                    </a:cubicBezTo>
                    <a:lnTo>
                      <a:pt x="162533" y="61640"/>
                    </a:lnTo>
                    <a:lnTo>
                      <a:pt x="162664" y="616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1" name="Google Shape;1821;p9"/>
              <p:cNvSpPr/>
              <p:nvPr/>
            </p:nvSpPr>
            <p:spPr>
              <a:xfrm>
                <a:off x="3489130" y="5039888"/>
                <a:ext cx="856183" cy="287758"/>
              </a:xfrm>
              <a:custGeom>
                <a:rect b="b" l="l" r="r" t="t"/>
                <a:pathLst>
                  <a:path extrusionOk="0" h="85770" w="255196">
                    <a:moveTo>
                      <a:pt x="219258" y="84050"/>
                    </a:moveTo>
                    <a:cubicBezTo>
                      <a:pt x="151063" y="87569"/>
                      <a:pt x="82370" y="81666"/>
                      <a:pt x="15799" y="66567"/>
                    </a:cubicBezTo>
                    <a:cubicBezTo>
                      <a:pt x="9285" y="65091"/>
                      <a:pt x="1626" y="62401"/>
                      <a:pt x="211" y="55921"/>
                    </a:cubicBezTo>
                    <a:cubicBezTo>
                      <a:pt x="-837" y="51118"/>
                      <a:pt x="2193" y="46428"/>
                      <a:pt x="5355" y="42647"/>
                    </a:cubicBezTo>
                    <a:cubicBezTo>
                      <a:pt x="28200" y="15270"/>
                      <a:pt x="64791" y="1917"/>
                      <a:pt x="100569" y="214"/>
                    </a:cubicBezTo>
                    <a:cubicBezTo>
                      <a:pt x="136348" y="-1489"/>
                      <a:pt x="171787" y="7218"/>
                      <a:pt x="206081" y="17470"/>
                    </a:cubicBezTo>
                    <a:cubicBezTo>
                      <a:pt x="223450" y="22666"/>
                      <a:pt x="242174" y="29408"/>
                      <a:pt x="251439" y="44874"/>
                    </a:cubicBezTo>
                    <a:cubicBezTo>
                      <a:pt x="260705" y="60340"/>
                      <a:pt x="252068" y="86015"/>
                      <a:pt x="233930" y="85631"/>
                    </a:cubicBezTo>
                    <a:cubicBezTo>
                      <a:pt x="221896" y="85369"/>
                      <a:pt x="219250" y="84050"/>
                      <a:pt x="200229" y="857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2" name="Google Shape;1822;p9"/>
              <p:cNvSpPr/>
              <p:nvPr/>
            </p:nvSpPr>
            <p:spPr>
              <a:xfrm>
                <a:off x="3476560" y="5027318"/>
                <a:ext cx="881295" cy="312834"/>
              </a:xfrm>
              <a:custGeom>
                <a:rect b="b" l="l" r="r" t="t"/>
                <a:pathLst>
                  <a:path extrusionOk="0" h="93244" w="262681">
                    <a:moveTo>
                      <a:pt x="204325" y="93245"/>
                    </a:moveTo>
                    <a:lnTo>
                      <a:pt x="204238" y="92275"/>
                    </a:lnTo>
                    <a:cubicBezTo>
                      <a:pt x="141893" y="93943"/>
                      <a:pt x="79575" y="87778"/>
                      <a:pt x="18725" y="73971"/>
                    </a:cubicBezTo>
                    <a:cubicBezTo>
                      <a:pt x="11738" y="72390"/>
                      <a:pt x="2219" y="69264"/>
                      <a:pt x="298" y="60470"/>
                    </a:cubicBezTo>
                    <a:cubicBezTo>
                      <a:pt x="-1152" y="53815"/>
                      <a:pt x="2988" y="47877"/>
                      <a:pt x="6228" y="43991"/>
                    </a:cubicBezTo>
                    <a:cubicBezTo>
                      <a:pt x="27833" y="18098"/>
                      <a:pt x="63524" y="2143"/>
                      <a:pt x="104150" y="213"/>
                    </a:cubicBezTo>
                    <a:cubicBezTo>
                      <a:pt x="140942" y="-1516"/>
                      <a:pt x="177218" y="7549"/>
                      <a:pt x="210918" y="17626"/>
                    </a:cubicBezTo>
                    <a:cubicBezTo>
                      <a:pt x="228655" y="22928"/>
                      <a:pt x="248408" y="29984"/>
                      <a:pt x="258417" y="46690"/>
                    </a:cubicBezTo>
                    <a:cubicBezTo>
                      <a:pt x="264232" y="56392"/>
                      <a:pt x="264084" y="70399"/>
                      <a:pt x="258067" y="80757"/>
                    </a:cubicBezTo>
                    <a:cubicBezTo>
                      <a:pt x="253404" y="88782"/>
                      <a:pt x="245989" y="93297"/>
                      <a:pt x="237615" y="93114"/>
                    </a:cubicBezTo>
                    <a:cubicBezTo>
                      <a:pt x="234086" y="93035"/>
                      <a:pt x="231353" y="92878"/>
                      <a:pt x="228794" y="92721"/>
                    </a:cubicBezTo>
                    <a:cubicBezTo>
                      <a:pt x="222533" y="92345"/>
                      <a:pt x="217590" y="92039"/>
                      <a:pt x="204334" y="93245"/>
                    </a:cubicBezTo>
                    <a:close/>
                    <a:moveTo>
                      <a:pt x="222856" y="84940"/>
                    </a:moveTo>
                    <a:cubicBezTo>
                      <a:pt x="225109" y="85001"/>
                      <a:pt x="227127" y="85123"/>
                      <a:pt x="229231" y="85245"/>
                    </a:cubicBezTo>
                    <a:cubicBezTo>
                      <a:pt x="231711" y="85394"/>
                      <a:pt x="234357" y="85551"/>
                      <a:pt x="237763" y="85630"/>
                    </a:cubicBezTo>
                    <a:cubicBezTo>
                      <a:pt x="245291" y="85787"/>
                      <a:pt x="249666" y="80294"/>
                      <a:pt x="251579" y="77002"/>
                    </a:cubicBezTo>
                    <a:cubicBezTo>
                      <a:pt x="256285" y="68897"/>
                      <a:pt x="256452" y="58025"/>
                      <a:pt x="251980" y="50550"/>
                    </a:cubicBezTo>
                    <a:cubicBezTo>
                      <a:pt x="243352" y="36140"/>
                      <a:pt x="225144" y="29713"/>
                      <a:pt x="208761" y="24814"/>
                    </a:cubicBezTo>
                    <a:cubicBezTo>
                      <a:pt x="175698" y="14928"/>
                      <a:pt x="140208" y="6012"/>
                      <a:pt x="104499" y="7706"/>
                    </a:cubicBezTo>
                    <a:cubicBezTo>
                      <a:pt x="65970" y="9540"/>
                      <a:pt x="32243" y="24517"/>
                      <a:pt x="11983" y="48794"/>
                    </a:cubicBezTo>
                    <a:cubicBezTo>
                      <a:pt x="8437" y="53047"/>
                      <a:pt x="7049" y="56252"/>
                      <a:pt x="7625" y="58872"/>
                    </a:cubicBezTo>
                    <a:cubicBezTo>
                      <a:pt x="8385" y="62339"/>
                      <a:pt x="12559" y="64889"/>
                      <a:pt x="20384" y="66662"/>
                    </a:cubicBezTo>
                    <a:cubicBezTo>
                      <a:pt x="86736" y="81717"/>
                      <a:pt x="154835" y="87560"/>
                      <a:pt x="222821" y="84058"/>
                    </a:cubicBezTo>
                    <a:lnTo>
                      <a:pt x="222865" y="8494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3" name="Google Shape;1823;p9"/>
              <p:cNvSpPr/>
              <p:nvPr/>
            </p:nvSpPr>
            <p:spPr>
              <a:xfrm>
                <a:off x="4180186" y="5309606"/>
                <a:ext cx="503458" cy="270098"/>
              </a:xfrm>
              <a:custGeom>
                <a:rect b="b" l="l" r="r" t="t"/>
                <a:pathLst>
                  <a:path extrusionOk="0" h="80506" w="150062">
                    <a:moveTo>
                      <a:pt x="93046" y="79816"/>
                    </a:moveTo>
                    <a:cubicBezTo>
                      <a:pt x="49268" y="81781"/>
                      <a:pt x="21733" y="73249"/>
                      <a:pt x="5612" y="50264"/>
                    </a:cubicBezTo>
                    <a:cubicBezTo>
                      <a:pt x="1595" y="44535"/>
                      <a:pt x="-1164" y="37383"/>
                      <a:pt x="486" y="30598"/>
                    </a:cubicBezTo>
                    <a:cubicBezTo>
                      <a:pt x="2311" y="23079"/>
                      <a:pt x="9036" y="17752"/>
                      <a:pt x="15865" y="14023"/>
                    </a:cubicBezTo>
                    <a:cubicBezTo>
                      <a:pt x="36448" y="2775"/>
                      <a:pt x="60769" y="810"/>
                      <a:pt x="84261" y="76"/>
                    </a:cubicBezTo>
                    <a:cubicBezTo>
                      <a:pt x="109970" y="-727"/>
                      <a:pt x="142527" y="4556"/>
                      <a:pt x="149103" y="29218"/>
                    </a:cubicBezTo>
                    <a:cubicBezTo>
                      <a:pt x="153757" y="46675"/>
                      <a:pt x="140833" y="65040"/>
                      <a:pt x="124258" y="72507"/>
                    </a:cubicBezTo>
                    <a:cubicBezTo>
                      <a:pt x="107683" y="79965"/>
                      <a:pt x="105796" y="79519"/>
                      <a:pt x="71022" y="80471"/>
                    </a:cubicBezTo>
                    <a:cubicBezTo>
                      <a:pt x="47530"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4" name="Google Shape;1824;p9"/>
              <p:cNvSpPr/>
              <p:nvPr/>
            </p:nvSpPr>
            <p:spPr>
              <a:xfrm>
                <a:off x="4167613" y="5297052"/>
                <a:ext cx="528570" cy="295217"/>
              </a:xfrm>
              <a:custGeom>
                <a:rect b="b" l="l" r="r" t="t"/>
                <a:pathLst>
                  <a:path extrusionOk="0" h="87993" w="157547">
                    <a:moveTo>
                      <a:pt x="72175" y="87993"/>
                    </a:moveTo>
                    <a:cubicBezTo>
                      <a:pt x="57443" y="87993"/>
                      <a:pt x="44073" y="84631"/>
                      <a:pt x="32152" y="77959"/>
                    </a:cubicBezTo>
                    <a:cubicBezTo>
                      <a:pt x="21402" y="72850"/>
                      <a:pt x="12932" y="65628"/>
                      <a:pt x="6286" y="56153"/>
                    </a:cubicBezTo>
                    <a:cubicBezTo>
                      <a:pt x="915" y="48494"/>
                      <a:pt x="-1111" y="40434"/>
                      <a:pt x="583" y="33447"/>
                    </a:cubicBezTo>
                    <a:cubicBezTo>
                      <a:pt x="2356" y="26129"/>
                      <a:pt x="8155" y="19746"/>
                      <a:pt x="17804" y="14471"/>
                    </a:cubicBezTo>
                    <a:cubicBezTo>
                      <a:pt x="39689" y="2516"/>
                      <a:pt x="65451" y="769"/>
                      <a:pt x="87877" y="70"/>
                    </a:cubicBezTo>
                    <a:cubicBezTo>
                      <a:pt x="105788" y="-480"/>
                      <a:pt x="148326" y="1502"/>
                      <a:pt x="156456" y="31989"/>
                    </a:cubicBezTo>
                    <a:cubicBezTo>
                      <a:pt x="161758" y="51857"/>
                      <a:pt x="146929" y="71829"/>
                      <a:pt x="129524" y="79662"/>
                    </a:cubicBezTo>
                    <a:cubicBezTo>
                      <a:pt x="116617" y="85469"/>
                      <a:pt x="112076" y="86692"/>
                      <a:pt x="96025" y="87338"/>
                    </a:cubicBezTo>
                    <a:cubicBezTo>
                      <a:pt x="95143" y="87373"/>
                      <a:pt x="94270" y="87408"/>
                      <a:pt x="93396" y="87434"/>
                    </a:cubicBezTo>
                    <a:cubicBezTo>
                      <a:pt x="89921" y="87557"/>
                      <a:pt x="85930" y="87661"/>
                      <a:pt x="81275" y="87784"/>
                    </a:cubicBezTo>
                    <a:lnTo>
                      <a:pt x="74848" y="87958"/>
                    </a:lnTo>
                    <a:cubicBezTo>
                      <a:pt x="73948" y="87985"/>
                      <a:pt x="73049" y="87993"/>
                      <a:pt x="72158" y="87993"/>
                    </a:cubicBezTo>
                    <a:close/>
                    <a:moveTo>
                      <a:pt x="35620" y="71252"/>
                    </a:moveTo>
                    <a:cubicBezTo>
                      <a:pt x="49837" y="77968"/>
                      <a:pt x="68551" y="80745"/>
                      <a:pt x="92995" y="79950"/>
                    </a:cubicBezTo>
                    <a:cubicBezTo>
                      <a:pt x="94200" y="79907"/>
                      <a:pt x="95344" y="79863"/>
                      <a:pt x="96427" y="79819"/>
                    </a:cubicBezTo>
                    <a:cubicBezTo>
                      <a:pt x="96497" y="79819"/>
                      <a:pt x="96558" y="79819"/>
                      <a:pt x="96619" y="79819"/>
                    </a:cubicBezTo>
                    <a:lnTo>
                      <a:pt x="96619" y="79819"/>
                    </a:lnTo>
                    <a:cubicBezTo>
                      <a:pt x="111010" y="79190"/>
                      <a:pt x="114975" y="78003"/>
                      <a:pt x="126459" y="72833"/>
                    </a:cubicBezTo>
                    <a:cubicBezTo>
                      <a:pt x="141008" y="66283"/>
                      <a:pt x="153496" y="49944"/>
                      <a:pt x="149217" y="33928"/>
                    </a:cubicBezTo>
                    <a:cubicBezTo>
                      <a:pt x="142466" y="8629"/>
                      <a:pt x="104251" y="7056"/>
                      <a:pt x="88113" y="7563"/>
                    </a:cubicBezTo>
                    <a:cubicBezTo>
                      <a:pt x="66552" y="8236"/>
                      <a:pt x="41837" y="9886"/>
                      <a:pt x="21402" y="21056"/>
                    </a:cubicBezTo>
                    <a:cubicBezTo>
                      <a:pt x="13683" y="25274"/>
                      <a:pt x="9124" y="30042"/>
                      <a:pt x="7866" y="35220"/>
                    </a:cubicBezTo>
                    <a:cubicBezTo>
                      <a:pt x="6714" y="39980"/>
                      <a:pt x="8373" y="44800"/>
                      <a:pt x="10285" y="48381"/>
                    </a:cubicBezTo>
                    <a:cubicBezTo>
                      <a:pt x="17691" y="58284"/>
                      <a:pt x="26162" y="65917"/>
                      <a:pt x="35620" y="7125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5" name="Google Shape;1825;p9"/>
              <p:cNvSpPr/>
              <p:nvPr/>
            </p:nvSpPr>
            <p:spPr>
              <a:xfrm>
                <a:off x="4908561" y="4569157"/>
                <a:ext cx="503458" cy="270098"/>
              </a:xfrm>
              <a:custGeom>
                <a:rect b="b" l="l" r="r" t="t"/>
                <a:pathLst>
                  <a:path extrusionOk="0" h="80506" w="150062">
                    <a:moveTo>
                      <a:pt x="93046" y="79816"/>
                    </a:moveTo>
                    <a:cubicBezTo>
                      <a:pt x="49268" y="81790"/>
                      <a:pt x="21734" y="73249"/>
                      <a:pt x="5613" y="50264"/>
                    </a:cubicBezTo>
                    <a:cubicBezTo>
                      <a:pt x="1595" y="44535"/>
                      <a:pt x="-1164" y="37383"/>
                      <a:pt x="486" y="30598"/>
                    </a:cubicBezTo>
                    <a:cubicBezTo>
                      <a:pt x="2311" y="23079"/>
                      <a:pt x="9036" y="17752"/>
                      <a:pt x="15865" y="14023"/>
                    </a:cubicBezTo>
                    <a:cubicBezTo>
                      <a:pt x="36449" y="2775"/>
                      <a:pt x="60769" y="810"/>
                      <a:pt x="84261" y="76"/>
                    </a:cubicBezTo>
                    <a:cubicBezTo>
                      <a:pt x="109971" y="-727"/>
                      <a:pt x="142527" y="4556"/>
                      <a:pt x="149103" y="29218"/>
                    </a:cubicBezTo>
                    <a:cubicBezTo>
                      <a:pt x="153757" y="46675"/>
                      <a:pt x="140833" y="65040"/>
                      <a:pt x="124258" y="72507"/>
                    </a:cubicBezTo>
                    <a:cubicBezTo>
                      <a:pt x="107674" y="79965"/>
                      <a:pt x="105796" y="79519"/>
                      <a:pt x="71022" y="80471"/>
                    </a:cubicBezTo>
                    <a:cubicBezTo>
                      <a:pt x="47531" y="81118"/>
                      <a:pt x="22939" y="72874"/>
                      <a:pt x="3464" y="4678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6" name="Google Shape;1826;p9"/>
              <p:cNvSpPr/>
              <p:nvPr/>
            </p:nvSpPr>
            <p:spPr>
              <a:xfrm>
                <a:off x="4896044" y="4556597"/>
                <a:ext cx="528570" cy="295220"/>
              </a:xfrm>
              <a:custGeom>
                <a:rect b="b" l="l" r="r" t="t"/>
                <a:pathLst>
                  <a:path extrusionOk="0" h="87994" w="157547">
                    <a:moveTo>
                      <a:pt x="72167" y="87995"/>
                    </a:moveTo>
                    <a:cubicBezTo>
                      <a:pt x="57434" y="87995"/>
                      <a:pt x="44056" y="84633"/>
                      <a:pt x="32144" y="77952"/>
                    </a:cubicBezTo>
                    <a:cubicBezTo>
                      <a:pt x="21403" y="72835"/>
                      <a:pt x="12923" y="65621"/>
                      <a:pt x="6286" y="56146"/>
                    </a:cubicBezTo>
                    <a:cubicBezTo>
                      <a:pt x="915" y="48496"/>
                      <a:pt x="-1111" y="40436"/>
                      <a:pt x="583" y="33449"/>
                    </a:cubicBezTo>
                    <a:cubicBezTo>
                      <a:pt x="2365" y="26122"/>
                      <a:pt x="8155" y="19738"/>
                      <a:pt x="17805" y="14473"/>
                    </a:cubicBezTo>
                    <a:cubicBezTo>
                      <a:pt x="39698" y="2517"/>
                      <a:pt x="65451" y="771"/>
                      <a:pt x="87877" y="72"/>
                    </a:cubicBezTo>
                    <a:cubicBezTo>
                      <a:pt x="105789" y="-487"/>
                      <a:pt x="148326" y="1504"/>
                      <a:pt x="156457" y="31991"/>
                    </a:cubicBezTo>
                    <a:cubicBezTo>
                      <a:pt x="161758" y="51858"/>
                      <a:pt x="146929" y="71830"/>
                      <a:pt x="129533" y="79664"/>
                    </a:cubicBezTo>
                    <a:cubicBezTo>
                      <a:pt x="116626" y="85471"/>
                      <a:pt x="112085" y="86693"/>
                      <a:pt x="96034" y="87340"/>
                    </a:cubicBezTo>
                    <a:cubicBezTo>
                      <a:pt x="95161" y="87375"/>
                      <a:pt x="94287" y="87410"/>
                      <a:pt x="93423" y="87436"/>
                    </a:cubicBezTo>
                    <a:cubicBezTo>
                      <a:pt x="89938" y="87558"/>
                      <a:pt x="85947" y="87663"/>
                      <a:pt x="81293" y="87785"/>
                    </a:cubicBezTo>
                    <a:lnTo>
                      <a:pt x="74865" y="87960"/>
                    </a:lnTo>
                    <a:cubicBezTo>
                      <a:pt x="73966" y="87986"/>
                      <a:pt x="73066" y="87995"/>
                      <a:pt x="72175" y="87995"/>
                    </a:cubicBezTo>
                    <a:close/>
                    <a:moveTo>
                      <a:pt x="35585" y="71245"/>
                    </a:moveTo>
                    <a:cubicBezTo>
                      <a:pt x="49793" y="77969"/>
                      <a:pt x="68508" y="80755"/>
                      <a:pt x="92969" y="79952"/>
                    </a:cubicBezTo>
                    <a:cubicBezTo>
                      <a:pt x="94183" y="79908"/>
                      <a:pt x="95327" y="79864"/>
                      <a:pt x="96418" y="79821"/>
                    </a:cubicBezTo>
                    <a:cubicBezTo>
                      <a:pt x="96479" y="79821"/>
                      <a:pt x="96549" y="79821"/>
                      <a:pt x="96610" y="79821"/>
                    </a:cubicBezTo>
                    <a:lnTo>
                      <a:pt x="96610" y="79821"/>
                    </a:lnTo>
                    <a:cubicBezTo>
                      <a:pt x="111002" y="79192"/>
                      <a:pt x="114967" y="78004"/>
                      <a:pt x="126450" y="72835"/>
                    </a:cubicBezTo>
                    <a:cubicBezTo>
                      <a:pt x="140999" y="66285"/>
                      <a:pt x="153488" y="49946"/>
                      <a:pt x="149208" y="33929"/>
                    </a:cubicBezTo>
                    <a:cubicBezTo>
                      <a:pt x="142458" y="8630"/>
                      <a:pt x="104225" y="7058"/>
                      <a:pt x="88095" y="7565"/>
                    </a:cubicBezTo>
                    <a:cubicBezTo>
                      <a:pt x="66534" y="8237"/>
                      <a:pt x="41820" y="9888"/>
                      <a:pt x="21385" y="21057"/>
                    </a:cubicBezTo>
                    <a:cubicBezTo>
                      <a:pt x="13665" y="25266"/>
                      <a:pt x="9107" y="30034"/>
                      <a:pt x="7849" y="35222"/>
                    </a:cubicBezTo>
                    <a:cubicBezTo>
                      <a:pt x="6696" y="39981"/>
                      <a:pt x="8355" y="44802"/>
                      <a:pt x="10268" y="48383"/>
                    </a:cubicBezTo>
                    <a:cubicBezTo>
                      <a:pt x="17674" y="58286"/>
                      <a:pt x="26127" y="65909"/>
                      <a:pt x="35576" y="7124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7" name="Google Shape;1827;p9"/>
              <p:cNvSpPr/>
              <p:nvPr/>
            </p:nvSpPr>
            <p:spPr>
              <a:xfrm>
                <a:off x="4949813" y="4935737"/>
                <a:ext cx="592131" cy="623013"/>
              </a:xfrm>
              <a:custGeom>
                <a:rect b="b" l="l" r="r" t="t"/>
                <a:pathLst>
                  <a:path extrusionOk="0" h="185697" w="176492">
                    <a:moveTo>
                      <a:pt x="76256" y="154114"/>
                    </a:moveTo>
                    <a:cubicBezTo>
                      <a:pt x="85975" y="161388"/>
                      <a:pt x="97110" y="169056"/>
                      <a:pt x="109170" y="167379"/>
                    </a:cubicBezTo>
                    <a:cubicBezTo>
                      <a:pt x="119483" y="165947"/>
                      <a:pt x="128094" y="157083"/>
                      <a:pt x="129806" y="146901"/>
                    </a:cubicBezTo>
                    <a:cubicBezTo>
                      <a:pt x="131518" y="136709"/>
                      <a:pt x="126601" y="125889"/>
                      <a:pt x="118156" y="119846"/>
                    </a:cubicBezTo>
                    <a:cubicBezTo>
                      <a:pt x="109930" y="113960"/>
                      <a:pt x="99415" y="112571"/>
                      <a:pt x="89687" y="109733"/>
                    </a:cubicBezTo>
                    <a:cubicBezTo>
                      <a:pt x="71933" y="104555"/>
                      <a:pt x="55821" y="93953"/>
                      <a:pt x="44119" y="79736"/>
                    </a:cubicBezTo>
                    <a:cubicBezTo>
                      <a:pt x="54406" y="80094"/>
                      <a:pt x="60510" y="66759"/>
                      <a:pt x="57061" y="57135"/>
                    </a:cubicBezTo>
                    <a:cubicBezTo>
                      <a:pt x="53611" y="47511"/>
                      <a:pt x="44459" y="41250"/>
                      <a:pt x="35857" y="35652"/>
                    </a:cubicBezTo>
                    <a:cubicBezTo>
                      <a:pt x="25421" y="28867"/>
                      <a:pt x="14977" y="22073"/>
                      <a:pt x="4541" y="15287"/>
                    </a:cubicBezTo>
                    <a:cubicBezTo>
                      <a:pt x="2978" y="14274"/>
                      <a:pt x="1353" y="13182"/>
                      <a:pt x="542" y="11514"/>
                    </a:cubicBezTo>
                    <a:cubicBezTo>
                      <a:pt x="-2166" y="5943"/>
                      <a:pt x="5842" y="1340"/>
                      <a:pt x="12034" y="616"/>
                    </a:cubicBezTo>
                    <a:cubicBezTo>
                      <a:pt x="31316" y="-1620"/>
                      <a:pt x="51865" y="2109"/>
                      <a:pt x="67234" y="13863"/>
                    </a:cubicBezTo>
                    <a:cubicBezTo>
                      <a:pt x="82613" y="25618"/>
                      <a:pt x="91695" y="46149"/>
                      <a:pt x="86927" y="64811"/>
                    </a:cubicBezTo>
                    <a:cubicBezTo>
                      <a:pt x="96027" y="65370"/>
                      <a:pt x="100978" y="54882"/>
                      <a:pt x="107388" y="48455"/>
                    </a:cubicBezTo>
                    <a:cubicBezTo>
                      <a:pt x="114663" y="41154"/>
                      <a:pt x="126330" y="38543"/>
                      <a:pt x="136058" y="42044"/>
                    </a:cubicBezTo>
                    <a:cubicBezTo>
                      <a:pt x="145787" y="45546"/>
                      <a:pt x="153053" y="54969"/>
                      <a:pt x="153917" y="65195"/>
                    </a:cubicBezTo>
                    <a:cubicBezTo>
                      <a:pt x="155446" y="83316"/>
                      <a:pt x="138722" y="100441"/>
                      <a:pt x="143647" y="117951"/>
                    </a:cubicBezTo>
                    <a:cubicBezTo>
                      <a:pt x="146416" y="127802"/>
                      <a:pt x="155280" y="134491"/>
                      <a:pt x="162930" y="141355"/>
                    </a:cubicBezTo>
                    <a:cubicBezTo>
                      <a:pt x="170580" y="148210"/>
                      <a:pt x="177968" y="157493"/>
                      <a:pt x="176239" y="167571"/>
                    </a:cubicBezTo>
                    <a:cubicBezTo>
                      <a:pt x="174902" y="175370"/>
                      <a:pt x="168117" y="181439"/>
                      <a:pt x="160554" y="183928"/>
                    </a:cubicBezTo>
                    <a:cubicBezTo>
                      <a:pt x="152992" y="186425"/>
                      <a:pt x="144756" y="185901"/>
                      <a:pt x="136888" y="184661"/>
                    </a:cubicBezTo>
                    <a:cubicBezTo>
                      <a:pt x="121239" y="182199"/>
                      <a:pt x="106035" y="176968"/>
                      <a:pt x="92202" y="169292"/>
                    </a:cubicBezTo>
                    <a:cubicBezTo>
                      <a:pt x="85687" y="165676"/>
                      <a:pt x="78622" y="159598"/>
                      <a:pt x="80282" y="15238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8" name="Google Shape;1828;p9"/>
              <p:cNvSpPr/>
              <p:nvPr/>
            </p:nvSpPr>
            <p:spPr>
              <a:xfrm>
                <a:off x="4331216" y="5316539"/>
                <a:ext cx="345864" cy="260657"/>
              </a:xfrm>
              <a:custGeom>
                <a:rect b="b" l="l" r="r" t="t"/>
                <a:pathLst>
                  <a:path extrusionOk="0" h="77692" w="103089">
                    <a:moveTo>
                      <a:pt x="24976" y="75060"/>
                    </a:moveTo>
                    <a:cubicBezTo>
                      <a:pt x="42809" y="77750"/>
                      <a:pt x="60213" y="58895"/>
                      <a:pt x="55943" y="41508"/>
                    </a:cubicBezTo>
                    <a:cubicBezTo>
                      <a:pt x="53244" y="30531"/>
                      <a:pt x="43830" y="22156"/>
                      <a:pt x="33359" y="17720"/>
                    </a:cubicBezTo>
                    <a:cubicBezTo>
                      <a:pt x="22889" y="13283"/>
                      <a:pt x="11344" y="12165"/>
                      <a:pt x="0" y="11100"/>
                    </a:cubicBezTo>
                    <a:cubicBezTo>
                      <a:pt x="12907" y="-637"/>
                      <a:pt x="32416" y="-497"/>
                      <a:pt x="49908" y="324"/>
                    </a:cubicBezTo>
                    <a:cubicBezTo>
                      <a:pt x="66553" y="1110"/>
                      <a:pt x="85416" y="2979"/>
                      <a:pt x="95546" y="16104"/>
                    </a:cubicBezTo>
                    <a:cubicBezTo>
                      <a:pt x="100419" y="22418"/>
                      <a:pt x="102419" y="30487"/>
                      <a:pt x="102961" y="38417"/>
                    </a:cubicBezTo>
                    <a:cubicBezTo>
                      <a:pt x="103258" y="42800"/>
                      <a:pt x="103127" y="47289"/>
                      <a:pt x="101668" y="51437"/>
                    </a:cubicBezTo>
                    <a:cubicBezTo>
                      <a:pt x="98629" y="60065"/>
                      <a:pt x="90368" y="65812"/>
                      <a:pt x="82002" y="69646"/>
                    </a:cubicBezTo>
                    <a:cubicBezTo>
                      <a:pt x="61130" y="79208"/>
                      <a:pt x="36468" y="80308"/>
                      <a:pt x="14819" y="72624"/>
                    </a:cubicBezTo>
                    <a:cubicBezTo>
                      <a:pt x="16706" y="69174"/>
                      <a:pt x="22941" y="69820"/>
                      <a:pt x="24067" y="7358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29" name="Google Shape;1829;p9"/>
              <p:cNvSpPr/>
              <p:nvPr/>
            </p:nvSpPr>
            <p:spPr>
              <a:xfrm>
                <a:off x="4489112" y="5072079"/>
                <a:ext cx="353053" cy="215374"/>
              </a:xfrm>
              <a:custGeom>
                <a:rect b="b" l="l" r="r" t="t"/>
                <a:pathLst>
                  <a:path extrusionOk="0" h="64195" w="105232">
                    <a:moveTo>
                      <a:pt x="4882" y="57480"/>
                    </a:moveTo>
                    <a:cubicBezTo>
                      <a:pt x="12567" y="57934"/>
                      <a:pt x="20452" y="58371"/>
                      <a:pt x="27805" y="56091"/>
                    </a:cubicBezTo>
                    <a:cubicBezTo>
                      <a:pt x="35158" y="53812"/>
                      <a:pt x="41970" y="48214"/>
                      <a:pt x="43367" y="40704"/>
                    </a:cubicBezTo>
                    <a:cubicBezTo>
                      <a:pt x="45201" y="30836"/>
                      <a:pt x="37386" y="21692"/>
                      <a:pt x="28862" y="16295"/>
                    </a:cubicBezTo>
                    <a:cubicBezTo>
                      <a:pt x="20339" y="10890"/>
                      <a:pt x="10392" y="7336"/>
                      <a:pt x="3493" y="0"/>
                    </a:cubicBezTo>
                    <a:cubicBezTo>
                      <a:pt x="26653" y="4506"/>
                      <a:pt x="49577" y="10174"/>
                      <a:pt x="72160" y="16977"/>
                    </a:cubicBezTo>
                    <a:cubicBezTo>
                      <a:pt x="82805" y="20182"/>
                      <a:pt x="94045" y="24094"/>
                      <a:pt x="100786" y="32862"/>
                    </a:cubicBezTo>
                    <a:cubicBezTo>
                      <a:pt x="107537" y="41638"/>
                      <a:pt x="106891" y="56737"/>
                      <a:pt x="96848" y="61488"/>
                    </a:cubicBezTo>
                    <a:cubicBezTo>
                      <a:pt x="93669" y="62990"/>
                      <a:pt x="90062" y="63261"/>
                      <a:pt x="86552" y="63470"/>
                    </a:cubicBezTo>
                    <a:cubicBezTo>
                      <a:pt x="57672" y="65174"/>
                      <a:pt x="28609" y="63872"/>
                      <a:pt x="0" y="5959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0" name="Google Shape;1830;p9"/>
              <p:cNvSpPr/>
              <p:nvPr/>
            </p:nvSpPr>
            <p:spPr>
              <a:xfrm>
                <a:off x="3825147" y="5056469"/>
                <a:ext cx="497671" cy="283799"/>
              </a:xfrm>
              <a:custGeom>
                <a:rect b="b" l="l" r="r" t="t"/>
                <a:pathLst>
                  <a:path extrusionOk="0" h="84590" w="148337">
                    <a:moveTo>
                      <a:pt x="1651" y="73799"/>
                    </a:moveTo>
                    <a:cubicBezTo>
                      <a:pt x="18435" y="80375"/>
                      <a:pt x="39412" y="73895"/>
                      <a:pt x="49472" y="59032"/>
                    </a:cubicBezTo>
                    <a:cubicBezTo>
                      <a:pt x="51612" y="55871"/>
                      <a:pt x="53297" y="52378"/>
                      <a:pt x="54231" y="48684"/>
                    </a:cubicBezTo>
                    <a:cubicBezTo>
                      <a:pt x="56895" y="38134"/>
                      <a:pt x="53096" y="26650"/>
                      <a:pt x="46066" y="18302"/>
                    </a:cubicBezTo>
                    <a:cubicBezTo>
                      <a:pt x="39036" y="9953"/>
                      <a:pt x="29133" y="4408"/>
                      <a:pt x="18837" y="644"/>
                    </a:cubicBezTo>
                    <a:cubicBezTo>
                      <a:pt x="46424" y="-2029"/>
                      <a:pt x="74143" y="3980"/>
                      <a:pt x="100647" y="12031"/>
                    </a:cubicBezTo>
                    <a:cubicBezTo>
                      <a:pt x="115205" y="16450"/>
                      <a:pt x="130286" y="21987"/>
                      <a:pt x="140102" y="33523"/>
                    </a:cubicBezTo>
                    <a:cubicBezTo>
                      <a:pt x="149918" y="45068"/>
                      <a:pt x="151996" y="64385"/>
                      <a:pt x="140617" y="74419"/>
                    </a:cubicBezTo>
                    <a:cubicBezTo>
                      <a:pt x="133858" y="80375"/>
                      <a:pt x="124278" y="81738"/>
                      <a:pt x="115283" y="82584"/>
                    </a:cubicBezTo>
                    <a:cubicBezTo>
                      <a:pt x="76902" y="86174"/>
                      <a:pt x="38067" y="84943"/>
                      <a:pt x="0" y="78925"/>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1" name="Google Shape;1831;p9"/>
              <p:cNvSpPr/>
              <p:nvPr/>
            </p:nvSpPr>
            <p:spPr>
              <a:xfrm>
                <a:off x="5048544" y="4558100"/>
                <a:ext cx="360136" cy="282528"/>
              </a:xfrm>
              <a:custGeom>
                <a:rect b="b" l="l" r="r" t="t"/>
                <a:pathLst>
                  <a:path extrusionOk="0" h="84211" w="107343">
                    <a:moveTo>
                      <a:pt x="1677" y="77382"/>
                    </a:moveTo>
                    <a:cubicBezTo>
                      <a:pt x="6078" y="77077"/>
                      <a:pt x="10479" y="76762"/>
                      <a:pt x="14881" y="76457"/>
                    </a:cubicBezTo>
                    <a:cubicBezTo>
                      <a:pt x="19099" y="76160"/>
                      <a:pt x="23430" y="75837"/>
                      <a:pt x="27229" y="74003"/>
                    </a:cubicBezTo>
                    <a:cubicBezTo>
                      <a:pt x="38259" y="68676"/>
                      <a:pt x="39805" y="52887"/>
                      <a:pt x="34382" y="41971"/>
                    </a:cubicBezTo>
                    <a:cubicBezTo>
                      <a:pt x="28958" y="31054"/>
                      <a:pt x="18837" y="23335"/>
                      <a:pt x="10505" y="14409"/>
                    </a:cubicBezTo>
                    <a:cubicBezTo>
                      <a:pt x="8925" y="12715"/>
                      <a:pt x="7301" y="10532"/>
                      <a:pt x="7965" y="8322"/>
                    </a:cubicBezTo>
                    <a:cubicBezTo>
                      <a:pt x="8689" y="5912"/>
                      <a:pt x="11632" y="5065"/>
                      <a:pt x="14121" y="4593"/>
                    </a:cubicBezTo>
                    <a:cubicBezTo>
                      <a:pt x="34198" y="839"/>
                      <a:pt x="55262" y="-2864"/>
                      <a:pt x="74736" y="3266"/>
                    </a:cubicBezTo>
                    <a:cubicBezTo>
                      <a:pt x="94210" y="9397"/>
                      <a:pt x="111039" y="28897"/>
                      <a:pt x="106637" y="48686"/>
                    </a:cubicBezTo>
                    <a:cubicBezTo>
                      <a:pt x="104044" y="60336"/>
                      <a:pt x="94656" y="69663"/>
                      <a:pt x="83810" y="74832"/>
                    </a:cubicBezTo>
                    <a:cubicBezTo>
                      <a:pt x="72963" y="79994"/>
                      <a:pt x="60746" y="81539"/>
                      <a:pt x="48729" y="82212"/>
                    </a:cubicBezTo>
                    <a:cubicBezTo>
                      <a:pt x="32478" y="83120"/>
                      <a:pt x="16147" y="82561"/>
                      <a:pt x="0" y="80552"/>
                    </a:cubicBezTo>
                    <a:cubicBezTo>
                      <a:pt x="3249" y="81775"/>
                      <a:pt x="6489" y="82989"/>
                      <a:pt x="9737" y="842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2" name="Google Shape;1832;p9"/>
              <p:cNvSpPr/>
              <p:nvPr/>
            </p:nvSpPr>
            <p:spPr>
              <a:xfrm>
                <a:off x="4875293" y="4284604"/>
                <a:ext cx="420546" cy="201454"/>
              </a:xfrm>
              <a:custGeom>
                <a:rect b="b" l="l" r="r" t="t"/>
                <a:pathLst>
                  <a:path extrusionOk="0" h="60046" w="125349">
                    <a:moveTo>
                      <a:pt x="0" y="53818"/>
                    </a:moveTo>
                    <a:cubicBezTo>
                      <a:pt x="8794" y="54482"/>
                      <a:pt x="17841" y="55110"/>
                      <a:pt x="26269" y="52534"/>
                    </a:cubicBezTo>
                    <a:cubicBezTo>
                      <a:pt x="34696" y="49950"/>
                      <a:pt x="42485" y="43373"/>
                      <a:pt x="43769" y="34719"/>
                    </a:cubicBezTo>
                    <a:cubicBezTo>
                      <a:pt x="45498" y="23017"/>
                      <a:pt x="35499" y="13184"/>
                      <a:pt x="26400" y="5551"/>
                    </a:cubicBezTo>
                    <a:cubicBezTo>
                      <a:pt x="29832" y="-579"/>
                      <a:pt x="38626" y="-544"/>
                      <a:pt x="45603" y="582"/>
                    </a:cubicBezTo>
                    <a:cubicBezTo>
                      <a:pt x="63410" y="3473"/>
                      <a:pt x="80910" y="8189"/>
                      <a:pt x="97747" y="14634"/>
                    </a:cubicBezTo>
                    <a:cubicBezTo>
                      <a:pt x="105948" y="17777"/>
                      <a:pt x="114288" y="21550"/>
                      <a:pt x="119903" y="28248"/>
                    </a:cubicBezTo>
                    <a:cubicBezTo>
                      <a:pt x="125518" y="34955"/>
                      <a:pt x="127544" y="45365"/>
                      <a:pt x="122348" y="52386"/>
                    </a:cubicBezTo>
                    <a:cubicBezTo>
                      <a:pt x="115991" y="60979"/>
                      <a:pt x="103162" y="60534"/>
                      <a:pt x="92464" y="59503"/>
                    </a:cubicBezTo>
                    <a:cubicBezTo>
                      <a:pt x="61759" y="56560"/>
                      <a:pt x="30818" y="56001"/>
                      <a:pt x="26" y="57844"/>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3" name="Google Shape;1833;p9"/>
              <p:cNvSpPr/>
              <p:nvPr/>
            </p:nvSpPr>
            <p:spPr>
              <a:xfrm>
                <a:off x="3865439" y="5318515"/>
                <a:ext cx="378837" cy="181495"/>
              </a:xfrm>
              <a:custGeom>
                <a:rect b="b" l="l" r="r" t="t"/>
                <a:pathLst>
                  <a:path extrusionOk="0" h="54097" w="112917">
                    <a:moveTo>
                      <a:pt x="6158" y="47863"/>
                    </a:moveTo>
                    <a:cubicBezTo>
                      <a:pt x="13292" y="50989"/>
                      <a:pt x="22165" y="45653"/>
                      <a:pt x="24479" y="38274"/>
                    </a:cubicBezTo>
                    <a:cubicBezTo>
                      <a:pt x="26802" y="30886"/>
                      <a:pt x="23780" y="22677"/>
                      <a:pt x="18707" y="16800"/>
                    </a:cubicBezTo>
                    <a:cubicBezTo>
                      <a:pt x="13633" y="10931"/>
                      <a:pt x="6751" y="6940"/>
                      <a:pt x="1" y="3063"/>
                    </a:cubicBezTo>
                    <a:cubicBezTo>
                      <a:pt x="-51" y="539"/>
                      <a:pt x="3459" y="-142"/>
                      <a:pt x="5992" y="23"/>
                    </a:cubicBezTo>
                    <a:cubicBezTo>
                      <a:pt x="41631" y="2382"/>
                      <a:pt x="77278" y="4731"/>
                      <a:pt x="112917" y="7089"/>
                    </a:cubicBezTo>
                    <a:cubicBezTo>
                      <a:pt x="106210" y="13158"/>
                      <a:pt x="99992" y="20144"/>
                      <a:pt x="96971" y="28633"/>
                    </a:cubicBezTo>
                    <a:cubicBezTo>
                      <a:pt x="93949" y="37121"/>
                      <a:pt x="94692" y="47373"/>
                      <a:pt x="100726" y="54098"/>
                    </a:cubicBezTo>
                    <a:cubicBezTo>
                      <a:pt x="71244" y="53512"/>
                      <a:pt x="41753" y="52927"/>
                      <a:pt x="12271" y="52351"/>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4" name="Google Shape;1834;p9"/>
              <p:cNvSpPr/>
              <p:nvPr/>
            </p:nvSpPr>
            <p:spPr>
              <a:xfrm>
                <a:off x="4538461" y="4598805"/>
                <a:ext cx="324351" cy="248267"/>
              </a:xfrm>
              <a:custGeom>
                <a:rect b="b" l="l" r="r" t="t"/>
                <a:pathLst>
                  <a:path extrusionOk="0" h="73999" w="96677">
                    <a:moveTo>
                      <a:pt x="0" y="44119"/>
                    </a:moveTo>
                    <a:cubicBezTo>
                      <a:pt x="6366" y="49908"/>
                      <a:pt x="13012" y="55864"/>
                      <a:pt x="21238" y="58466"/>
                    </a:cubicBezTo>
                    <a:cubicBezTo>
                      <a:pt x="29465" y="61069"/>
                      <a:pt x="39770" y="59322"/>
                      <a:pt x="44494" y="52153"/>
                    </a:cubicBezTo>
                    <a:cubicBezTo>
                      <a:pt x="48633" y="45883"/>
                      <a:pt x="47332" y="37254"/>
                      <a:pt x="43324" y="30897"/>
                    </a:cubicBezTo>
                    <a:cubicBezTo>
                      <a:pt x="39316" y="24539"/>
                      <a:pt x="33072" y="19954"/>
                      <a:pt x="26967" y="15527"/>
                    </a:cubicBezTo>
                    <a:cubicBezTo>
                      <a:pt x="34687" y="14034"/>
                      <a:pt x="43315" y="21753"/>
                      <a:pt x="49804" y="17343"/>
                    </a:cubicBezTo>
                    <a:cubicBezTo>
                      <a:pt x="55017" y="13798"/>
                      <a:pt x="53506" y="5921"/>
                      <a:pt x="51419" y="0"/>
                    </a:cubicBezTo>
                    <a:cubicBezTo>
                      <a:pt x="69942" y="2201"/>
                      <a:pt x="86796" y="15047"/>
                      <a:pt x="93704" y="32233"/>
                    </a:cubicBezTo>
                    <a:cubicBezTo>
                      <a:pt x="97258" y="41088"/>
                      <a:pt x="98158" y="51585"/>
                      <a:pt x="93433" y="59890"/>
                    </a:cubicBezTo>
                    <a:cubicBezTo>
                      <a:pt x="85259" y="74247"/>
                      <a:pt x="64955" y="75854"/>
                      <a:pt x="48668" y="72553"/>
                    </a:cubicBezTo>
                    <a:cubicBezTo>
                      <a:pt x="33098" y="69392"/>
                      <a:pt x="18121" y="63366"/>
                      <a:pt x="4733" y="54869"/>
                    </a:cubicBezTo>
                  </a:path>
                </a:pathLst>
              </a:custGeom>
              <a:solidFill>
                <a:srgbClr val="004B2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5" name="Google Shape;1835;p9"/>
              <p:cNvSpPr/>
              <p:nvPr/>
            </p:nvSpPr>
            <p:spPr>
              <a:xfrm>
                <a:off x="5225953" y="3704870"/>
                <a:ext cx="634595" cy="498036"/>
              </a:xfrm>
              <a:custGeom>
                <a:rect b="b" l="l" r="r" t="t"/>
                <a:pathLst>
                  <a:path extrusionOk="0" h="148446" w="189149">
                    <a:moveTo>
                      <a:pt x="50250" y="74793"/>
                    </a:moveTo>
                    <a:cubicBezTo>
                      <a:pt x="44460" y="68296"/>
                      <a:pt x="33780" y="72549"/>
                      <a:pt x="26374" y="77151"/>
                    </a:cubicBezTo>
                    <a:cubicBezTo>
                      <a:pt x="18279" y="82181"/>
                      <a:pt x="9939" y="87447"/>
                      <a:pt x="4638" y="95324"/>
                    </a:cubicBezTo>
                    <a:cubicBezTo>
                      <a:pt x="-663" y="103201"/>
                      <a:pt x="-2086" y="114484"/>
                      <a:pt x="3913" y="121863"/>
                    </a:cubicBezTo>
                    <a:cubicBezTo>
                      <a:pt x="10489" y="129941"/>
                      <a:pt x="22925" y="130273"/>
                      <a:pt x="32994" y="127443"/>
                    </a:cubicBezTo>
                    <a:cubicBezTo>
                      <a:pt x="47656" y="123322"/>
                      <a:pt x="60747" y="113916"/>
                      <a:pt x="69262" y="101385"/>
                    </a:cubicBezTo>
                    <a:cubicBezTo>
                      <a:pt x="89627" y="125470"/>
                      <a:pt x="118725" y="142124"/>
                      <a:pt x="149945" y="147556"/>
                    </a:cubicBezTo>
                    <a:cubicBezTo>
                      <a:pt x="164520" y="150088"/>
                      <a:pt x="183435" y="147730"/>
                      <a:pt x="188142" y="133819"/>
                    </a:cubicBezTo>
                    <a:cubicBezTo>
                      <a:pt x="195661" y="111585"/>
                      <a:pt x="158730" y="98363"/>
                      <a:pt x="154765" y="75238"/>
                    </a:cubicBezTo>
                    <a:cubicBezTo>
                      <a:pt x="151840" y="58192"/>
                      <a:pt x="168109" y="42944"/>
                      <a:pt x="167690" y="25653"/>
                    </a:cubicBezTo>
                    <a:cubicBezTo>
                      <a:pt x="167271" y="8327"/>
                      <a:pt x="146303" y="-5017"/>
                      <a:pt x="130243" y="1830"/>
                    </a:cubicBezTo>
                    <a:cubicBezTo>
                      <a:pt x="110699" y="10161"/>
                      <a:pt x="103459" y="39765"/>
                      <a:pt x="82230" y="41049"/>
                    </a:cubicBezTo>
                    <a:cubicBezTo>
                      <a:pt x="73471" y="41582"/>
                      <a:pt x="65463" y="36709"/>
                      <a:pt x="57289" y="33556"/>
                    </a:cubicBezTo>
                    <a:cubicBezTo>
                      <a:pt x="49115" y="30404"/>
                      <a:pt x="38496" y="29469"/>
                      <a:pt x="32784" y="36080"/>
                    </a:cubicBezTo>
                    <a:cubicBezTo>
                      <a:pt x="24139" y="46088"/>
                      <a:pt x="34863" y="60751"/>
                      <a:pt x="44905" y="69387"/>
                    </a:cubicBezTo>
                    <a:cubicBezTo>
                      <a:pt x="43264" y="71055"/>
                      <a:pt x="41613" y="72714"/>
                      <a:pt x="39971" y="743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6" name="Google Shape;1836;p9"/>
              <p:cNvSpPr/>
              <p:nvPr/>
            </p:nvSpPr>
            <p:spPr>
              <a:xfrm>
                <a:off x="5213262" y="3692219"/>
                <a:ext cx="659952" cy="523222"/>
              </a:xfrm>
              <a:custGeom>
                <a:rect b="b" l="l" r="r" t="t"/>
                <a:pathLst>
                  <a:path extrusionOk="0" h="155953" w="196707">
                    <a:moveTo>
                      <a:pt x="163936" y="155954"/>
                    </a:moveTo>
                    <a:cubicBezTo>
                      <a:pt x="160311" y="155954"/>
                      <a:pt x="156643" y="155622"/>
                      <a:pt x="153080" y="155002"/>
                    </a:cubicBezTo>
                    <a:cubicBezTo>
                      <a:pt x="122760" y="149727"/>
                      <a:pt x="93941" y="133825"/>
                      <a:pt x="73297" y="111110"/>
                    </a:cubicBezTo>
                    <a:cubicBezTo>
                      <a:pt x="64363" y="122384"/>
                      <a:pt x="51656" y="130908"/>
                      <a:pt x="37780" y="134803"/>
                    </a:cubicBezTo>
                    <a:cubicBezTo>
                      <a:pt x="26968" y="137833"/>
                      <a:pt x="12629" y="137632"/>
                      <a:pt x="4778" y="127991"/>
                    </a:cubicBezTo>
                    <a:cubicBezTo>
                      <a:pt x="-2872" y="118594"/>
                      <a:pt x="-313" y="105338"/>
                      <a:pt x="5302" y="96998"/>
                    </a:cubicBezTo>
                    <a:cubicBezTo>
                      <a:pt x="11145" y="88317"/>
                      <a:pt x="20192" y="82694"/>
                      <a:pt x="28174" y="77733"/>
                    </a:cubicBezTo>
                    <a:cubicBezTo>
                      <a:pt x="33125" y="74659"/>
                      <a:pt x="37771" y="72720"/>
                      <a:pt x="41937" y="71926"/>
                    </a:cubicBezTo>
                    <a:cubicBezTo>
                      <a:pt x="37003" y="66860"/>
                      <a:pt x="30348" y="58486"/>
                      <a:pt x="29702" y="49700"/>
                    </a:cubicBezTo>
                    <a:cubicBezTo>
                      <a:pt x="29353" y="45028"/>
                      <a:pt x="30706" y="40880"/>
                      <a:pt x="33728" y="37387"/>
                    </a:cubicBezTo>
                    <a:cubicBezTo>
                      <a:pt x="40714" y="29292"/>
                      <a:pt x="53132" y="30244"/>
                      <a:pt x="62416" y="33815"/>
                    </a:cubicBezTo>
                    <a:cubicBezTo>
                      <a:pt x="64407" y="34584"/>
                      <a:pt x="66398" y="35457"/>
                      <a:pt x="68389" y="36322"/>
                    </a:cubicBezTo>
                    <a:cubicBezTo>
                      <a:pt x="74371" y="38942"/>
                      <a:pt x="80003" y="41396"/>
                      <a:pt x="85785" y="41063"/>
                    </a:cubicBezTo>
                    <a:cubicBezTo>
                      <a:pt x="95906" y="40452"/>
                      <a:pt x="102753" y="31789"/>
                      <a:pt x="110010" y="22620"/>
                    </a:cubicBezTo>
                    <a:cubicBezTo>
                      <a:pt x="116394" y="14551"/>
                      <a:pt x="122995" y="6211"/>
                      <a:pt x="132558" y="2133"/>
                    </a:cubicBezTo>
                    <a:cubicBezTo>
                      <a:pt x="141300" y="-1596"/>
                      <a:pt x="151849" y="-383"/>
                      <a:pt x="160774" y="5363"/>
                    </a:cubicBezTo>
                    <a:cubicBezTo>
                      <a:pt x="169585" y="11040"/>
                      <a:pt x="174991" y="19991"/>
                      <a:pt x="175218" y="29309"/>
                    </a:cubicBezTo>
                    <a:cubicBezTo>
                      <a:pt x="175437" y="38260"/>
                      <a:pt x="171751" y="46408"/>
                      <a:pt x="168188" y="54277"/>
                    </a:cubicBezTo>
                    <a:cubicBezTo>
                      <a:pt x="164433" y="62573"/>
                      <a:pt x="160888" y="70415"/>
                      <a:pt x="162250" y="78353"/>
                    </a:cubicBezTo>
                    <a:cubicBezTo>
                      <a:pt x="163813" y="87470"/>
                      <a:pt x="171664" y="95356"/>
                      <a:pt x="179262" y="102989"/>
                    </a:cubicBezTo>
                    <a:cubicBezTo>
                      <a:pt x="189654" y="113425"/>
                      <a:pt x="200395" y="124218"/>
                      <a:pt x="195478" y="138759"/>
                    </a:cubicBezTo>
                    <a:cubicBezTo>
                      <a:pt x="191339" y="150994"/>
                      <a:pt x="177969" y="155936"/>
                      <a:pt x="163944" y="155936"/>
                    </a:cubicBezTo>
                    <a:close/>
                    <a:moveTo>
                      <a:pt x="72720" y="98954"/>
                    </a:moveTo>
                    <a:lnTo>
                      <a:pt x="75908" y="102727"/>
                    </a:lnTo>
                    <a:cubicBezTo>
                      <a:pt x="95592" y="126008"/>
                      <a:pt x="124192" y="142374"/>
                      <a:pt x="154364" y="147622"/>
                    </a:cubicBezTo>
                    <a:cubicBezTo>
                      <a:pt x="164957" y="149474"/>
                      <a:pt x="184039" y="149168"/>
                      <a:pt x="188370" y="136374"/>
                    </a:cubicBezTo>
                    <a:cubicBezTo>
                      <a:pt x="191802" y="126236"/>
                      <a:pt x="183523" y="117913"/>
                      <a:pt x="173934" y="108289"/>
                    </a:cubicBezTo>
                    <a:cubicBezTo>
                      <a:pt x="165516" y="99836"/>
                      <a:pt x="156809" y="91086"/>
                      <a:pt x="154844" y="79637"/>
                    </a:cubicBezTo>
                    <a:cubicBezTo>
                      <a:pt x="153098" y="69437"/>
                      <a:pt x="157290" y="60171"/>
                      <a:pt x="161351" y="51211"/>
                    </a:cubicBezTo>
                    <a:cubicBezTo>
                      <a:pt x="164712" y="43780"/>
                      <a:pt x="167900" y="36749"/>
                      <a:pt x="167717" y="29510"/>
                    </a:cubicBezTo>
                    <a:cubicBezTo>
                      <a:pt x="167551" y="22672"/>
                      <a:pt x="163437" y="16009"/>
                      <a:pt x="156713" y="11686"/>
                    </a:cubicBezTo>
                    <a:cubicBezTo>
                      <a:pt x="149875" y="7285"/>
                      <a:pt x="141937" y="6298"/>
                      <a:pt x="135484" y="9049"/>
                    </a:cubicBezTo>
                    <a:cubicBezTo>
                      <a:pt x="127677" y="12385"/>
                      <a:pt x="121677" y="19965"/>
                      <a:pt x="115878" y="27292"/>
                    </a:cubicBezTo>
                    <a:cubicBezTo>
                      <a:pt x="107923" y="37343"/>
                      <a:pt x="99696" y="47744"/>
                      <a:pt x="86239" y="48565"/>
                    </a:cubicBezTo>
                    <a:cubicBezTo>
                      <a:pt x="78641" y="49045"/>
                      <a:pt x="71908" y="46067"/>
                      <a:pt x="65376" y="43212"/>
                    </a:cubicBezTo>
                    <a:cubicBezTo>
                      <a:pt x="63490" y="42391"/>
                      <a:pt x="61603" y="41562"/>
                      <a:pt x="59717" y="40828"/>
                    </a:cubicBezTo>
                    <a:cubicBezTo>
                      <a:pt x="53124" y="38278"/>
                      <a:pt x="43849" y="37143"/>
                      <a:pt x="39395" y="42304"/>
                    </a:cubicBezTo>
                    <a:cubicBezTo>
                      <a:pt x="37701" y="44269"/>
                      <a:pt x="36968" y="46513"/>
                      <a:pt x="37169" y="49168"/>
                    </a:cubicBezTo>
                    <a:cubicBezTo>
                      <a:pt x="37701" y="56372"/>
                      <a:pt x="44723" y="64817"/>
                      <a:pt x="51115" y="70319"/>
                    </a:cubicBezTo>
                    <a:lnTo>
                      <a:pt x="54154" y="72939"/>
                    </a:lnTo>
                    <a:lnTo>
                      <a:pt x="53639" y="73463"/>
                    </a:lnTo>
                    <a:cubicBezTo>
                      <a:pt x="54809" y="74153"/>
                      <a:pt x="55874" y="75026"/>
                      <a:pt x="56818" y="76082"/>
                    </a:cubicBezTo>
                    <a:lnTo>
                      <a:pt x="51229" y="81069"/>
                    </a:lnTo>
                    <a:cubicBezTo>
                      <a:pt x="50338" y="80074"/>
                      <a:pt x="49220" y="79488"/>
                      <a:pt x="47962" y="79209"/>
                    </a:cubicBezTo>
                    <a:lnTo>
                      <a:pt x="46408" y="80781"/>
                    </a:lnTo>
                    <a:lnTo>
                      <a:pt x="44679" y="79078"/>
                    </a:lnTo>
                    <a:cubicBezTo>
                      <a:pt x="39806" y="79602"/>
                      <a:pt x="34287" y="82763"/>
                      <a:pt x="32121" y="84108"/>
                    </a:cubicBezTo>
                    <a:cubicBezTo>
                      <a:pt x="24777" y="88675"/>
                      <a:pt x="16454" y="93845"/>
                      <a:pt x="11511" y="101190"/>
                    </a:cubicBezTo>
                    <a:cubicBezTo>
                      <a:pt x="7258" y="107503"/>
                      <a:pt x="5582" y="117119"/>
                      <a:pt x="10586" y="123267"/>
                    </a:cubicBezTo>
                    <a:cubicBezTo>
                      <a:pt x="16157" y="130104"/>
                      <a:pt x="27239" y="129991"/>
                      <a:pt x="35754" y="127598"/>
                    </a:cubicBezTo>
                    <a:cubicBezTo>
                      <a:pt x="49500" y="123738"/>
                      <a:pt x="61961" y="114787"/>
                      <a:pt x="69934" y="103041"/>
                    </a:cubicBezTo>
                    <a:lnTo>
                      <a:pt x="72712" y="9895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7" name="Google Shape;1837;p9"/>
              <p:cNvSpPr/>
              <p:nvPr/>
            </p:nvSpPr>
            <p:spPr>
              <a:xfrm>
                <a:off x="5328668" y="3711601"/>
                <a:ext cx="543309" cy="506816"/>
              </a:xfrm>
              <a:custGeom>
                <a:rect b="b" l="l" r="r" t="t"/>
                <a:pathLst>
                  <a:path extrusionOk="0" h="151063" w="161940">
                    <a:moveTo>
                      <a:pt x="18112" y="114146"/>
                    </a:moveTo>
                    <a:cubicBezTo>
                      <a:pt x="15518" y="119333"/>
                      <a:pt x="7283" y="119752"/>
                      <a:pt x="3222" y="115587"/>
                    </a:cubicBezTo>
                    <a:cubicBezTo>
                      <a:pt x="-838" y="111421"/>
                      <a:pt x="-847" y="104478"/>
                      <a:pt x="2000" y="99422"/>
                    </a:cubicBezTo>
                    <a:cubicBezTo>
                      <a:pt x="4847" y="94366"/>
                      <a:pt x="9982" y="90960"/>
                      <a:pt x="15317" y="88611"/>
                    </a:cubicBezTo>
                    <a:cubicBezTo>
                      <a:pt x="23806" y="84882"/>
                      <a:pt x="33543" y="83406"/>
                      <a:pt x="42486" y="85878"/>
                    </a:cubicBezTo>
                    <a:cubicBezTo>
                      <a:pt x="50266" y="88026"/>
                      <a:pt x="57340" y="93056"/>
                      <a:pt x="65410" y="93222"/>
                    </a:cubicBezTo>
                    <a:cubicBezTo>
                      <a:pt x="73479" y="93388"/>
                      <a:pt x="82089" y="84306"/>
                      <a:pt x="77208" y="77922"/>
                    </a:cubicBezTo>
                    <a:cubicBezTo>
                      <a:pt x="75601" y="75826"/>
                      <a:pt x="73033" y="74743"/>
                      <a:pt x="70579" y="73739"/>
                    </a:cubicBezTo>
                    <a:cubicBezTo>
                      <a:pt x="62353" y="70385"/>
                      <a:pt x="54126" y="67041"/>
                      <a:pt x="45909" y="63687"/>
                    </a:cubicBezTo>
                    <a:cubicBezTo>
                      <a:pt x="55061" y="65224"/>
                      <a:pt x="64807" y="66709"/>
                      <a:pt x="73348" y="63094"/>
                    </a:cubicBezTo>
                    <a:cubicBezTo>
                      <a:pt x="81888" y="59487"/>
                      <a:pt x="87984" y="48649"/>
                      <a:pt x="83163" y="40781"/>
                    </a:cubicBezTo>
                    <a:cubicBezTo>
                      <a:pt x="82054" y="38973"/>
                      <a:pt x="80491" y="37471"/>
                      <a:pt x="79461" y="35620"/>
                    </a:cubicBezTo>
                    <a:cubicBezTo>
                      <a:pt x="76806" y="30834"/>
                      <a:pt x="78299" y="24817"/>
                      <a:pt x="80753" y="19936"/>
                    </a:cubicBezTo>
                    <a:cubicBezTo>
                      <a:pt x="85277" y="10958"/>
                      <a:pt x="93241" y="3387"/>
                      <a:pt x="103031" y="845"/>
                    </a:cubicBezTo>
                    <a:cubicBezTo>
                      <a:pt x="112820" y="-1696"/>
                      <a:pt x="124287" y="1553"/>
                      <a:pt x="130085" y="9779"/>
                    </a:cubicBezTo>
                    <a:cubicBezTo>
                      <a:pt x="144512" y="30275"/>
                      <a:pt x="117178" y="59889"/>
                      <a:pt x="128164" y="82384"/>
                    </a:cubicBezTo>
                    <a:cubicBezTo>
                      <a:pt x="135299" y="96986"/>
                      <a:pt x="156083" y="102147"/>
                      <a:pt x="161017" y="117622"/>
                    </a:cubicBezTo>
                    <a:cubicBezTo>
                      <a:pt x="165733" y="132424"/>
                      <a:pt x="151621" y="147916"/>
                      <a:pt x="136181" y="150492"/>
                    </a:cubicBezTo>
                    <a:cubicBezTo>
                      <a:pt x="120741" y="153060"/>
                      <a:pt x="105345" y="146545"/>
                      <a:pt x="91407" y="139480"/>
                    </a:cubicBezTo>
                    <a:cubicBezTo>
                      <a:pt x="71112" y="129193"/>
                      <a:pt x="51149" y="117010"/>
                      <a:pt x="36958" y="99309"/>
                    </a:cubicBezTo>
                    <a:cubicBezTo>
                      <a:pt x="30609" y="105334"/>
                      <a:pt x="24269" y="111360"/>
                      <a:pt x="17920" y="11738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8" name="Google Shape;1838;p9"/>
              <p:cNvSpPr/>
              <p:nvPr/>
            </p:nvSpPr>
            <p:spPr>
              <a:xfrm>
                <a:off x="4899447" y="4927187"/>
                <a:ext cx="367654" cy="272607"/>
              </a:xfrm>
              <a:custGeom>
                <a:rect b="b" l="l" r="r" t="t"/>
                <a:pathLst>
                  <a:path extrusionOk="0" h="81254" w="109584">
                    <a:moveTo>
                      <a:pt x="45592" y="10238"/>
                    </a:moveTo>
                    <a:cubicBezTo>
                      <a:pt x="38003" y="-4530"/>
                      <a:pt x="13115" y="-2626"/>
                      <a:pt x="4338" y="11487"/>
                    </a:cubicBezTo>
                    <a:cubicBezTo>
                      <a:pt x="-4430" y="25599"/>
                      <a:pt x="967" y="45064"/>
                      <a:pt x="12721" y="56854"/>
                    </a:cubicBezTo>
                    <a:cubicBezTo>
                      <a:pt x="24476" y="68643"/>
                      <a:pt x="41042" y="74285"/>
                      <a:pt x="57259" y="78293"/>
                    </a:cubicBezTo>
                    <a:cubicBezTo>
                      <a:pt x="72411" y="82040"/>
                      <a:pt x="90532" y="83970"/>
                      <a:pt x="101727" y="73176"/>
                    </a:cubicBezTo>
                    <a:cubicBezTo>
                      <a:pt x="111997" y="63273"/>
                      <a:pt x="111561" y="45912"/>
                      <a:pt x="104111" y="33773"/>
                    </a:cubicBezTo>
                    <a:cubicBezTo>
                      <a:pt x="96662" y="21634"/>
                      <a:pt x="83860" y="13775"/>
                      <a:pt x="70953"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39" name="Google Shape;1839;p9"/>
              <p:cNvSpPr/>
              <p:nvPr/>
            </p:nvSpPr>
            <p:spPr>
              <a:xfrm>
                <a:off x="4886920" y="4914590"/>
                <a:ext cx="392629" cy="297649"/>
              </a:xfrm>
              <a:custGeom>
                <a:rect b="b" l="l" r="r" t="t"/>
                <a:pathLst>
                  <a:path extrusionOk="0" h="88718" w="117028">
                    <a:moveTo>
                      <a:pt x="82021" y="88718"/>
                    </a:moveTo>
                    <a:cubicBezTo>
                      <a:pt x="75576" y="88718"/>
                      <a:pt x="68275" y="87706"/>
                      <a:pt x="60084" y="85679"/>
                    </a:cubicBezTo>
                    <a:cubicBezTo>
                      <a:pt x="44382" y="81802"/>
                      <a:pt x="26602" y="76100"/>
                      <a:pt x="13791" y="63254"/>
                    </a:cubicBezTo>
                    <a:cubicBezTo>
                      <a:pt x="1853" y="51281"/>
                      <a:pt x="-5326" y="29684"/>
                      <a:pt x="4875" y="13258"/>
                    </a:cubicBezTo>
                    <a:cubicBezTo>
                      <a:pt x="10149" y="4769"/>
                      <a:pt x="20716" y="-427"/>
                      <a:pt x="31746" y="28"/>
                    </a:cubicBezTo>
                    <a:cubicBezTo>
                      <a:pt x="34287" y="132"/>
                      <a:pt x="36697" y="525"/>
                      <a:pt x="38941" y="1198"/>
                    </a:cubicBezTo>
                    <a:cubicBezTo>
                      <a:pt x="43439" y="2053"/>
                      <a:pt x="47674" y="2350"/>
                      <a:pt x="51797" y="2638"/>
                    </a:cubicBezTo>
                    <a:cubicBezTo>
                      <a:pt x="59490" y="3180"/>
                      <a:pt x="67437" y="3739"/>
                      <a:pt x="76292" y="7966"/>
                    </a:cubicBezTo>
                    <a:cubicBezTo>
                      <a:pt x="88029" y="13581"/>
                      <a:pt x="102587" y="21790"/>
                      <a:pt x="111032" y="35553"/>
                    </a:cubicBezTo>
                    <a:cubicBezTo>
                      <a:pt x="118725" y="48093"/>
                      <a:pt x="120297" y="67803"/>
                      <a:pt x="108054" y="79610"/>
                    </a:cubicBezTo>
                    <a:cubicBezTo>
                      <a:pt x="101748" y="85688"/>
                      <a:pt x="93146" y="88710"/>
                      <a:pt x="82021" y="88710"/>
                    </a:cubicBezTo>
                    <a:close/>
                    <a:moveTo>
                      <a:pt x="30462" y="7494"/>
                    </a:moveTo>
                    <a:cubicBezTo>
                      <a:pt x="22541" y="7494"/>
                      <a:pt x="14909" y="11319"/>
                      <a:pt x="11249" y="17214"/>
                    </a:cubicBezTo>
                    <a:cubicBezTo>
                      <a:pt x="3076" y="30365"/>
                      <a:pt x="9197" y="48024"/>
                      <a:pt x="19101" y="57961"/>
                    </a:cubicBezTo>
                    <a:cubicBezTo>
                      <a:pt x="30610" y="69498"/>
                      <a:pt x="47185" y="74772"/>
                      <a:pt x="61883" y="78405"/>
                    </a:cubicBezTo>
                    <a:cubicBezTo>
                      <a:pt x="81497" y="83260"/>
                      <a:pt x="94902" y="81890"/>
                      <a:pt x="102849" y="74222"/>
                    </a:cubicBezTo>
                    <a:cubicBezTo>
                      <a:pt x="112280" y="65131"/>
                      <a:pt x="110814" y="49534"/>
                      <a:pt x="104648" y="39482"/>
                    </a:cubicBezTo>
                    <a:cubicBezTo>
                      <a:pt x="97225" y="27387"/>
                      <a:pt x="83872" y="19903"/>
                      <a:pt x="73061" y="14734"/>
                    </a:cubicBezTo>
                    <a:cubicBezTo>
                      <a:pt x="65533" y="11136"/>
                      <a:pt x="58966" y="10655"/>
                      <a:pt x="51377" y="10122"/>
                    </a:cubicBezTo>
                    <a:cubicBezTo>
                      <a:pt x="51840" y="10812"/>
                      <a:pt x="52259" y="11529"/>
                      <a:pt x="52643" y="12271"/>
                    </a:cubicBezTo>
                    <a:lnTo>
                      <a:pt x="45980" y="15703"/>
                    </a:lnTo>
                    <a:cubicBezTo>
                      <a:pt x="44199" y="12245"/>
                      <a:pt x="41064" y="9738"/>
                      <a:pt x="37029" y="8463"/>
                    </a:cubicBezTo>
                    <a:cubicBezTo>
                      <a:pt x="35981" y="8254"/>
                      <a:pt x="34916" y="8018"/>
                      <a:pt x="33824" y="7747"/>
                    </a:cubicBezTo>
                    <a:lnTo>
                      <a:pt x="33824" y="7747"/>
                    </a:lnTo>
                    <a:cubicBezTo>
                      <a:pt x="33056" y="7625"/>
                      <a:pt x="32261" y="7555"/>
                      <a:pt x="31440" y="7520"/>
                    </a:cubicBezTo>
                    <a:cubicBezTo>
                      <a:pt x="31108" y="7503"/>
                      <a:pt x="30776" y="7503"/>
                      <a:pt x="30444" y="75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0" name="Google Shape;1840;p9"/>
              <p:cNvSpPr/>
              <p:nvPr/>
            </p:nvSpPr>
            <p:spPr>
              <a:xfrm>
                <a:off x="4499874" y="4567909"/>
                <a:ext cx="367651" cy="272607"/>
              </a:xfrm>
              <a:custGeom>
                <a:rect b="b" l="l" r="r" t="t"/>
                <a:pathLst>
                  <a:path extrusionOk="0" h="81254" w="109583">
                    <a:moveTo>
                      <a:pt x="45592" y="10238"/>
                    </a:moveTo>
                    <a:cubicBezTo>
                      <a:pt x="38003" y="-4530"/>
                      <a:pt x="13114" y="-2626"/>
                      <a:pt x="4338" y="11486"/>
                    </a:cubicBezTo>
                    <a:cubicBezTo>
                      <a:pt x="-4430" y="25599"/>
                      <a:pt x="967" y="45065"/>
                      <a:pt x="12721" y="56854"/>
                    </a:cubicBezTo>
                    <a:cubicBezTo>
                      <a:pt x="24476" y="68643"/>
                      <a:pt x="41042" y="74285"/>
                      <a:pt x="57259" y="78293"/>
                    </a:cubicBezTo>
                    <a:cubicBezTo>
                      <a:pt x="72411" y="82040"/>
                      <a:pt x="90531" y="83970"/>
                      <a:pt x="101727" y="73176"/>
                    </a:cubicBezTo>
                    <a:cubicBezTo>
                      <a:pt x="111997" y="63272"/>
                      <a:pt x="111560" y="45920"/>
                      <a:pt x="104111" y="33773"/>
                    </a:cubicBezTo>
                    <a:cubicBezTo>
                      <a:pt x="96662" y="21634"/>
                      <a:pt x="83859" y="13775"/>
                      <a:pt x="70952" y="7609"/>
                    </a:cubicBezTo>
                    <a:cubicBezTo>
                      <a:pt x="57102" y="990"/>
                      <a:pt x="45915" y="4081"/>
                      <a:pt x="31008" y="37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1" name="Google Shape;1841;p9"/>
              <p:cNvSpPr/>
              <p:nvPr/>
            </p:nvSpPr>
            <p:spPr>
              <a:xfrm>
                <a:off x="4487347" y="4555332"/>
                <a:ext cx="392599" cy="297632"/>
              </a:xfrm>
              <a:custGeom>
                <a:rect b="b" l="l" r="r" t="t"/>
                <a:pathLst>
                  <a:path extrusionOk="0" h="88713" w="117019">
                    <a:moveTo>
                      <a:pt x="82021" y="88713"/>
                    </a:moveTo>
                    <a:cubicBezTo>
                      <a:pt x="75576" y="88713"/>
                      <a:pt x="68276" y="87700"/>
                      <a:pt x="60084" y="85674"/>
                    </a:cubicBezTo>
                    <a:cubicBezTo>
                      <a:pt x="44374" y="81788"/>
                      <a:pt x="26593" y="76086"/>
                      <a:pt x="13791" y="63239"/>
                    </a:cubicBezTo>
                    <a:cubicBezTo>
                      <a:pt x="1853" y="51266"/>
                      <a:pt x="-5326" y="29679"/>
                      <a:pt x="4875" y="13252"/>
                    </a:cubicBezTo>
                    <a:cubicBezTo>
                      <a:pt x="10149" y="4764"/>
                      <a:pt x="20725" y="-380"/>
                      <a:pt x="31754" y="22"/>
                    </a:cubicBezTo>
                    <a:cubicBezTo>
                      <a:pt x="34296" y="127"/>
                      <a:pt x="36706" y="529"/>
                      <a:pt x="38941" y="1192"/>
                    </a:cubicBezTo>
                    <a:cubicBezTo>
                      <a:pt x="43439" y="2048"/>
                      <a:pt x="47674" y="2345"/>
                      <a:pt x="51788" y="2633"/>
                    </a:cubicBezTo>
                    <a:cubicBezTo>
                      <a:pt x="59481" y="3174"/>
                      <a:pt x="67437" y="3733"/>
                      <a:pt x="76284" y="7969"/>
                    </a:cubicBezTo>
                    <a:cubicBezTo>
                      <a:pt x="88021" y="13584"/>
                      <a:pt x="102570" y="21784"/>
                      <a:pt x="111023" y="35556"/>
                    </a:cubicBezTo>
                    <a:cubicBezTo>
                      <a:pt x="118717" y="48096"/>
                      <a:pt x="120289" y="67807"/>
                      <a:pt x="108045" y="79614"/>
                    </a:cubicBezTo>
                    <a:cubicBezTo>
                      <a:pt x="101740" y="85692"/>
                      <a:pt x="93138" y="88713"/>
                      <a:pt x="82003" y="88713"/>
                    </a:cubicBezTo>
                    <a:close/>
                    <a:moveTo>
                      <a:pt x="30462" y="7497"/>
                    </a:moveTo>
                    <a:cubicBezTo>
                      <a:pt x="22541" y="7497"/>
                      <a:pt x="14909" y="11322"/>
                      <a:pt x="11249" y="17217"/>
                    </a:cubicBezTo>
                    <a:cubicBezTo>
                      <a:pt x="3076" y="30369"/>
                      <a:pt x="9197" y="48026"/>
                      <a:pt x="19101" y="57965"/>
                    </a:cubicBezTo>
                    <a:cubicBezTo>
                      <a:pt x="30602" y="69501"/>
                      <a:pt x="47177" y="74776"/>
                      <a:pt x="61883" y="78408"/>
                    </a:cubicBezTo>
                    <a:cubicBezTo>
                      <a:pt x="81506" y="83264"/>
                      <a:pt x="94902" y="81893"/>
                      <a:pt x="102858" y="74225"/>
                    </a:cubicBezTo>
                    <a:cubicBezTo>
                      <a:pt x="112289" y="65134"/>
                      <a:pt x="110822" y="49537"/>
                      <a:pt x="104657" y="39486"/>
                    </a:cubicBezTo>
                    <a:cubicBezTo>
                      <a:pt x="97234" y="27391"/>
                      <a:pt x="83881" y="19907"/>
                      <a:pt x="73070" y="14737"/>
                    </a:cubicBezTo>
                    <a:cubicBezTo>
                      <a:pt x="65542" y="11139"/>
                      <a:pt x="58975" y="10658"/>
                      <a:pt x="51386" y="10126"/>
                    </a:cubicBezTo>
                    <a:cubicBezTo>
                      <a:pt x="51849" y="10816"/>
                      <a:pt x="52268" y="11532"/>
                      <a:pt x="52652" y="12283"/>
                    </a:cubicBezTo>
                    <a:lnTo>
                      <a:pt x="45989" y="15706"/>
                    </a:lnTo>
                    <a:cubicBezTo>
                      <a:pt x="44208" y="12248"/>
                      <a:pt x="41072" y="9742"/>
                      <a:pt x="37038" y="8467"/>
                    </a:cubicBezTo>
                    <a:cubicBezTo>
                      <a:pt x="35990" y="8257"/>
                      <a:pt x="34925" y="8021"/>
                      <a:pt x="33833" y="7751"/>
                    </a:cubicBezTo>
                    <a:lnTo>
                      <a:pt x="33833" y="7751"/>
                    </a:lnTo>
                    <a:cubicBezTo>
                      <a:pt x="33064" y="7628"/>
                      <a:pt x="32270" y="7558"/>
                      <a:pt x="31449" y="7523"/>
                    </a:cubicBezTo>
                    <a:cubicBezTo>
                      <a:pt x="31117" y="7506"/>
                      <a:pt x="30785" y="7506"/>
                      <a:pt x="30453" y="75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842" name="Google Shape;1842;p9"/>
            <p:cNvGrpSpPr/>
            <p:nvPr/>
          </p:nvGrpSpPr>
          <p:grpSpPr>
            <a:xfrm>
              <a:off x="8176884" y="4422391"/>
              <a:ext cx="896804" cy="976796"/>
              <a:chOff x="3591335" y="3639035"/>
              <a:chExt cx="1598011" cy="1740548"/>
            </a:xfrm>
          </p:grpSpPr>
          <p:sp>
            <p:nvSpPr>
              <p:cNvPr id="1843" name="Google Shape;1843;p9"/>
              <p:cNvSpPr/>
              <p:nvPr/>
            </p:nvSpPr>
            <p:spPr>
              <a:xfrm>
                <a:off x="4165579" y="4183306"/>
                <a:ext cx="412118" cy="1191351"/>
              </a:xfrm>
              <a:custGeom>
                <a:rect b="b" l="l" r="r" t="t"/>
                <a:pathLst>
                  <a:path extrusionOk="0" h="443706" w="153489">
                    <a:moveTo>
                      <a:pt x="151918" y="13324"/>
                    </a:moveTo>
                    <a:cubicBezTo>
                      <a:pt x="139456" y="6564"/>
                      <a:pt x="125186" y="14800"/>
                      <a:pt x="115597" y="28624"/>
                    </a:cubicBezTo>
                    <a:cubicBezTo>
                      <a:pt x="106009" y="42448"/>
                      <a:pt x="100149" y="61005"/>
                      <a:pt x="94490" y="79126"/>
                    </a:cubicBezTo>
                    <a:cubicBezTo>
                      <a:pt x="85111" y="109150"/>
                      <a:pt x="75601" y="139907"/>
                      <a:pt x="73383" y="172944"/>
                    </a:cubicBezTo>
                    <a:cubicBezTo>
                      <a:pt x="71811" y="196391"/>
                      <a:pt x="73994" y="220005"/>
                      <a:pt x="74099" y="243575"/>
                    </a:cubicBezTo>
                    <a:cubicBezTo>
                      <a:pt x="74448" y="318835"/>
                      <a:pt x="52476" y="393694"/>
                      <a:pt x="15353" y="443707"/>
                    </a:cubicBezTo>
                    <a:cubicBezTo>
                      <a:pt x="48730" y="385432"/>
                      <a:pt x="66728" y="307474"/>
                      <a:pt x="64589" y="230380"/>
                    </a:cubicBezTo>
                    <a:cubicBezTo>
                      <a:pt x="64353" y="221926"/>
                      <a:pt x="63881" y="213403"/>
                      <a:pt x="62222" y="205316"/>
                    </a:cubicBezTo>
                    <a:cubicBezTo>
                      <a:pt x="59908" y="194042"/>
                      <a:pt x="55410" y="184130"/>
                      <a:pt x="50974" y="174419"/>
                    </a:cubicBezTo>
                    <a:cubicBezTo>
                      <a:pt x="33980" y="137209"/>
                      <a:pt x="16986" y="99998"/>
                      <a:pt x="0" y="62787"/>
                    </a:cubicBezTo>
                    <a:cubicBezTo>
                      <a:pt x="24269" y="92942"/>
                      <a:pt x="44765" y="130039"/>
                      <a:pt x="60100" y="171529"/>
                    </a:cubicBezTo>
                    <a:cubicBezTo>
                      <a:pt x="64423" y="166996"/>
                      <a:pt x="66440" y="159014"/>
                      <a:pt x="68213" y="151522"/>
                    </a:cubicBezTo>
                    <a:cubicBezTo>
                      <a:pt x="79863" y="102390"/>
                      <a:pt x="91504" y="53268"/>
                      <a:pt x="103153" y="4137"/>
                    </a:cubicBezTo>
                    <a:cubicBezTo>
                      <a:pt x="119720" y="-570"/>
                      <a:pt x="136784" y="-1269"/>
                      <a:pt x="153490" y="2084"/>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4" name="Google Shape;1844;p9"/>
              <p:cNvSpPr/>
              <p:nvPr/>
            </p:nvSpPr>
            <p:spPr>
              <a:xfrm>
                <a:off x="4131178" y="4175178"/>
                <a:ext cx="448110" cy="1204405"/>
              </a:xfrm>
              <a:custGeom>
                <a:rect b="b" l="l" r="r" t="t"/>
                <a:pathLst>
                  <a:path extrusionOk="0" h="448568" w="166894">
                    <a:moveTo>
                      <a:pt x="30600" y="448533"/>
                    </a:moveTo>
                    <a:lnTo>
                      <a:pt x="25535" y="445223"/>
                    </a:lnTo>
                    <a:cubicBezTo>
                      <a:pt x="58694" y="387325"/>
                      <a:pt x="76492" y="310152"/>
                      <a:pt x="74370" y="233486"/>
                    </a:cubicBezTo>
                    <a:cubicBezTo>
                      <a:pt x="74151" y="225504"/>
                      <a:pt x="73715" y="217016"/>
                      <a:pt x="72064" y="208947"/>
                    </a:cubicBezTo>
                    <a:cubicBezTo>
                      <a:pt x="69802" y="197908"/>
                      <a:pt x="65340" y="188145"/>
                      <a:pt x="61034" y="178704"/>
                    </a:cubicBezTo>
                    <a:lnTo>
                      <a:pt x="0" y="45056"/>
                    </a:lnTo>
                    <a:lnTo>
                      <a:pt x="15178" y="63919"/>
                    </a:lnTo>
                    <a:cubicBezTo>
                      <a:pt x="38739" y="93192"/>
                      <a:pt x="58397" y="128185"/>
                      <a:pt x="73671" y="167980"/>
                    </a:cubicBezTo>
                    <a:cubicBezTo>
                      <a:pt x="75740" y="163692"/>
                      <a:pt x="77042" y="158208"/>
                      <a:pt x="78072" y="153859"/>
                    </a:cubicBezTo>
                    <a:lnTo>
                      <a:pt x="113423" y="4745"/>
                    </a:lnTo>
                    <a:lnTo>
                      <a:pt x="115135" y="4265"/>
                    </a:lnTo>
                    <a:cubicBezTo>
                      <a:pt x="132233" y="-591"/>
                      <a:pt x="149638" y="-1307"/>
                      <a:pt x="166895" y="2151"/>
                    </a:cubicBezTo>
                    <a:lnTo>
                      <a:pt x="165698" y="8098"/>
                    </a:lnTo>
                    <a:cubicBezTo>
                      <a:pt x="149979" y="4946"/>
                      <a:pt x="134102" y="5461"/>
                      <a:pt x="118497" y="9627"/>
                    </a:cubicBezTo>
                    <a:lnTo>
                      <a:pt x="83976" y="155265"/>
                    </a:lnTo>
                    <a:cubicBezTo>
                      <a:pt x="81888" y="164077"/>
                      <a:pt x="79775" y="171770"/>
                      <a:pt x="75112" y="176661"/>
                    </a:cubicBezTo>
                    <a:lnTo>
                      <a:pt x="71758" y="180180"/>
                    </a:lnTo>
                    <a:lnTo>
                      <a:pt x="70073" y="175622"/>
                    </a:lnTo>
                    <a:cubicBezTo>
                      <a:pt x="58799" y="145117"/>
                      <a:pt x="44468" y="116614"/>
                      <a:pt x="27998" y="91777"/>
                    </a:cubicBezTo>
                    <a:lnTo>
                      <a:pt x="66553" y="176207"/>
                    </a:lnTo>
                    <a:cubicBezTo>
                      <a:pt x="71007" y="185953"/>
                      <a:pt x="75610" y="196031"/>
                      <a:pt x="78011" y="207750"/>
                    </a:cubicBezTo>
                    <a:cubicBezTo>
                      <a:pt x="79758" y="216273"/>
                      <a:pt x="80212" y="225085"/>
                      <a:pt x="80439" y="233337"/>
                    </a:cubicBezTo>
                    <a:cubicBezTo>
                      <a:pt x="81853" y="284512"/>
                      <a:pt x="74500" y="335940"/>
                      <a:pt x="59707" y="381892"/>
                    </a:cubicBezTo>
                    <a:cubicBezTo>
                      <a:pt x="75444" y="341110"/>
                      <a:pt x="84107" y="293978"/>
                      <a:pt x="83888" y="246637"/>
                    </a:cubicBezTo>
                    <a:cubicBezTo>
                      <a:pt x="83853" y="238306"/>
                      <a:pt x="83548" y="229801"/>
                      <a:pt x="83251" y="221574"/>
                    </a:cubicBezTo>
                    <a:cubicBezTo>
                      <a:pt x="82709" y="206562"/>
                      <a:pt x="82159" y="191044"/>
                      <a:pt x="83181" y="175788"/>
                    </a:cubicBezTo>
                    <a:cubicBezTo>
                      <a:pt x="85452" y="142017"/>
                      <a:pt x="95093" y="111138"/>
                      <a:pt x="104420" y="81271"/>
                    </a:cubicBezTo>
                    <a:cubicBezTo>
                      <a:pt x="109825" y="63954"/>
                      <a:pt x="115964" y="44314"/>
                      <a:pt x="125929" y="29940"/>
                    </a:cubicBezTo>
                    <a:cubicBezTo>
                      <a:pt x="137587" y="13137"/>
                      <a:pt x="153385" y="6762"/>
                      <a:pt x="166187" y="13705"/>
                    </a:cubicBezTo>
                    <a:lnTo>
                      <a:pt x="163297" y="19032"/>
                    </a:lnTo>
                    <a:cubicBezTo>
                      <a:pt x="151271" y="12508"/>
                      <a:pt x="138329" y="22691"/>
                      <a:pt x="130915" y="33398"/>
                    </a:cubicBezTo>
                    <a:cubicBezTo>
                      <a:pt x="121466" y="47012"/>
                      <a:pt x="115484" y="66172"/>
                      <a:pt x="110209" y="83079"/>
                    </a:cubicBezTo>
                    <a:cubicBezTo>
                      <a:pt x="100987" y="112605"/>
                      <a:pt x="91451" y="143144"/>
                      <a:pt x="89233" y="176198"/>
                    </a:cubicBezTo>
                    <a:cubicBezTo>
                      <a:pt x="88229" y="191149"/>
                      <a:pt x="88779" y="206510"/>
                      <a:pt x="89311" y="221364"/>
                    </a:cubicBezTo>
                    <a:cubicBezTo>
                      <a:pt x="89609" y="229635"/>
                      <a:pt x="89914" y="238184"/>
                      <a:pt x="89958" y="246620"/>
                    </a:cubicBezTo>
                    <a:cubicBezTo>
                      <a:pt x="90316" y="322535"/>
                      <a:pt x="68134" y="398031"/>
                      <a:pt x="30618" y="44856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5" name="Google Shape;1845;p9"/>
              <p:cNvSpPr/>
              <p:nvPr/>
            </p:nvSpPr>
            <p:spPr>
              <a:xfrm>
                <a:off x="4403710" y="3647139"/>
                <a:ext cx="556421" cy="470689"/>
              </a:xfrm>
              <a:custGeom>
                <a:rect b="b" l="l" r="r" t="t"/>
                <a:pathLst>
                  <a:path extrusionOk="0" h="175303" w="207233">
                    <a:moveTo>
                      <a:pt x="46022" y="126447"/>
                    </a:moveTo>
                    <a:cubicBezTo>
                      <a:pt x="40267" y="101690"/>
                      <a:pt x="29735" y="79534"/>
                      <a:pt x="16068" y="63396"/>
                    </a:cubicBezTo>
                    <a:cubicBezTo>
                      <a:pt x="8514" y="54488"/>
                      <a:pt x="-1013" y="44192"/>
                      <a:pt x="87" y="29792"/>
                    </a:cubicBezTo>
                    <a:cubicBezTo>
                      <a:pt x="690" y="21906"/>
                      <a:pt x="4558" y="15452"/>
                      <a:pt x="8829" y="10859"/>
                    </a:cubicBezTo>
                    <a:cubicBezTo>
                      <a:pt x="31142" y="-13139"/>
                      <a:pt x="65383" y="5139"/>
                      <a:pt x="78823" y="41249"/>
                    </a:cubicBezTo>
                    <a:cubicBezTo>
                      <a:pt x="110209" y="10090"/>
                      <a:pt x="152380" y="5645"/>
                      <a:pt x="186316" y="29914"/>
                    </a:cubicBezTo>
                    <a:cubicBezTo>
                      <a:pt x="198394" y="38551"/>
                      <a:pt x="210943" y="57055"/>
                      <a:pt x="206210" y="75980"/>
                    </a:cubicBezTo>
                    <a:cubicBezTo>
                      <a:pt x="203433" y="87088"/>
                      <a:pt x="195704" y="93149"/>
                      <a:pt x="188570" y="98100"/>
                    </a:cubicBezTo>
                    <a:cubicBezTo>
                      <a:pt x="146494" y="127312"/>
                      <a:pt x="103249" y="152655"/>
                      <a:pt x="59148" y="173954"/>
                    </a:cubicBezTo>
                    <a:cubicBezTo>
                      <a:pt x="56869" y="175055"/>
                      <a:pt x="54284" y="176111"/>
                      <a:pt x="52170" y="174409"/>
                    </a:cubicBezTo>
                    <a:cubicBezTo>
                      <a:pt x="50458" y="173020"/>
                      <a:pt x="49524" y="170164"/>
                      <a:pt x="48712" y="167492"/>
                    </a:cubicBezTo>
                    <a:cubicBezTo>
                      <a:pt x="43044" y="148987"/>
                      <a:pt x="37377" y="130491"/>
                      <a:pt x="31718" y="11198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6" name="Google Shape;1846;p9"/>
              <p:cNvSpPr/>
              <p:nvPr/>
            </p:nvSpPr>
            <p:spPr>
              <a:xfrm>
                <a:off x="4395601" y="3639035"/>
                <a:ext cx="572702" cy="486941"/>
              </a:xfrm>
              <a:custGeom>
                <a:rect b="b" l="l" r="r" t="t"/>
                <a:pathLst>
                  <a:path extrusionOk="0" h="181356" w="213297">
                    <a:moveTo>
                      <a:pt x="57740" y="181356"/>
                    </a:moveTo>
                    <a:cubicBezTo>
                      <a:pt x="56282" y="181356"/>
                      <a:pt x="54745" y="180954"/>
                      <a:pt x="53295" y="179784"/>
                    </a:cubicBezTo>
                    <a:cubicBezTo>
                      <a:pt x="50789" y="177758"/>
                      <a:pt x="49662" y="174082"/>
                      <a:pt x="48841" y="171401"/>
                    </a:cubicBezTo>
                    <a:lnTo>
                      <a:pt x="31847" y="115894"/>
                    </a:lnTo>
                    <a:lnTo>
                      <a:pt x="37646" y="114113"/>
                    </a:lnTo>
                    <a:lnTo>
                      <a:pt x="54640" y="169619"/>
                    </a:lnTo>
                    <a:cubicBezTo>
                      <a:pt x="55164" y="171331"/>
                      <a:pt x="56046" y="174204"/>
                      <a:pt x="57111" y="175069"/>
                    </a:cubicBezTo>
                    <a:cubicBezTo>
                      <a:pt x="57661" y="175514"/>
                      <a:pt x="58710" y="175278"/>
                      <a:pt x="60866" y="174248"/>
                    </a:cubicBezTo>
                    <a:cubicBezTo>
                      <a:pt x="104653" y="153105"/>
                      <a:pt x="148064" y="127666"/>
                      <a:pt x="189877" y="98638"/>
                    </a:cubicBezTo>
                    <a:cubicBezTo>
                      <a:pt x="196820" y="93818"/>
                      <a:pt x="203798" y="88281"/>
                      <a:pt x="206304" y="78273"/>
                    </a:cubicBezTo>
                    <a:cubicBezTo>
                      <a:pt x="210889" y="59925"/>
                      <a:pt x="197624" y="42582"/>
                      <a:pt x="187590" y="35403"/>
                    </a:cubicBezTo>
                    <a:cubicBezTo>
                      <a:pt x="154928" y="12052"/>
                      <a:pt x="114268" y="16383"/>
                      <a:pt x="83991" y="46424"/>
                    </a:cubicBezTo>
                    <a:lnTo>
                      <a:pt x="80655" y="49734"/>
                    </a:lnTo>
                    <a:lnTo>
                      <a:pt x="79014" y="45333"/>
                    </a:lnTo>
                    <a:cubicBezTo>
                      <a:pt x="71416" y="24915"/>
                      <a:pt x="56465" y="9729"/>
                      <a:pt x="40929" y="6637"/>
                    </a:cubicBezTo>
                    <a:cubicBezTo>
                      <a:pt x="30887" y="4637"/>
                      <a:pt x="21603" y="7860"/>
                      <a:pt x="14076" y="15955"/>
                    </a:cubicBezTo>
                    <a:cubicBezTo>
                      <a:pt x="10775" y="19501"/>
                      <a:pt x="6722" y="25352"/>
                      <a:pt x="6137" y="33046"/>
                    </a:cubicBezTo>
                    <a:cubicBezTo>
                      <a:pt x="5194" y="45438"/>
                      <a:pt x="13159" y="54773"/>
                      <a:pt x="20180" y="63017"/>
                    </a:cubicBezTo>
                    <a:lnTo>
                      <a:pt x="21411" y="64467"/>
                    </a:lnTo>
                    <a:cubicBezTo>
                      <a:pt x="35305" y="80867"/>
                      <a:pt x="46169" y="103712"/>
                      <a:pt x="52003" y="128793"/>
                    </a:cubicBezTo>
                    <a:lnTo>
                      <a:pt x="46099" y="130164"/>
                    </a:lnTo>
                    <a:cubicBezTo>
                      <a:pt x="40484" y="106009"/>
                      <a:pt x="30074" y="84072"/>
                      <a:pt x="16792" y="68387"/>
                    </a:cubicBezTo>
                    <a:lnTo>
                      <a:pt x="15569" y="66947"/>
                    </a:lnTo>
                    <a:cubicBezTo>
                      <a:pt x="8172" y="58266"/>
                      <a:pt x="-1032" y="47463"/>
                      <a:pt x="94" y="32583"/>
                    </a:cubicBezTo>
                    <a:cubicBezTo>
                      <a:pt x="810" y="23134"/>
                      <a:pt x="5683" y="16077"/>
                      <a:pt x="9639" y="11816"/>
                    </a:cubicBezTo>
                    <a:cubicBezTo>
                      <a:pt x="18547" y="2245"/>
                      <a:pt x="30074" y="-1712"/>
                      <a:pt x="42108" y="681"/>
                    </a:cubicBezTo>
                    <a:cubicBezTo>
                      <a:pt x="58535" y="3947"/>
                      <a:pt x="74228" y="18785"/>
                      <a:pt x="82987" y="38993"/>
                    </a:cubicBezTo>
                    <a:cubicBezTo>
                      <a:pt x="115089" y="9606"/>
                      <a:pt x="157086" y="6139"/>
                      <a:pt x="191100" y="30469"/>
                    </a:cubicBezTo>
                    <a:cubicBezTo>
                      <a:pt x="204741" y="40224"/>
                      <a:pt x="217159" y="59803"/>
                      <a:pt x="212173" y="79740"/>
                    </a:cubicBezTo>
                    <a:cubicBezTo>
                      <a:pt x="209160" y="91792"/>
                      <a:pt x="200863" y="98385"/>
                      <a:pt x="193327" y="103616"/>
                    </a:cubicBezTo>
                    <a:cubicBezTo>
                      <a:pt x="151252" y="132819"/>
                      <a:pt x="107570" y="158424"/>
                      <a:pt x="63495" y="179697"/>
                    </a:cubicBezTo>
                    <a:cubicBezTo>
                      <a:pt x="62211" y="180317"/>
                      <a:pt x="60063" y="181356"/>
                      <a:pt x="57731" y="18135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7" name="Google Shape;1847;p9"/>
              <p:cNvSpPr/>
              <p:nvPr/>
            </p:nvSpPr>
            <p:spPr>
              <a:xfrm>
                <a:off x="4463953" y="3831392"/>
                <a:ext cx="173021" cy="339993"/>
              </a:xfrm>
              <a:custGeom>
                <a:rect b="b" l="l" r="r" t="t"/>
                <a:pathLst>
                  <a:path extrusionOk="0" h="126627" w="64440">
                    <a:moveTo>
                      <a:pt x="4201" y="126627"/>
                    </a:moveTo>
                    <a:lnTo>
                      <a:pt x="0" y="122261"/>
                    </a:lnTo>
                    <a:cubicBezTo>
                      <a:pt x="28714" y="94656"/>
                      <a:pt x="50022" y="50092"/>
                      <a:pt x="58467" y="0"/>
                    </a:cubicBezTo>
                    <a:lnTo>
                      <a:pt x="64440" y="1004"/>
                    </a:lnTo>
                    <a:cubicBezTo>
                      <a:pt x="55786" y="52345"/>
                      <a:pt x="33831" y="98132"/>
                      <a:pt x="4201" y="1266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8" name="Google Shape;1848;p9"/>
              <p:cNvSpPr/>
              <p:nvPr/>
            </p:nvSpPr>
            <p:spPr>
              <a:xfrm>
                <a:off x="4139658" y="3747963"/>
                <a:ext cx="405400" cy="491038"/>
              </a:xfrm>
              <a:custGeom>
                <a:rect b="b" l="l" r="r" t="t"/>
                <a:pathLst>
                  <a:path extrusionOk="0" h="182882" w="150987">
                    <a:moveTo>
                      <a:pt x="117261" y="178420"/>
                    </a:moveTo>
                    <a:cubicBezTo>
                      <a:pt x="102292" y="151173"/>
                      <a:pt x="78713" y="139436"/>
                      <a:pt x="56899" y="126625"/>
                    </a:cubicBezTo>
                    <a:cubicBezTo>
                      <a:pt x="35084" y="113814"/>
                      <a:pt x="12099" y="96173"/>
                      <a:pt x="2571" y="63791"/>
                    </a:cubicBezTo>
                    <a:cubicBezTo>
                      <a:pt x="825" y="57862"/>
                      <a:pt x="-424" y="51356"/>
                      <a:pt x="135" y="44911"/>
                    </a:cubicBezTo>
                    <a:cubicBezTo>
                      <a:pt x="1139" y="33209"/>
                      <a:pt x="7637" y="24625"/>
                      <a:pt x="13688" y="17193"/>
                    </a:cubicBezTo>
                    <a:cubicBezTo>
                      <a:pt x="17679" y="12285"/>
                      <a:pt x="21863" y="7246"/>
                      <a:pt x="26867" y="5464"/>
                    </a:cubicBezTo>
                    <a:cubicBezTo>
                      <a:pt x="35984" y="2225"/>
                      <a:pt x="45136" y="10530"/>
                      <a:pt x="54497" y="10905"/>
                    </a:cubicBezTo>
                    <a:cubicBezTo>
                      <a:pt x="67274" y="11420"/>
                      <a:pt x="79290" y="-2823"/>
                      <a:pt x="91883" y="504"/>
                    </a:cubicBezTo>
                    <a:cubicBezTo>
                      <a:pt x="98232" y="2181"/>
                      <a:pt x="103690" y="8154"/>
                      <a:pt x="108589" y="14494"/>
                    </a:cubicBezTo>
                    <a:cubicBezTo>
                      <a:pt x="128351" y="40099"/>
                      <a:pt x="142909" y="74795"/>
                      <a:pt x="149826" y="112766"/>
                    </a:cubicBezTo>
                    <a:cubicBezTo>
                      <a:pt x="150716" y="117648"/>
                      <a:pt x="151485" y="122843"/>
                      <a:pt x="150585" y="127716"/>
                    </a:cubicBezTo>
                    <a:cubicBezTo>
                      <a:pt x="149520" y="133515"/>
                      <a:pt x="146341" y="137768"/>
                      <a:pt x="143311" y="141654"/>
                    </a:cubicBezTo>
                    <a:cubicBezTo>
                      <a:pt x="132622" y="155400"/>
                      <a:pt x="121933" y="169145"/>
                      <a:pt x="111243" y="18288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9" name="Google Shape;1849;p9"/>
              <p:cNvSpPr/>
              <p:nvPr/>
            </p:nvSpPr>
            <p:spPr>
              <a:xfrm>
                <a:off x="4131519" y="3739819"/>
                <a:ext cx="421655" cy="504246"/>
              </a:xfrm>
              <a:custGeom>
                <a:rect b="b" l="l" r="r" t="t"/>
                <a:pathLst>
                  <a:path extrusionOk="0" h="187801" w="157041">
                    <a:moveTo>
                      <a:pt x="116667" y="187793"/>
                    </a:moveTo>
                    <a:lnTo>
                      <a:pt x="111881" y="184073"/>
                    </a:lnTo>
                    <a:lnTo>
                      <a:pt x="115566" y="179331"/>
                    </a:lnTo>
                    <a:cubicBezTo>
                      <a:pt x="102380" y="157726"/>
                      <a:pt x="83133" y="146591"/>
                      <a:pt x="64496" y="135815"/>
                    </a:cubicBezTo>
                    <a:cubicBezTo>
                      <a:pt x="62453" y="134636"/>
                      <a:pt x="60418" y="133457"/>
                      <a:pt x="58401" y="132269"/>
                    </a:cubicBezTo>
                    <a:cubicBezTo>
                      <a:pt x="37748" y="120148"/>
                      <a:pt x="12754" y="101844"/>
                      <a:pt x="2694" y="67681"/>
                    </a:cubicBezTo>
                    <a:cubicBezTo>
                      <a:pt x="467" y="60127"/>
                      <a:pt x="-363" y="53586"/>
                      <a:pt x="144" y="47682"/>
                    </a:cubicBezTo>
                    <a:cubicBezTo>
                      <a:pt x="1200" y="35395"/>
                      <a:pt x="7750" y="26435"/>
                      <a:pt x="14370" y="18314"/>
                    </a:cubicBezTo>
                    <a:cubicBezTo>
                      <a:pt x="18404" y="13353"/>
                      <a:pt x="22972" y="7738"/>
                      <a:pt x="28884" y="5642"/>
                    </a:cubicBezTo>
                    <a:cubicBezTo>
                      <a:pt x="35328" y="3354"/>
                      <a:pt x="41372" y="5712"/>
                      <a:pt x="47214" y="8000"/>
                    </a:cubicBezTo>
                    <a:cubicBezTo>
                      <a:pt x="50864" y="9432"/>
                      <a:pt x="54323" y="10777"/>
                      <a:pt x="57650" y="10917"/>
                    </a:cubicBezTo>
                    <a:cubicBezTo>
                      <a:pt x="62776" y="11100"/>
                      <a:pt x="67920" y="8515"/>
                      <a:pt x="73404" y="5747"/>
                    </a:cubicBezTo>
                    <a:cubicBezTo>
                      <a:pt x="80469" y="2193"/>
                      <a:pt x="87761" y="-1484"/>
                      <a:pt x="95690" y="612"/>
                    </a:cubicBezTo>
                    <a:cubicBezTo>
                      <a:pt x="103104" y="2568"/>
                      <a:pt x="109113" y="9327"/>
                      <a:pt x="114021" y="15685"/>
                    </a:cubicBezTo>
                    <a:cubicBezTo>
                      <a:pt x="134010" y="41587"/>
                      <a:pt x="148856" y="76946"/>
                      <a:pt x="155834" y="115266"/>
                    </a:cubicBezTo>
                    <a:cubicBezTo>
                      <a:pt x="156725" y="120165"/>
                      <a:pt x="157598" y="125851"/>
                      <a:pt x="156593" y="131309"/>
                    </a:cubicBezTo>
                    <a:cubicBezTo>
                      <a:pt x="155362" y="138050"/>
                      <a:pt x="151529" y="142976"/>
                      <a:pt x="148734" y="146574"/>
                    </a:cubicBezTo>
                    <a:lnTo>
                      <a:pt x="122867" y="179829"/>
                    </a:lnTo>
                    <a:cubicBezTo>
                      <a:pt x="122893" y="179881"/>
                      <a:pt x="122928" y="179933"/>
                      <a:pt x="122954" y="179995"/>
                    </a:cubicBezTo>
                    <a:lnTo>
                      <a:pt x="122579" y="180204"/>
                    </a:lnTo>
                    <a:lnTo>
                      <a:pt x="116667" y="187802"/>
                    </a:lnTo>
                    <a:close/>
                    <a:moveTo>
                      <a:pt x="34333" y="10795"/>
                    </a:moveTo>
                    <a:cubicBezTo>
                      <a:pt x="33163" y="10795"/>
                      <a:pt x="32019" y="10961"/>
                      <a:pt x="30901" y="11362"/>
                    </a:cubicBezTo>
                    <a:cubicBezTo>
                      <a:pt x="26596" y="12891"/>
                      <a:pt x="22596" y="17807"/>
                      <a:pt x="19059" y="22148"/>
                    </a:cubicBezTo>
                    <a:cubicBezTo>
                      <a:pt x="12789" y="29850"/>
                      <a:pt x="7086" y="37631"/>
                      <a:pt x="6178" y="48215"/>
                    </a:cubicBezTo>
                    <a:cubicBezTo>
                      <a:pt x="5733" y="53350"/>
                      <a:pt x="6501" y="59157"/>
                      <a:pt x="8501" y="65978"/>
                    </a:cubicBezTo>
                    <a:cubicBezTo>
                      <a:pt x="17907" y="97914"/>
                      <a:pt x="40551" y="114777"/>
                      <a:pt x="61457" y="127047"/>
                    </a:cubicBezTo>
                    <a:cubicBezTo>
                      <a:pt x="63466" y="128226"/>
                      <a:pt x="65483" y="129396"/>
                      <a:pt x="67518" y="130566"/>
                    </a:cubicBezTo>
                    <a:cubicBezTo>
                      <a:pt x="86285" y="141422"/>
                      <a:pt x="105646" y="152608"/>
                      <a:pt x="119523" y="174231"/>
                    </a:cubicBezTo>
                    <a:lnTo>
                      <a:pt x="143931" y="142845"/>
                    </a:lnTo>
                    <a:cubicBezTo>
                      <a:pt x="147171" y="138679"/>
                      <a:pt x="149721" y="135099"/>
                      <a:pt x="150620" y="130217"/>
                    </a:cubicBezTo>
                    <a:cubicBezTo>
                      <a:pt x="151433" y="125763"/>
                      <a:pt x="150655" y="120724"/>
                      <a:pt x="149860" y="116358"/>
                    </a:cubicBezTo>
                    <a:cubicBezTo>
                      <a:pt x="143049" y="78972"/>
                      <a:pt x="128613" y="44538"/>
                      <a:pt x="109209" y="19396"/>
                    </a:cubicBezTo>
                    <a:cubicBezTo>
                      <a:pt x="104930" y="13851"/>
                      <a:pt x="99786" y="7974"/>
                      <a:pt x="94127" y="6481"/>
                    </a:cubicBezTo>
                    <a:cubicBezTo>
                      <a:pt x="88425" y="4978"/>
                      <a:pt x="82443" y="7983"/>
                      <a:pt x="76111" y="11170"/>
                    </a:cubicBezTo>
                    <a:cubicBezTo>
                      <a:pt x="70173" y="14157"/>
                      <a:pt x="64051" y="17222"/>
                      <a:pt x="57388" y="16986"/>
                    </a:cubicBezTo>
                    <a:cubicBezTo>
                      <a:pt x="53048" y="16811"/>
                      <a:pt x="48952" y="15214"/>
                      <a:pt x="44996" y="13659"/>
                    </a:cubicBezTo>
                    <a:cubicBezTo>
                      <a:pt x="41267" y="12201"/>
                      <a:pt x="37687" y="10803"/>
                      <a:pt x="34333" y="1080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0" name="Google Shape;1850;p9"/>
              <p:cNvSpPr/>
              <p:nvPr/>
            </p:nvSpPr>
            <p:spPr>
              <a:xfrm>
                <a:off x="4443763" y="3816186"/>
                <a:ext cx="737373" cy="428870"/>
              </a:xfrm>
              <a:custGeom>
                <a:rect b="b" l="l" r="r" t="t"/>
                <a:pathLst>
                  <a:path extrusionOk="0" h="159728" w="274627">
                    <a:moveTo>
                      <a:pt x="1755" y="159728"/>
                    </a:moveTo>
                    <a:cubicBezTo>
                      <a:pt x="13195" y="144891"/>
                      <a:pt x="30024" y="147031"/>
                      <a:pt x="45079" y="147040"/>
                    </a:cubicBezTo>
                    <a:cubicBezTo>
                      <a:pt x="96577" y="147074"/>
                      <a:pt x="146101" y="112597"/>
                      <a:pt x="197599" y="113191"/>
                    </a:cubicBezTo>
                    <a:cubicBezTo>
                      <a:pt x="221117" y="113461"/>
                      <a:pt x="247089" y="120125"/>
                      <a:pt x="266170" y="99288"/>
                    </a:cubicBezTo>
                    <a:cubicBezTo>
                      <a:pt x="264869" y="93917"/>
                      <a:pt x="263559" y="88555"/>
                      <a:pt x="262258" y="83185"/>
                    </a:cubicBezTo>
                    <a:cubicBezTo>
                      <a:pt x="279104" y="71439"/>
                      <a:pt x="278012" y="30246"/>
                      <a:pt x="263419" y="12911"/>
                    </a:cubicBezTo>
                    <a:cubicBezTo>
                      <a:pt x="248826" y="-4424"/>
                      <a:pt x="227701" y="-2302"/>
                      <a:pt x="210340" y="7558"/>
                    </a:cubicBezTo>
                    <a:cubicBezTo>
                      <a:pt x="192980" y="17417"/>
                      <a:pt x="177505" y="33870"/>
                      <a:pt x="160152" y="43756"/>
                    </a:cubicBezTo>
                    <a:cubicBezTo>
                      <a:pt x="138766" y="55947"/>
                      <a:pt x="114680" y="58121"/>
                      <a:pt x="95459" y="76827"/>
                    </a:cubicBezTo>
                    <a:cubicBezTo>
                      <a:pt x="87154" y="84914"/>
                      <a:pt x="79574" y="96171"/>
                      <a:pt x="69811" y="98432"/>
                    </a:cubicBezTo>
                    <a:cubicBezTo>
                      <a:pt x="65235" y="99489"/>
                      <a:pt x="60563" y="98432"/>
                      <a:pt x="55934" y="98537"/>
                    </a:cubicBezTo>
                    <a:cubicBezTo>
                      <a:pt x="33307" y="99035"/>
                      <a:pt x="15326" y="126142"/>
                      <a:pt x="0" y="151362"/>
                    </a:cubicBezTo>
                    <a:cubicBezTo>
                      <a:pt x="4401" y="157239"/>
                      <a:pt x="2515" y="161606"/>
                      <a:pt x="4017" y="15301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1" name="Google Shape;1851;p9"/>
              <p:cNvSpPr/>
              <p:nvPr/>
            </p:nvSpPr>
            <p:spPr>
              <a:xfrm>
                <a:off x="4433962" y="3808025"/>
                <a:ext cx="755384" cy="442002"/>
              </a:xfrm>
              <a:custGeom>
                <a:rect b="b" l="l" r="r" t="t"/>
                <a:pathLst>
                  <a:path extrusionOk="0" h="164619" w="281335">
                    <a:moveTo>
                      <a:pt x="7807" y="164619"/>
                    </a:moveTo>
                    <a:lnTo>
                      <a:pt x="6890" y="163912"/>
                    </a:lnTo>
                    <a:cubicBezTo>
                      <a:pt x="5886" y="163850"/>
                      <a:pt x="4602" y="163493"/>
                      <a:pt x="3869" y="161571"/>
                    </a:cubicBezTo>
                    <a:lnTo>
                      <a:pt x="3013" y="160916"/>
                    </a:lnTo>
                    <a:cubicBezTo>
                      <a:pt x="3161" y="160724"/>
                      <a:pt x="3310" y="160541"/>
                      <a:pt x="3458" y="160357"/>
                    </a:cubicBezTo>
                    <a:cubicBezTo>
                      <a:pt x="3091" y="159336"/>
                      <a:pt x="2445" y="157842"/>
                      <a:pt x="1231" y="156227"/>
                    </a:cubicBezTo>
                    <a:lnTo>
                      <a:pt x="0" y="154585"/>
                    </a:lnTo>
                    <a:lnTo>
                      <a:pt x="1066" y="152830"/>
                    </a:lnTo>
                    <a:cubicBezTo>
                      <a:pt x="17588" y="125653"/>
                      <a:pt x="35709" y="99079"/>
                      <a:pt x="59524" y="98555"/>
                    </a:cubicBezTo>
                    <a:cubicBezTo>
                      <a:pt x="61270" y="98503"/>
                      <a:pt x="62990" y="98624"/>
                      <a:pt x="64719" y="98747"/>
                    </a:cubicBezTo>
                    <a:cubicBezTo>
                      <a:pt x="67567" y="98939"/>
                      <a:pt x="70265" y="99123"/>
                      <a:pt x="72780" y="98529"/>
                    </a:cubicBezTo>
                    <a:cubicBezTo>
                      <a:pt x="79103" y="97070"/>
                      <a:pt x="84910" y="90695"/>
                      <a:pt x="90534" y="84530"/>
                    </a:cubicBezTo>
                    <a:cubicBezTo>
                      <a:pt x="92630" y="82233"/>
                      <a:pt x="94787" y="79858"/>
                      <a:pt x="97005" y="77709"/>
                    </a:cubicBezTo>
                    <a:cubicBezTo>
                      <a:pt x="109467" y="65579"/>
                      <a:pt x="123937" y="60139"/>
                      <a:pt x="137936" y="54864"/>
                    </a:cubicBezTo>
                    <a:cubicBezTo>
                      <a:pt x="146075" y="51799"/>
                      <a:pt x="154502" y="48629"/>
                      <a:pt x="162318" y="44175"/>
                    </a:cubicBezTo>
                    <a:cubicBezTo>
                      <a:pt x="170763" y="39363"/>
                      <a:pt x="178998" y="32761"/>
                      <a:pt x="186954" y="26377"/>
                    </a:cubicBezTo>
                    <a:cubicBezTo>
                      <a:pt x="195137" y="19819"/>
                      <a:pt x="203599" y="13034"/>
                      <a:pt x="212515" y="7968"/>
                    </a:cubicBezTo>
                    <a:cubicBezTo>
                      <a:pt x="234461" y="-4493"/>
                      <a:pt x="255734" y="-2232"/>
                      <a:pt x="269410" y="14003"/>
                    </a:cubicBezTo>
                    <a:cubicBezTo>
                      <a:pt x="278431" y="24718"/>
                      <a:pt x="283086" y="44690"/>
                      <a:pt x="280728" y="62566"/>
                    </a:cubicBezTo>
                    <a:cubicBezTo>
                      <a:pt x="279269" y="73649"/>
                      <a:pt x="275252" y="82373"/>
                      <a:pt x="269340" y="87421"/>
                    </a:cubicBezTo>
                    <a:lnTo>
                      <a:pt x="273174" y="103183"/>
                    </a:lnTo>
                    <a:lnTo>
                      <a:pt x="272082" y="104380"/>
                    </a:lnTo>
                    <a:cubicBezTo>
                      <a:pt x="255595" y="122378"/>
                      <a:pt x="234697" y="121094"/>
                      <a:pt x="214498" y="119863"/>
                    </a:cubicBezTo>
                    <a:cubicBezTo>
                      <a:pt x="210105" y="119592"/>
                      <a:pt x="205564" y="119313"/>
                      <a:pt x="201232" y="119269"/>
                    </a:cubicBezTo>
                    <a:cubicBezTo>
                      <a:pt x="175732" y="118946"/>
                      <a:pt x="150162" y="127644"/>
                      <a:pt x="125378" y="136028"/>
                    </a:cubicBezTo>
                    <a:cubicBezTo>
                      <a:pt x="100533" y="144429"/>
                      <a:pt x="74841" y="153118"/>
                      <a:pt x="48826" y="153118"/>
                    </a:cubicBezTo>
                    <a:cubicBezTo>
                      <a:pt x="47053" y="153179"/>
                      <a:pt x="45394" y="153083"/>
                      <a:pt x="43656" y="153057"/>
                    </a:cubicBezTo>
                    <a:cubicBezTo>
                      <a:pt x="29989" y="152830"/>
                      <a:pt x="17073" y="152629"/>
                      <a:pt x="7825" y="164619"/>
                    </a:cubicBezTo>
                    <a:close/>
                    <a:moveTo>
                      <a:pt x="7240" y="154314"/>
                    </a:moveTo>
                    <a:cubicBezTo>
                      <a:pt x="7519" y="154768"/>
                      <a:pt x="7764" y="155214"/>
                      <a:pt x="7982" y="155633"/>
                    </a:cubicBezTo>
                    <a:cubicBezTo>
                      <a:pt x="18531" y="146586"/>
                      <a:pt x="31805" y="146813"/>
                      <a:pt x="43725" y="146996"/>
                    </a:cubicBezTo>
                    <a:cubicBezTo>
                      <a:pt x="45429" y="147023"/>
                      <a:pt x="47105" y="147119"/>
                      <a:pt x="48791" y="147049"/>
                    </a:cubicBezTo>
                    <a:cubicBezTo>
                      <a:pt x="73810" y="147049"/>
                      <a:pt x="99022" y="138525"/>
                      <a:pt x="123405" y="130273"/>
                    </a:cubicBezTo>
                    <a:cubicBezTo>
                      <a:pt x="148241" y="121872"/>
                      <a:pt x="173925" y="113191"/>
                      <a:pt x="199931" y="113191"/>
                    </a:cubicBezTo>
                    <a:cubicBezTo>
                      <a:pt x="200377" y="113191"/>
                      <a:pt x="200831" y="113191"/>
                      <a:pt x="201276" y="113191"/>
                    </a:cubicBezTo>
                    <a:cubicBezTo>
                      <a:pt x="205756" y="113244"/>
                      <a:pt x="210375" y="113523"/>
                      <a:pt x="214838" y="113803"/>
                    </a:cubicBezTo>
                    <a:cubicBezTo>
                      <a:pt x="233998" y="114973"/>
                      <a:pt x="252119" y="116082"/>
                      <a:pt x="266484" y="101437"/>
                    </a:cubicBezTo>
                    <a:lnTo>
                      <a:pt x="262467" y="84923"/>
                    </a:lnTo>
                    <a:lnTo>
                      <a:pt x="264170" y="83735"/>
                    </a:lnTo>
                    <a:cubicBezTo>
                      <a:pt x="269585" y="79963"/>
                      <a:pt x="273322" y="72155"/>
                      <a:pt x="274693" y="61763"/>
                    </a:cubicBezTo>
                    <a:cubicBezTo>
                      <a:pt x="276815" y="45712"/>
                      <a:pt x="272632" y="27268"/>
                      <a:pt x="264747" y="17898"/>
                    </a:cubicBezTo>
                    <a:cubicBezTo>
                      <a:pt x="247971" y="-2022"/>
                      <a:pt x="224706" y="7995"/>
                      <a:pt x="215484" y="13225"/>
                    </a:cubicBezTo>
                    <a:cubicBezTo>
                      <a:pt x="206987" y="18046"/>
                      <a:pt x="198726" y="24683"/>
                      <a:pt x="190726" y="31093"/>
                    </a:cubicBezTo>
                    <a:cubicBezTo>
                      <a:pt x="182588" y="37626"/>
                      <a:pt x="174169" y="44376"/>
                      <a:pt x="165297" y="49432"/>
                    </a:cubicBezTo>
                    <a:cubicBezTo>
                      <a:pt x="157061" y="54122"/>
                      <a:pt x="148416" y="57379"/>
                      <a:pt x="140050" y="60523"/>
                    </a:cubicBezTo>
                    <a:cubicBezTo>
                      <a:pt x="126025" y="65807"/>
                      <a:pt x="112768" y="70793"/>
                      <a:pt x="101214" y="82041"/>
                    </a:cubicBezTo>
                    <a:cubicBezTo>
                      <a:pt x="99136" y="84067"/>
                      <a:pt x="97031" y="86372"/>
                      <a:pt x="94997" y="88599"/>
                    </a:cubicBezTo>
                    <a:cubicBezTo>
                      <a:pt x="88752" y="95446"/>
                      <a:pt x="82290" y="102528"/>
                      <a:pt x="74134" y="104423"/>
                    </a:cubicBezTo>
                    <a:cubicBezTo>
                      <a:pt x="70736" y="105209"/>
                      <a:pt x="67462" y="104991"/>
                      <a:pt x="64300" y="104781"/>
                    </a:cubicBezTo>
                    <a:cubicBezTo>
                      <a:pt x="62746" y="104677"/>
                      <a:pt x="61200" y="104572"/>
                      <a:pt x="59646" y="104598"/>
                    </a:cubicBezTo>
                    <a:cubicBezTo>
                      <a:pt x="39342" y="105043"/>
                      <a:pt x="22618" y="129155"/>
                      <a:pt x="7248" y="1543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2" name="Google Shape;1852;p9"/>
              <p:cNvSpPr/>
              <p:nvPr/>
            </p:nvSpPr>
            <p:spPr>
              <a:xfrm>
                <a:off x="3599546" y="3731003"/>
                <a:ext cx="629026" cy="734200"/>
              </a:xfrm>
              <a:custGeom>
                <a:rect b="b" l="l" r="r" t="t"/>
                <a:pathLst>
                  <a:path extrusionOk="0" h="273445" w="234274">
                    <a:moveTo>
                      <a:pt x="227932" y="273445"/>
                    </a:moveTo>
                    <a:cubicBezTo>
                      <a:pt x="236813" y="260110"/>
                      <a:pt x="235861" y="235247"/>
                      <a:pt x="228220" y="220262"/>
                    </a:cubicBezTo>
                    <a:cubicBezTo>
                      <a:pt x="220570" y="205276"/>
                      <a:pt x="210056" y="192386"/>
                      <a:pt x="207060" y="173995"/>
                    </a:cubicBezTo>
                    <a:cubicBezTo>
                      <a:pt x="204938" y="160965"/>
                      <a:pt x="206982" y="146897"/>
                      <a:pt x="204370" y="134068"/>
                    </a:cubicBezTo>
                    <a:cubicBezTo>
                      <a:pt x="201087" y="117921"/>
                      <a:pt x="189900" y="106350"/>
                      <a:pt x="178774" y="107599"/>
                    </a:cubicBezTo>
                    <a:cubicBezTo>
                      <a:pt x="185263" y="80378"/>
                      <a:pt x="181071" y="47988"/>
                      <a:pt x="168295" y="26479"/>
                    </a:cubicBezTo>
                    <a:cubicBezTo>
                      <a:pt x="155510" y="4979"/>
                      <a:pt x="134682" y="-4715"/>
                      <a:pt x="116142" y="2210"/>
                    </a:cubicBezTo>
                    <a:cubicBezTo>
                      <a:pt x="107427" y="5467"/>
                      <a:pt x="99130" y="12096"/>
                      <a:pt x="90153" y="12349"/>
                    </a:cubicBezTo>
                    <a:cubicBezTo>
                      <a:pt x="83481" y="12532"/>
                      <a:pt x="77027" y="9161"/>
                      <a:pt x="70495" y="7118"/>
                    </a:cubicBezTo>
                    <a:cubicBezTo>
                      <a:pt x="54846" y="2227"/>
                      <a:pt x="38184" y="5118"/>
                      <a:pt x="23678" y="15248"/>
                    </a:cubicBezTo>
                    <a:cubicBezTo>
                      <a:pt x="18517" y="18855"/>
                      <a:pt x="13382" y="23719"/>
                      <a:pt x="10745" y="31361"/>
                    </a:cubicBezTo>
                    <a:cubicBezTo>
                      <a:pt x="5077" y="47787"/>
                      <a:pt x="13312" y="67681"/>
                      <a:pt x="11749" y="86063"/>
                    </a:cubicBezTo>
                    <a:cubicBezTo>
                      <a:pt x="10701" y="98351"/>
                      <a:pt x="5400" y="108699"/>
                      <a:pt x="2204" y="120113"/>
                    </a:cubicBezTo>
                    <a:cubicBezTo>
                      <a:pt x="-992" y="131518"/>
                      <a:pt x="-1333" y="147019"/>
                      <a:pt x="5400" y="154049"/>
                    </a:cubicBezTo>
                    <a:cubicBezTo>
                      <a:pt x="8553" y="157341"/>
                      <a:pt x="12578" y="157970"/>
                      <a:pt x="16412" y="158092"/>
                    </a:cubicBezTo>
                    <a:cubicBezTo>
                      <a:pt x="39493" y="158826"/>
                      <a:pt x="65151" y="145953"/>
                      <a:pt x="84092" y="165943"/>
                    </a:cubicBezTo>
                    <a:cubicBezTo>
                      <a:pt x="92284" y="174589"/>
                      <a:pt x="97707" y="188282"/>
                      <a:pt x="105916" y="196910"/>
                    </a:cubicBezTo>
                    <a:cubicBezTo>
                      <a:pt x="117408" y="208996"/>
                      <a:pt x="132333" y="209337"/>
                      <a:pt x="146183" y="212288"/>
                    </a:cubicBezTo>
                    <a:cubicBezTo>
                      <a:pt x="176792" y="218821"/>
                      <a:pt x="205899" y="240592"/>
                      <a:pt x="227932" y="273445"/>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3" name="Google Shape;1853;p9"/>
              <p:cNvSpPr/>
              <p:nvPr/>
            </p:nvSpPr>
            <p:spPr>
              <a:xfrm>
                <a:off x="3591335" y="3722953"/>
                <a:ext cx="645353" cy="756926"/>
              </a:xfrm>
              <a:custGeom>
                <a:rect b="b" l="l" r="r" t="t"/>
                <a:pathLst>
                  <a:path extrusionOk="0" h="281909" w="240355">
                    <a:moveTo>
                      <a:pt x="230999" y="281909"/>
                    </a:moveTo>
                    <a:lnTo>
                      <a:pt x="228475" y="278137"/>
                    </a:lnTo>
                    <a:cubicBezTo>
                      <a:pt x="206852" y="245895"/>
                      <a:pt x="178488" y="224630"/>
                      <a:pt x="148612" y="218264"/>
                    </a:cubicBezTo>
                    <a:cubicBezTo>
                      <a:pt x="146080" y="217722"/>
                      <a:pt x="143521" y="217277"/>
                      <a:pt x="140945" y="216823"/>
                    </a:cubicBezTo>
                    <a:cubicBezTo>
                      <a:pt x="129086" y="214736"/>
                      <a:pt x="116834" y="212588"/>
                      <a:pt x="106773" y="202012"/>
                    </a:cubicBezTo>
                    <a:cubicBezTo>
                      <a:pt x="102442" y="197462"/>
                      <a:pt x="98887" y="191629"/>
                      <a:pt x="95447" y="185996"/>
                    </a:cubicBezTo>
                    <a:cubicBezTo>
                      <a:pt x="92189" y="180652"/>
                      <a:pt x="88818" y="175124"/>
                      <a:pt x="84950" y="171045"/>
                    </a:cubicBezTo>
                    <a:cubicBezTo>
                      <a:pt x="72636" y="158050"/>
                      <a:pt x="57083" y="160173"/>
                      <a:pt x="40622" y="162417"/>
                    </a:cubicBezTo>
                    <a:cubicBezTo>
                      <a:pt x="33626" y="163378"/>
                      <a:pt x="26378" y="164382"/>
                      <a:pt x="19374" y="164137"/>
                    </a:cubicBezTo>
                    <a:cubicBezTo>
                      <a:pt x="15366" y="164015"/>
                      <a:pt x="10266" y="163325"/>
                      <a:pt x="6266" y="159169"/>
                    </a:cubicBezTo>
                    <a:cubicBezTo>
                      <a:pt x="-1349" y="151221"/>
                      <a:pt x="-1192" y="134935"/>
                      <a:pt x="2336" y="122316"/>
                    </a:cubicBezTo>
                    <a:cubicBezTo>
                      <a:pt x="3428" y="118403"/>
                      <a:pt x="4773" y="114604"/>
                      <a:pt x="6074" y="110919"/>
                    </a:cubicBezTo>
                    <a:cubicBezTo>
                      <a:pt x="8668" y="103566"/>
                      <a:pt x="11122" y="96623"/>
                      <a:pt x="11786" y="88825"/>
                    </a:cubicBezTo>
                    <a:cubicBezTo>
                      <a:pt x="12406" y="81489"/>
                      <a:pt x="11375" y="73656"/>
                      <a:pt x="10371" y="66076"/>
                    </a:cubicBezTo>
                    <a:cubicBezTo>
                      <a:pt x="8912" y="55055"/>
                      <a:pt x="7402" y="43649"/>
                      <a:pt x="10938" y="33388"/>
                    </a:cubicBezTo>
                    <a:cubicBezTo>
                      <a:pt x="14108" y="24193"/>
                      <a:pt x="20483" y="18936"/>
                      <a:pt x="24998" y="15783"/>
                    </a:cubicBezTo>
                    <a:cubicBezTo>
                      <a:pt x="40316" y="5094"/>
                      <a:pt x="57878" y="2064"/>
                      <a:pt x="74462" y="7242"/>
                    </a:cubicBezTo>
                    <a:cubicBezTo>
                      <a:pt x="76287" y="7810"/>
                      <a:pt x="78112" y="8482"/>
                      <a:pt x="79928" y="9155"/>
                    </a:cubicBezTo>
                    <a:cubicBezTo>
                      <a:pt x="84522" y="10849"/>
                      <a:pt x="88853" y="12438"/>
                      <a:pt x="93123" y="12333"/>
                    </a:cubicBezTo>
                    <a:cubicBezTo>
                      <a:pt x="98285" y="12194"/>
                      <a:pt x="103402" y="9548"/>
                      <a:pt x="108817" y="6744"/>
                    </a:cubicBezTo>
                    <a:cubicBezTo>
                      <a:pt x="111830" y="5190"/>
                      <a:pt x="114939" y="3583"/>
                      <a:pt x="118135" y="2387"/>
                    </a:cubicBezTo>
                    <a:cubicBezTo>
                      <a:pt x="138028" y="-5036"/>
                      <a:pt x="160454" y="5234"/>
                      <a:pt x="173955" y="27948"/>
                    </a:cubicBezTo>
                    <a:cubicBezTo>
                      <a:pt x="186479" y="49021"/>
                      <a:pt x="191011" y="80563"/>
                      <a:pt x="185596" y="107600"/>
                    </a:cubicBezTo>
                    <a:cubicBezTo>
                      <a:pt x="196897" y="108875"/>
                      <a:pt x="207149" y="120482"/>
                      <a:pt x="210398" y="136472"/>
                    </a:cubicBezTo>
                    <a:cubicBezTo>
                      <a:pt x="211830" y="143519"/>
                      <a:pt x="211917" y="150907"/>
                      <a:pt x="211996" y="158042"/>
                    </a:cubicBezTo>
                    <a:cubicBezTo>
                      <a:pt x="212066" y="164207"/>
                      <a:pt x="212136" y="170582"/>
                      <a:pt x="213105" y="176512"/>
                    </a:cubicBezTo>
                    <a:cubicBezTo>
                      <a:pt x="215183" y="189271"/>
                      <a:pt x="220982" y="199165"/>
                      <a:pt x="227112" y="209636"/>
                    </a:cubicBezTo>
                    <a:cubicBezTo>
                      <a:pt x="229427" y="213583"/>
                      <a:pt x="231820" y="217661"/>
                      <a:pt x="233968" y="221880"/>
                    </a:cubicBezTo>
                    <a:cubicBezTo>
                      <a:pt x="241723" y="237066"/>
                      <a:pt x="243382" y="263291"/>
                      <a:pt x="233505" y="278119"/>
                    </a:cubicBezTo>
                    <a:lnTo>
                      <a:pt x="230990" y="281892"/>
                    </a:lnTo>
                    <a:close/>
                    <a:moveTo>
                      <a:pt x="58926" y="154654"/>
                    </a:moveTo>
                    <a:cubicBezTo>
                      <a:pt x="69754" y="154654"/>
                      <a:pt x="80225" y="157230"/>
                      <a:pt x="89351" y="166862"/>
                    </a:cubicBezTo>
                    <a:cubicBezTo>
                      <a:pt x="93656" y="171412"/>
                      <a:pt x="97202" y="177210"/>
                      <a:pt x="100625" y="182826"/>
                    </a:cubicBezTo>
                    <a:cubicBezTo>
                      <a:pt x="103900" y="188188"/>
                      <a:pt x="107280" y="193733"/>
                      <a:pt x="111166" y="197820"/>
                    </a:cubicBezTo>
                    <a:cubicBezTo>
                      <a:pt x="119846" y="206946"/>
                      <a:pt x="130605" y="208841"/>
                      <a:pt x="141993" y="210841"/>
                    </a:cubicBezTo>
                    <a:cubicBezTo>
                      <a:pt x="144639" y="211304"/>
                      <a:pt x="147276" y="211767"/>
                      <a:pt x="149870" y="212326"/>
                    </a:cubicBezTo>
                    <a:cubicBezTo>
                      <a:pt x="180007" y="218753"/>
                      <a:pt x="208555" y="239406"/>
                      <a:pt x="230702" y="270679"/>
                    </a:cubicBezTo>
                    <a:cubicBezTo>
                      <a:pt x="236675" y="257309"/>
                      <a:pt x="234736" y="236708"/>
                      <a:pt x="228580" y="224639"/>
                    </a:cubicBezTo>
                    <a:cubicBezTo>
                      <a:pt x="226510" y="220578"/>
                      <a:pt x="224161" y="216570"/>
                      <a:pt x="221890" y="212701"/>
                    </a:cubicBezTo>
                    <a:cubicBezTo>
                      <a:pt x="215742" y="202204"/>
                      <a:pt x="209385" y="191358"/>
                      <a:pt x="207132" y="177481"/>
                    </a:cubicBezTo>
                    <a:cubicBezTo>
                      <a:pt x="206093" y="171097"/>
                      <a:pt x="206014" y="164496"/>
                      <a:pt x="205944" y="158112"/>
                    </a:cubicBezTo>
                    <a:cubicBezTo>
                      <a:pt x="205865" y="150933"/>
                      <a:pt x="205787" y="144157"/>
                      <a:pt x="204468" y="137677"/>
                    </a:cubicBezTo>
                    <a:cubicBezTo>
                      <a:pt x="201508" y="123110"/>
                      <a:pt x="191744" y="112552"/>
                      <a:pt x="182182" y="113618"/>
                    </a:cubicBezTo>
                    <a:lnTo>
                      <a:pt x="177894" y="114098"/>
                    </a:lnTo>
                    <a:lnTo>
                      <a:pt x="178890" y="109898"/>
                    </a:lnTo>
                    <a:cubicBezTo>
                      <a:pt x="185177" y="83507"/>
                      <a:pt x="181099" y="51815"/>
                      <a:pt x="168750" y="31031"/>
                    </a:cubicBezTo>
                    <a:cubicBezTo>
                      <a:pt x="156795" y="10919"/>
                      <a:pt x="137304" y="1688"/>
                      <a:pt x="120265" y="8054"/>
                    </a:cubicBezTo>
                    <a:cubicBezTo>
                      <a:pt x="117401" y="9120"/>
                      <a:pt x="114589" y="10578"/>
                      <a:pt x="111602" y="12124"/>
                    </a:cubicBezTo>
                    <a:cubicBezTo>
                      <a:pt x="105821" y="15111"/>
                      <a:pt x="99839" y="18202"/>
                      <a:pt x="93290" y="18385"/>
                    </a:cubicBezTo>
                    <a:cubicBezTo>
                      <a:pt x="87884" y="18577"/>
                      <a:pt x="82749" y="16656"/>
                      <a:pt x="77824" y="14831"/>
                    </a:cubicBezTo>
                    <a:cubicBezTo>
                      <a:pt x="76103" y="14193"/>
                      <a:pt x="74374" y="13556"/>
                      <a:pt x="72645" y="13014"/>
                    </a:cubicBezTo>
                    <a:cubicBezTo>
                      <a:pt x="57895" y="8395"/>
                      <a:pt x="42202" y="11146"/>
                      <a:pt x="28465" y="20735"/>
                    </a:cubicBezTo>
                    <a:cubicBezTo>
                      <a:pt x="22387" y="24979"/>
                      <a:pt x="18641" y="29616"/>
                      <a:pt x="16659" y="35345"/>
                    </a:cubicBezTo>
                    <a:cubicBezTo>
                      <a:pt x="13585" y="44261"/>
                      <a:pt x="14938" y="54461"/>
                      <a:pt x="16370" y="65263"/>
                    </a:cubicBezTo>
                    <a:cubicBezTo>
                      <a:pt x="17418" y="73167"/>
                      <a:pt x="18501" y="81332"/>
                      <a:pt x="17820" y="89323"/>
                    </a:cubicBezTo>
                    <a:cubicBezTo>
                      <a:pt x="17086" y="97890"/>
                      <a:pt x="14396" y="105531"/>
                      <a:pt x="11786" y="112919"/>
                    </a:cubicBezTo>
                    <a:cubicBezTo>
                      <a:pt x="10519" y="116499"/>
                      <a:pt x="9209" y="120211"/>
                      <a:pt x="8170" y="123931"/>
                    </a:cubicBezTo>
                    <a:cubicBezTo>
                      <a:pt x="5105" y="134873"/>
                      <a:pt x="4974" y="149038"/>
                      <a:pt x="10641" y="154959"/>
                    </a:cubicBezTo>
                    <a:cubicBezTo>
                      <a:pt x="13095" y="157518"/>
                      <a:pt x="16379" y="157963"/>
                      <a:pt x="19558" y="158068"/>
                    </a:cubicBezTo>
                    <a:cubicBezTo>
                      <a:pt x="26064" y="158278"/>
                      <a:pt x="33041" y="157317"/>
                      <a:pt x="39792" y="156400"/>
                    </a:cubicBezTo>
                    <a:cubicBezTo>
                      <a:pt x="46158" y="155535"/>
                      <a:pt x="52594" y="154654"/>
                      <a:pt x="58917" y="15465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4" name="Google Shape;1854;p9"/>
              <p:cNvSpPr/>
              <p:nvPr/>
            </p:nvSpPr>
            <p:spPr>
              <a:xfrm>
                <a:off x="4447420" y="3920382"/>
                <a:ext cx="674638" cy="305854"/>
              </a:xfrm>
              <a:custGeom>
                <a:rect b="b" l="l" r="r" t="t"/>
                <a:pathLst>
                  <a:path extrusionOk="0" h="113912" w="251262">
                    <a:moveTo>
                      <a:pt x="4017" y="113903"/>
                    </a:moveTo>
                    <a:lnTo>
                      <a:pt x="0" y="109362"/>
                    </a:lnTo>
                    <a:cubicBezTo>
                      <a:pt x="13815" y="97127"/>
                      <a:pt x="28635" y="87582"/>
                      <a:pt x="44066" y="80989"/>
                    </a:cubicBezTo>
                    <a:cubicBezTo>
                      <a:pt x="57751" y="75147"/>
                      <a:pt x="71601" y="71724"/>
                      <a:pt x="84997" y="68414"/>
                    </a:cubicBezTo>
                    <a:lnTo>
                      <a:pt x="86124" y="68134"/>
                    </a:lnTo>
                    <a:cubicBezTo>
                      <a:pt x="141255" y="54502"/>
                      <a:pt x="198272" y="40416"/>
                      <a:pt x="247411" y="0"/>
                    </a:cubicBezTo>
                    <a:lnTo>
                      <a:pt x="251263" y="4690"/>
                    </a:lnTo>
                    <a:cubicBezTo>
                      <a:pt x="201058" y="45970"/>
                      <a:pt x="143368" y="60231"/>
                      <a:pt x="87582" y="74029"/>
                    </a:cubicBezTo>
                    <a:lnTo>
                      <a:pt x="86456" y="74309"/>
                    </a:lnTo>
                    <a:cubicBezTo>
                      <a:pt x="73295" y="77557"/>
                      <a:pt x="59680" y="80928"/>
                      <a:pt x="46450" y="86578"/>
                    </a:cubicBezTo>
                    <a:cubicBezTo>
                      <a:pt x="31622" y="92909"/>
                      <a:pt x="17352" y="102105"/>
                      <a:pt x="4026" y="1139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5" name="Google Shape;1855;p9"/>
              <p:cNvSpPr/>
              <p:nvPr/>
            </p:nvSpPr>
            <p:spPr>
              <a:xfrm>
                <a:off x="4327147" y="3836317"/>
                <a:ext cx="151273" cy="378682"/>
              </a:xfrm>
              <a:custGeom>
                <a:rect b="b" l="l" r="r" t="t"/>
                <a:pathLst>
                  <a:path extrusionOk="0" h="141036" w="56340">
                    <a:moveTo>
                      <a:pt x="49585" y="141036"/>
                    </a:moveTo>
                    <a:lnTo>
                      <a:pt x="44870" y="137220"/>
                    </a:lnTo>
                    <a:cubicBezTo>
                      <a:pt x="48869" y="132277"/>
                      <a:pt x="50878" y="123151"/>
                      <a:pt x="50118" y="113405"/>
                    </a:cubicBezTo>
                    <a:cubicBezTo>
                      <a:pt x="49384" y="103956"/>
                      <a:pt x="46371" y="95136"/>
                      <a:pt x="43612" y="87608"/>
                    </a:cubicBezTo>
                    <a:cubicBezTo>
                      <a:pt x="32067" y="56187"/>
                      <a:pt x="17396" y="27901"/>
                      <a:pt x="0" y="3519"/>
                    </a:cubicBezTo>
                    <a:lnTo>
                      <a:pt x="4934" y="0"/>
                    </a:lnTo>
                    <a:cubicBezTo>
                      <a:pt x="22644" y="24819"/>
                      <a:pt x="37569" y="53593"/>
                      <a:pt x="49297" y="85521"/>
                    </a:cubicBezTo>
                    <a:cubicBezTo>
                      <a:pt x="52205" y="93425"/>
                      <a:pt x="55366" y="102716"/>
                      <a:pt x="56161" y="112934"/>
                    </a:cubicBezTo>
                    <a:cubicBezTo>
                      <a:pt x="57052" y="124330"/>
                      <a:pt x="54589" y="134836"/>
                      <a:pt x="49577" y="1410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6" name="Google Shape;1856;p9"/>
              <p:cNvSpPr/>
              <p:nvPr/>
            </p:nvSpPr>
            <p:spPr>
              <a:xfrm>
                <a:off x="3677125" y="3812000"/>
                <a:ext cx="576558" cy="720901"/>
              </a:xfrm>
              <a:custGeom>
                <a:rect b="b" l="l" r="r" t="t"/>
                <a:pathLst>
                  <a:path extrusionOk="0" h="268492" w="214733">
                    <a:moveTo>
                      <a:pt x="208812" y="268484"/>
                    </a:moveTo>
                    <a:cubicBezTo>
                      <a:pt x="198333" y="218418"/>
                      <a:pt x="162301" y="173706"/>
                      <a:pt x="124147" y="126374"/>
                    </a:cubicBezTo>
                    <a:cubicBezTo>
                      <a:pt x="117021" y="117527"/>
                      <a:pt x="109650" y="108384"/>
                      <a:pt x="102472" y="99232"/>
                    </a:cubicBezTo>
                    <a:cubicBezTo>
                      <a:pt x="71916" y="60231"/>
                      <a:pt x="38311" y="34399"/>
                      <a:pt x="18226" y="18968"/>
                    </a:cubicBezTo>
                    <a:cubicBezTo>
                      <a:pt x="8148" y="11222"/>
                      <a:pt x="2070" y="6550"/>
                      <a:pt x="0" y="3152"/>
                    </a:cubicBezTo>
                    <a:lnTo>
                      <a:pt x="5187" y="0"/>
                    </a:lnTo>
                    <a:cubicBezTo>
                      <a:pt x="6663" y="2428"/>
                      <a:pt x="13396" y="7606"/>
                      <a:pt x="21920" y="14156"/>
                    </a:cubicBezTo>
                    <a:cubicBezTo>
                      <a:pt x="42224" y="29762"/>
                      <a:pt x="76212" y="55891"/>
                      <a:pt x="107240" y="95494"/>
                    </a:cubicBezTo>
                    <a:cubicBezTo>
                      <a:pt x="114392" y="104620"/>
                      <a:pt x="121745" y="113746"/>
                      <a:pt x="128854" y="122575"/>
                    </a:cubicBezTo>
                    <a:cubicBezTo>
                      <a:pt x="167480" y="170501"/>
                      <a:pt x="203957" y="215764"/>
                      <a:pt x="214733" y="267253"/>
                    </a:cubicBezTo>
                    <a:lnTo>
                      <a:pt x="208804" y="26849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7" name="Google Shape;1857;p9"/>
              <p:cNvSpPr/>
              <p:nvPr/>
            </p:nvSpPr>
            <p:spPr>
              <a:xfrm>
                <a:off x="3682167" y="3814859"/>
                <a:ext cx="306227" cy="294128"/>
              </a:xfrm>
              <a:custGeom>
                <a:rect b="b" l="l" r="r" t="t"/>
                <a:pathLst>
                  <a:path extrusionOk="0" h="109545" w="114051">
                    <a:moveTo>
                      <a:pt x="114052" y="109546"/>
                    </a:moveTo>
                    <a:lnTo>
                      <a:pt x="0" y="81382"/>
                    </a:lnTo>
                    <a:lnTo>
                      <a:pt x="1450" y="75488"/>
                    </a:lnTo>
                    <a:lnTo>
                      <a:pt x="106568" y="101459"/>
                    </a:lnTo>
                    <a:lnTo>
                      <a:pt x="89896" y="996"/>
                    </a:lnTo>
                    <a:lnTo>
                      <a:pt x="95879" y="0"/>
                    </a:lnTo>
                    <a:lnTo>
                      <a:pt x="114052" y="1095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8" name="Google Shape;1858;p9"/>
              <p:cNvSpPr/>
              <p:nvPr/>
            </p:nvSpPr>
            <p:spPr>
              <a:xfrm>
                <a:off x="3972333" y="4073390"/>
                <a:ext cx="130837" cy="181979"/>
              </a:xfrm>
              <a:custGeom>
                <a:rect b="b" l="l" r="r" t="t"/>
                <a:pathLst>
                  <a:path extrusionOk="0" h="67776" w="48729">
                    <a:moveTo>
                      <a:pt x="48729" y="67776"/>
                    </a:moveTo>
                    <a:lnTo>
                      <a:pt x="45000" y="66894"/>
                    </a:lnTo>
                    <a:cubicBezTo>
                      <a:pt x="29343" y="63209"/>
                      <a:pt x="4436" y="57707"/>
                      <a:pt x="0" y="57681"/>
                    </a:cubicBezTo>
                    <a:lnTo>
                      <a:pt x="26" y="51612"/>
                    </a:lnTo>
                    <a:cubicBezTo>
                      <a:pt x="5597" y="51638"/>
                      <a:pt x="32312" y="57716"/>
                      <a:pt x="42660" y="60118"/>
                    </a:cubicBezTo>
                    <a:lnTo>
                      <a:pt x="42660" y="0"/>
                    </a:lnTo>
                    <a:lnTo>
                      <a:pt x="48721" y="0"/>
                    </a:lnTo>
                    <a:lnTo>
                      <a:pt x="48721" y="6776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9" name="Google Shape;1859;p9"/>
              <p:cNvSpPr/>
              <p:nvPr/>
            </p:nvSpPr>
            <p:spPr>
              <a:xfrm>
                <a:off x="3596668" y="3734199"/>
                <a:ext cx="631474" cy="725538"/>
              </a:xfrm>
              <a:custGeom>
                <a:rect b="b" l="l" r="r" t="t"/>
                <a:pathLst>
                  <a:path extrusionOk="0" h="270219" w="235186">
                    <a:moveTo>
                      <a:pt x="91347" y="11342"/>
                    </a:moveTo>
                    <a:cubicBezTo>
                      <a:pt x="86090" y="8137"/>
                      <a:pt x="79575" y="10512"/>
                      <a:pt x="75864" y="16992"/>
                    </a:cubicBezTo>
                    <a:cubicBezTo>
                      <a:pt x="100595" y="46745"/>
                      <a:pt x="121423" y="83912"/>
                      <a:pt x="136784" y="125708"/>
                    </a:cubicBezTo>
                    <a:cubicBezTo>
                      <a:pt x="138871" y="111159"/>
                      <a:pt x="140959" y="96601"/>
                      <a:pt x="143046" y="82052"/>
                    </a:cubicBezTo>
                    <a:cubicBezTo>
                      <a:pt x="170153" y="148597"/>
                      <a:pt x="201015" y="211622"/>
                      <a:pt x="235186" y="270220"/>
                    </a:cubicBezTo>
                    <a:cubicBezTo>
                      <a:pt x="207049" y="239803"/>
                      <a:pt x="177322" y="208408"/>
                      <a:pt x="143011" y="202121"/>
                    </a:cubicBezTo>
                    <a:cubicBezTo>
                      <a:pt x="131955" y="200094"/>
                      <a:pt x="120218" y="200558"/>
                      <a:pt x="110507" y="192314"/>
                    </a:cubicBezTo>
                    <a:cubicBezTo>
                      <a:pt x="99643" y="183092"/>
                      <a:pt x="93076" y="164290"/>
                      <a:pt x="81610" y="156928"/>
                    </a:cubicBezTo>
                    <a:cubicBezTo>
                      <a:pt x="75916" y="153278"/>
                      <a:pt x="69576" y="152858"/>
                      <a:pt x="63402" y="152492"/>
                    </a:cubicBezTo>
                    <a:cubicBezTo>
                      <a:pt x="47080" y="151522"/>
                      <a:pt x="30767" y="150544"/>
                      <a:pt x="14445" y="149575"/>
                    </a:cubicBezTo>
                    <a:cubicBezTo>
                      <a:pt x="11188" y="149383"/>
                      <a:pt x="7764" y="149112"/>
                      <a:pt x="4987" y="146518"/>
                    </a:cubicBezTo>
                    <a:cubicBezTo>
                      <a:pt x="-1108" y="140807"/>
                      <a:pt x="-986" y="126991"/>
                      <a:pt x="1992" y="117123"/>
                    </a:cubicBezTo>
                    <a:cubicBezTo>
                      <a:pt x="4970" y="107255"/>
                      <a:pt x="10009" y="98758"/>
                      <a:pt x="11747" y="88235"/>
                    </a:cubicBezTo>
                    <a:cubicBezTo>
                      <a:pt x="14558" y="71171"/>
                      <a:pt x="8053" y="53129"/>
                      <a:pt x="10306" y="35872"/>
                    </a:cubicBezTo>
                    <a:cubicBezTo>
                      <a:pt x="13371" y="12399"/>
                      <a:pt x="31291" y="268"/>
                      <a:pt x="47080" y="7"/>
                    </a:cubicBezTo>
                    <a:cubicBezTo>
                      <a:pt x="62878" y="-256"/>
                      <a:pt x="78457" y="7368"/>
                      <a:pt x="94229" y="6067"/>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0" name="Google Shape;1860;p9"/>
              <p:cNvSpPr/>
              <p:nvPr/>
            </p:nvSpPr>
            <p:spPr>
              <a:xfrm>
                <a:off x="4403294" y="3758663"/>
                <a:ext cx="783048" cy="595936"/>
              </a:xfrm>
              <a:custGeom>
                <a:rect b="b" l="l" r="r" t="t"/>
                <a:pathLst>
                  <a:path extrusionOk="0" h="221950" w="291638">
                    <a:moveTo>
                      <a:pt x="9875" y="168899"/>
                    </a:moveTo>
                    <a:cubicBezTo>
                      <a:pt x="31000" y="163545"/>
                      <a:pt x="38746" y="123504"/>
                      <a:pt x="55705" y="103690"/>
                    </a:cubicBezTo>
                    <a:cubicBezTo>
                      <a:pt x="65102" y="92704"/>
                      <a:pt x="77153" y="88320"/>
                      <a:pt x="87257" y="78871"/>
                    </a:cubicBezTo>
                    <a:cubicBezTo>
                      <a:pt x="104356" y="62890"/>
                      <a:pt x="114705" y="31696"/>
                      <a:pt x="112967" y="1375"/>
                    </a:cubicBezTo>
                    <a:cubicBezTo>
                      <a:pt x="128712" y="5576"/>
                      <a:pt x="137952" y="37224"/>
                      <a:pt x="129411" y="57693"/>
                    </a:cubicBezTo>
                    <a:cubicBezTo>
                      <a:pt x="151461" y="58113"/>
                      <a:pt x="173311" y="40559"/>
                      <a:pt x="185450" y="12667"/>
                    </a:cubicBezTo>
                    <a:cubicBezTo>
                      <a:pt x="187293" y="8440"/>
                      <a:pt x="189065" y="3777"/>
                      <a:pt x="192034" y="1436"/>
                    </a:cubicBezTo>
                    <a:cubicBezTo>
                      <a:pt x="197440" y="-2843"/>
                      <a:pt x="204400" y="3025"/>
                      <a:pt x="207090" y="11313"/>
                    </a:cubicBezTo>
                    <a:cubicBezTo>
                      <a:pt x="209788" y="19600"/>
                      <a:pt x="209404" y="29329"/>
                      <a:pt x="208950" y="38543"/>
                    </a:cubicBezTo>
                    <a:cubicBezTo>
                      <a:pt x="226547" y="25932"/>
                      <a:pt x="245794" y="12999"/>
                      <a:pt x="264797" y="19321"/>
                    </a:cubicBezTo>
                    <a:cubicBezTo>
                      <a:pt x="283809" y="25653"/>
                      <a:pt x="299082" y="61414"/>
                      <a:pt x="287773" y="85412"/>
                    </a:cubicBezTo>
                    <a:cubicBezTo>
                      <a:pt x="284996" y="91298"/>
                      <a:pt x="281023" y="95734"/>
                      <a:pt x="278394" y="101777"/>
                    </a:cubicBezTo>
                    <a:cubicBezTo>
                      <a:pt x="275774" y="107820"/>
                      <a:pt x="274953" y="116806"/>
                      <a:pt x="278464" y="121697"/>
                    </a:cubicBezTo>
                    <a:cubicBezTo>
                      <a:pt x="250274" y="141792"/>
                      <a:pt x="217080" y="128186"/>
                      <a:pt x="186079" y="132884"/>
                    </a:cubicBezTo>
                    <a:cubicBezTo>
                      <a:pt x="151697" y="138089"/>
                      <a:pt x="119787" y="166069"/>
                      <a:pt x="85249" y="167318"/>
                    </a:cubicBezTo>
                    <a:cubicBezTo>
                      <a:pt x="65660" y="168025"/>
                      <a:pt x="44676" y="160418"/>
                      <a:pt x="27341" y="174243"/>
                    </a:cubicBezTo>
                    <a:cubicBezTo>
                      <a:pt x="14861" y="184190"/>
                      <a:pt x="6958" y="203376"/>
                      <a:pt x="7" y="221951"/>
                    </a:cubicBezTo>
                    <a:cubicBezTo>
                      <a:pt x="-255" y="193569"/>
                      <a:pt x="7072" y="165187"/>
                      <a:pt x="19970" y="14460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861" name="Google Shape;1861;p9"/>
            <p:cNvGrpSpPr/>
            <p:nvPr/>
          </p:nvGrpSpPr>
          <p:grpSpPr>
            <a:xfrm>
              <a:off x="8499719" y="2701725"/>
              <a:ext cx="938311" cy="1247185"/>
              <a:chOff x="3119733" y="3330466"/>
              <a:chExt cx="2464051" cy="3275172"/>
            </a:xfrm>
          </p:grpSpPr>
          <p:sp>
            <p:nvSpPr>
              <p:cNvPr id="1862" name="Google Shape;1862;p9"/>
              <p:cNvSpPr/>
              <p:nvPr/>
            </p:nvSpPr>
            <p:spPr>
              <a:xfrm>
                <a:off x="3943266" y="4011374"/>
                <a:ext cx="587256" cy="1061807"/>
              </a:xfrm>
              <a:custGeom>
                <a:rect b="b" l="l" r="r" t="t"/>
                <a:pathLst>
                  <a:path extrusionOk="0" h="353053" w="195264">
                    <a:moveTo>
                      <a:pt x="110978" y="7606"/>
                    </a:moveTo>
                    <a:cubicBezTo>
                      <a:pt x="96795" y="12497"/>
                      <a:pt x="88045" y="27343"/>
                      <a:pt x="86080" y="42110"/>
                    </a:cubicBezTo>
                    <a:cubicBezTo>
                      <a:pt x="84107" y="56877"/>
                      <a:pt x="87652" y="71758"/>
                      <a:pt x="91171" y="86246"/>
                    </a:cubicBezTo>
                    <a:cubicBezTo>
                      <a:pt x="96996" y="110235"/>
                      <a:pt x="103048" y="134748"/>
                      <a:pt x="116628" y="155428"/>
                    </a:cubicBezTo>
                    <a:cubicBezTo>
                      <a:pt x="126260" y="170108"/>
                      <a:pt x="139290" y="182229"/>
                      <a:pt x="150468" y="195783"/>
                    </a:cubicBezTo>
                    <a:cubicBezTo>
                      <a:pt x="186159" y="239072"/>
                      <a:pt x="201939" y="297905"/>
                      <a:pt x="192648" y="353053"/>
                    </a:cubicBezTo>
                    <a:cubicBezTo>
                      <a:pt x="194744" y="295757"/>
                      <a:pt x="173994" y="237945"/>
                      <a:pt x="135867" y="194866"/>
                    </a:cubicBezTo>
                    <a:cubicBezTo>
                      <a:pt x="131683" y="190141"/>
                      <a:pt x="127256" y="185548"/>
                      <a:pt x="121990" y="182037"/>
                    </a:cubicBezTo>
                    <a:cubicBezTo>
                      <a:pt x="114645" y="177147"/>
                      <a:pt x="106009" y="174597"/>
                      <a:pt x="97529" y="172108"/>
                    </a:cubicBezTo>
                    <a:cubicBezTo>
                      <a:pt x="65016" y="162589"/>
                      <a:pt x="32513" y="153062"/>
                      <a:pt x="0" y="143542"/>
                    </a:cubicBezTo>
                    <a:cubicBezTo>
                      <a:pt x="35622" y="143848"/>
                      <a:pt x="71173" y="150817"/>
                      <a:pt x="104227" y="163995"/>
                    </a:cubicBezTo>
                    <a:cubicBezTo>
                      <a:pt x="105912" y="158319"/>
                      <a:pt x="103948" y="152284"/>
                      <a:pt x="101992" y="146686"/>
                    </a:cubicBezTo>
                    <a:cubicBezTo>
                      <a:pt x="89189" y="110043"/>
                      <a:pt x="76378" y="73391"/>
                      <a:pt x="63575" y="36748"/>
                    </a:cubicBezTo>
                    <a:cubicBezTo>
                      <a:pt x="76002" y="22321"/>
                      <a:pt x="90752" y="9868"/>
                      <a:pt x="107091" y="0"/>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3" name="Google Shape;1863;p9"/>
              <p:cNvSpPr/>
              <p:nvPr/>
            </p:nvSpPr>
            <p:spPr>
              <a:xfrm>
                <a:off x="3883160" y="4004205"/>
                <a:ext cx="655773" cy="1070396"/>
              </a:xfrm>
              <a:custGeom>
                <a:rect b="b" l="l" r="r" t="t"/>
                <a:pathLst>
                  <a:path extrusionOk="0" h="355909" w="218046">
                    <a:moveTo>
                      <a:pt x="215379" y="355909"/>
                    </a:moveTo>
                    <a:lnTo>
                      <a:pt x="209852" y="355342"/>
                    </a:lnTo>
                    <a:cubicBezTo>
                      <a:pt x="211930" y="298674"/>
                      <a:pt x="191486" y="241718"/>
                      <a:pt x="153769" y="199093"/>
                    </a:cubicBezTo>
                    <a:cubicBezTo>
                      <a:pt x="149883" y="194700"/>
                      <a:pt x="145578" y="190159"/>
                      <a:pt x="140434" y="186744"/>
                    </a:cubicBezTo>
                    <a:cubicBezTo>
                      <a:pt x="133378" y="182046"/>
                      <a:pt x="124915" y="179566"/>
                      <a:pt x="116733" y="177173"/>
                    </a:cubicBezTo>
                    <a:lnTo>
                      <a:pt x="0" y="142984"/>
                    </a:lnTo>
                    <a:lnTo>
                      <a:pt x="20016" y="143150"/>
                    </a:lnTo>
                    <a:cubicBezTo>
                      <a:pt x="55087" y="143446"/>
                      <a:pt x="89399" y="149970"/>
                      <a:pt x="122060" y="162545"/>
                    </a:cubicBezTo>
                    <a:cubicBezTo>
                      <a:pt x="122252" y="158711"/>
                      <a:pt x="120942" y="154546"/>
                      <a:pt x="119352" y="149996"/>
                    </a:cubicBezTo>
                    <a:lnTo>
                      <a:pt x="80404" y="38538"/>
                    </a:lnTo>
                    <a:lnTo>
                      <a:pt x="81452" y="37316"/>
                    </a:lnTo>
                    <a:cubicBezTo>
                      <a:pt x="94114" y="22609"/>
                      <a:pt x="108987" y="10051"/>
                      <a:pt x="125640" y="0"/>
                    </a:cubicBezTo>
                    <a:lnTo>
                      <a:pt x="128513" y="4768"/>
                    </a:lnTo>
                    <a:cubicBezTo>
                      <a:pt x="112820" y="14243"/>
                      <a:pt x="98769" y="26006"/>
                      <a:pt x="86718" y="39743"/>
                    </a:cubicBezTo>
                    <a:lnTo>
                      <a:pt x="124601" y="148162"/>
                    </a:lnTo>
                    <a:cubicBezTo>
                      <a:pt x="126409" y="153341"/>
                      <a:pt x="128889" y="160423"/>
                      <a:pt x="126880" y="167183"/>
                    </a:cubicBezTo>
                    <a:lnTo>
                      <a:pt x="126016" y="170099"/>
                    </a:lnTo>
                    <a:lnTo>
                      <a:pt x="123186" y="168973"/>
                    </a:lnTo>
                    <a:cubicBezTo>
                      <a:pt x="97939" y="158912"/>
                      <a:pt x="70763" y="152442"/>
                      <a:pt x="43473" y="149909"/>
                    </a:cubicBezTo>
                    <a:lnTo>
                      <a:pt x="118296" y="171828"/>
                    </a:lnTo>
                    <a:cubicBezTo>
                      <a:pt x="126880" y="174343"/>
                      <a:pt x="135753" y="176946"/>
                      <a:pt x="143516" y="182107"/>
                    </a:cubicBezTo>
                    <a:cubicBezTo>
                      <a:pt x="149184" y="185879"/>
                      <a:pt x="153795" y="190726"/>
                      <a:pt x="157935" y="195407"/>
                    </a:cubicBezTo>
                    <a:cubicBezTo>
                      <a:pt x="185382" y="226418"/>
                      <a:pt x="203905" y="264843"/>
                      <a:pt x="211581" y="305302"/>
                    </a:cubicBezTo>
                    <a:cubicBezTo>
                      <a:pt x="207895" y="267008"/>
                      <a:pt x="192892" y="229754"/>
                      <a:pt x="168309" y="199939"/>
                    </a:cubicBezTo>
                    <a:cubicBezTo>
                      <a:pt x="164379" y="195171"/>
                      <a:pt x="160118" y="190482"/>
                      <a:pt x="156005" y="185941"/>
                    </a:cubicBezTo>
                    <a:cubicBezTo>
                      <a:pt x="148442" y="177601"/>
                      <a:pt x="140617" y="168982"/>
                      <a:pt x="134295" y="159340"/>
                    </a:cubicBezTo>
                    <a:cubicBezTo>
                      <a:pt x="120305" y="138023"/>
                      <a:pt x="114008" y="112130"/>
                      <a:pt x="108463" y="89285"/>
                    </a:cubicBezTo>
                    <a:cubicBezTo>
                      <a:pt x="105083" y="75374"/>
                      <a:pt x="101249" y="59602"/>
                      <a:pt x="103319" y="44127"/>
                    </a:cubicBezTo>
                    <a:cubicBezTo>
                      <a:pt x="105660" y="26591"/>
                      <a:pt x="116165" y="12156"/>
                      <a:pt x="130077" y="7353"/>
                    </a:cubicBezTo>
                    <a:lnTo>
                      <a:pt x="131893" y="12619"/>
                    </a:lnTo>
                    <a:cubicBezTo>
                      <a:pt x="119955" y="16741"/>
                      <a:pt x="110908" y="29395"/>
                      <a:pt x="108838" y="44861"/>
                    </a:cubicBezTo>
                    <a:cubicBezTo>
                      <a:pt x="106908" y="59305"/>
                      <a:pt x="110454" y="73871"/>
                      <a:pt x="113877" y="87966"/>
                    </a:cubicBezTo>
                    <a:cubicBezTo>
                      <a:pt x="119588" y="111466"/>
                      <a:pt x="125492" y="135770"/>
                      <a:pt x="138958" y="156284"/>
                    </a:cubicBezTo>
                    <a:cubicBezTo>
                      <a:pt x="145045" y="165558"/>
                      <a:pt x="152721" y="174020"/>
                      <a:pt x="160135" y="182194"/>
                    </a:cubicBezTo>
                    <a:cubicBezTo>
                      <a:pt x="164292" y="186779"/>
                      <a:pt x="168597" y="191521"/>
                      <a:pt x="172615" y="196394"/>
                    </a:cubicBezTo>
                    <a:cubicBezTo>
                      <a:pt x="208830" y="240312"/>
                      <a:pt x="224820" y="299940"/>
                      <a:pt x="215388" y="3559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4" name="Google Shape;1864;p9"/>
              <p:cNvSpPr/>
              <p:nvPr/>
            </p:nvSpPr>
            <p:spPr>
              <a:xfrm>
                <a:off x="3842977" y="3449697"/>
                <a:ext cx="623058" cy="541314"/>
              </a:xfrm>
              <a:custGeom>
                <a:rect b="b" l="l" r="r" t="t"/>
                <a:pathLst>
                  <a:path extrusionOk="0" h="179988" w="207168">
                    <a:moveTo>
                      <a:pt x="88431" y="156508"/>
                    </a:moveTo>
                    <a:cubicBezTo>
                      <a:pt x="71708" y="146255"/>
                      <a:pt x="51989" y="140867"/>
                      <a:pt x="32322" y="141190"/>
                    </a:cubicBezTo>
                    <a:cubicBezTo>
                      <a:pt x="21459" y="141364"/>
                      <a:pt x="8202" y="142150"/>
                      <a:pt x="2395" y="133042"/>
                    </a:cubicBezTo>
                    <a:cubicBezTo>
                      <a:pt x="-784" y="128056"/>
                      <a:pt x="-391" y="121593"/>
                      <a:pt x="1225" y="115917"/>
                    </a:cubicBezTo>
                    <a:cubicBezTo>
                      <a:pt x="9661" y="86269"/>
                      <a:pt x="48505" y="72654"/>
                      <a:pt x="77358" y="84050"/>
                    </a:cubicBezTo>
                    <a:cubicBezTo>
                      <a:pt x="90449" y="43853"/>
                      <a:pt x="125616" y="11489"/>
                      <a:pt x="167010" y="1551"/>
                    </a:cubicBezTo>
                    <a:cubicBezTo>
                      <a:pt x="181742" y="-1986"/>
                      <a:pt x="201531" y="-144"/>
                      <a:pt x="206247" y="14144"/>
                    </a:cubicBezTo>
                    <a:cubicBezTo>
                      <a:pt x="209015" y="22536"/>
                      <a:pt x="205033" y="31505"/>
                      <a:pt x="201060" y="39399"/>
                    </a:cubicBezTo>
                    <a:cubicBezTo>
                      <a:pt x="177612" y="86024"/>
                      <a:pt x="151317" y="131234"/>
                      <a:pt x="122359" y="174707"/>
                    </a:cubicBezTo>
                    <a:cubicBezTo>
                      <a:pt x="120857" y="176960"/>
                      <a:pt x="119075" y="179396"/>
                      <a:pt x="116403" y="179894"/>
                    </a:cubicBezTo>
                    <a:cubicBezTo>
                      <a:pt x="114237" y="180305"/>
                      <a:pt x="112072" y="179309"/>
                      <a:pt x="110098" y="178340"/>
                    </a:cubicBezTo>
                    <a:cubicBezTo>
                      <a:pt x="96396" y="171641"/>
                      <a:pt x="82685" y="164943"/>
                      <a:pt x="68983" y="158237"/>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5" name="Google Shape;1865;p9"/>
              <p:cNvSpPr/>
              <p:nvPr/>
            </p:nvSpPr>
            <p:spPr>
              <a:xfrm>
                <a:off x="3834654" y="3441212"/>
                <a:ext cx="639810" cy="558186"/>
              </a:xfrm>
              <a:custGeom>
                <a:rect b="b" l="l" r="r" t="t"/>
                <a:pathLst>
                  <a:path extrusionOk="0" h="185598" w="212738">
                    <a:moveTo>
                      <a:pt x="118176" y="185590"/>
                    </a:moveTo>
                    <a:cubicBezTo>
                      <a:pt x="115609" y="185590"/>
                      <a:pt x="113285" y="184455"/>
                      <a:pt x="111661" y="183660"/>
                    </a:cubicBezTo>
                    <a:lnTo>
                      <a:pt x="70547" y="163557"/>
                    </a:lnTo>
                    <a:lnTo>
                      <a:pt x="72992" y="158553"/>
                    </a:lnTo>
                    <a:lnTo>
                      <a:pt x="114106" y="178656"/>
                    </a:lnTo>
                    <a:cubicBezTo>
                      <a:pt x="115870" y="179520"/>
                      <a:pt x="117434" y="180202"/>
                      <a:pt x="118674" y="179975"/>
                    </a:cubicBezTo>
                    <a:cubicBezTo>
                      <a:pt x="120246" y="179678"/>
                      <a:pt x="121591" y="177835"/>
                      <a:pt x="122822" y="175975"/>
                    </a:cubicBezTo>
                    <a:cubicBezTo>
                      <a:pt x="151614" y="132739"/>
                      <a:pt x="178040" y="87318"/>
                      <a:pt x="201357" y="40956"/>
                    </a:cubicBezTo>
                    <a:cubicBezTo>
                      <a:pt x="205226" y="33262"/>
                      <a:pt x="208797" y="25140"/>
                      <a:pt x="206378" y="17822"/>
                    </a:cubicBezTo>
                    <a:cubicBezTo>
                      <a:pt x="202029" y="4636"/>
                      <a:pt x="182503" y="4164"/>
                      <a:pt x="170434" y="7063"/>
                    </a:cubicBezTo>
                    <a:cubicBezTo>
                      <a:pt x="129974" y="16774"/>
                      <a:pt x="95566" y="48431"/>
                      <a:pt x="82773" y="87721"/>
                    </a:cubicBezTo>
                    <a:lnTo>
                      <a:pt x="81856" y="90532"/>
                    </a:lnTo>
                    <a:lnTo>
                      <a:pt x="79105" y="89450"/>
                    </a:lnTo>
                    <a:cubicBezTo>
                      <a:pt x="64364" y="83633"/>
                      <a:pt x="45937" y="84585"/>
                      <a:pt x="31030" y="91947"/>
                    </a:cubicBezTo>
                    <a:cubicBezTo>
                      <a:pt x="18638" y="98069"/>
                      <a:pt x="9984" y="107850"/>
                      <a:pt x="6674" y="119491"/>
                    </a:cubicBezTo>
                    <a:cubicBezTo>
                      <a:pt x="5461" y="123761"/>
                      <a:pt x="4613" y="129813"/>
                      <a:pt x="7513" y="134363"/>
                    </a:cubicBezTo>
                    <a:cubicBezTo>
                      <a:pt x="12167" y="141664"/>
                      <a:pt x="23381" y="141445"/>
                      <a:pt x="33266" y="141253"/>
                    </a:cubicBezTo>
                    <a:lnTo>
                      <a:pt x="35048" y="141218"/>
                    </a:lnTo>
                    <a:cubicBezTo>
                      <a:pt x="55116" y="140877"/>
                      <a:pt x="75577" y="146475"/>
                      <a:pt x="92658" y="156946"/>
                    </a:cubicBezTo>
                    <a:lnTo>
                      <a:pt x="89751" y="161697"/>
                    </a:lnTo>
                    <a:cubicBezTo>
                      <a:pt x="73568" y="151776"/>
                      <a:pt x="54164" y="146440"/>
                      <a:pt x="35144" y="146790"/>
                    </a:cubicBezTo>
                    <a:lnTo>
                      <a:pt x="33379" y="146825"/>
                    </a:lnTo>
                    <a:cubicBezTo>
                      <a:pt x="22603" y="147034"/>
                      <a:pt x="9163" y="147288"/>
                      <a:pt x="2832" y="137358"/>
                    </a:cubicBezTo>
                    <a:cubicBezTo>
                      <a:pt x="-1176" y="131062"/>
                      <a:pt x="-198" y="123342"/>
                      <a:pt x="1330" y="117971"/>
                    </a:cubicBezTo>
                    <a:cubicBezTo>
                      <a:pt x="5076" y="104793"/>
                      <a:pt x="14752" y="93781"/>
                      <a:pt x="28576" y="86961"/>
                    </a:cubicBezTo>
                    <a:cubicBezTo>
                      <a:pt x="44191" y="79250"/>
                      <a:pt x="62600" y="77931"/>
                      <a:pt x="78424" y="83275"/>
                    </a:cubicBezTo>
                    <a:cubicBezTo>
                      <a:pt x="92484" y="43462"/>
                      <a:pt x="127791" y="11587"/>
                      <a:pt x="169150" y="1667"/>
                    </a:cubicBezTo>
                    <a:cubicBezTo>
                      <a:pt x="186004" y="-2386"/>
                      <a:pt x="206501" y="409"/>
                      <a:pt x="211679" y="16093"/>
                    </a:cubicBezTo>
                    <a:cubicBezTo>
                      <a:pt x="214762" y="25429"/>
                      <a:pt x="210544" y="35122"/>
                      <a:pt x="206335" y="43471"/>
                    </a:cubicBezTo>
                    <a:cubicBezTo>
                      <a:pt x="182922" y="90026"/>
                      <a:pt x="156382" y="135655"/>
                      <a:pt x="127468" y="179075"/>
                    </a:cubicBezTo>
                    <a:cubicBezTo>
                      <a:pt x="125651" y="181800"/>
                      <a:pt x="123416" y="184760"/>
                      <a:pt x="119713" y="185459"/>
                    </a:cubicBezTo>
                    <a:cubicBezTo>
                      <a:pt x="119198" y="185555"/>
                      <a:pt x="118683" y="185599"/>
                      <a:pt x="118185" y="18559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6" name="Google Shape;1866;p9"/>
              <p:cNvSpPr/>
              <p:nvPr/>
            </p:nvSpPr>
            <p:spPr>
              <a:xfrm>
                <a:off x="4120875" y="3736636"/>
                <a:ext cx="57894" cy="347947"/>
              </a:xfrm>
              <a:custGeom>
                <a:rect b="b" l="l" r="r" t="t"/>
                <a:pathLst>
                  <a:path extrusionOk="0" h="115693" w="19250">
                    <a:moveTo>
                      <a:pt x="10977" y="115693"/>
                    </a:moveTo>
                    <a:lnTo>
                      <a:pt x="5711" y="113895"/>
                    </a:lnTo>
                    <a:cubicBezTo>
                      <a:pt x="18068" y="77732"/>
                      <a:pt x="15990" y="37063"/>
                      <a:pt x="0" y="2332"/>
                    </a:cubicBezTo>
                    <a:lnTo>
                      <a:pt x="5056" y="0"/>
                    </a:lnTo>
                    <a:cubicBezTo>
                      <a:pt x="21640" y="36023"/>
                      <a:pt x="23797" y="78194"/>
                      <a:pt x="10977" y="11569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7" name="Google Shape;1867;p9"/>
              <p:cNvSpPr/>
              <p:nvPr/>
            </p:nvSpPr>
            <p:spPr>
              <a:xfrm>
                <a:off x="3996868" y="5033451"/>
                <a:ext cx="641250" cy="518658"/>
              </a:xfrm>
              <a:custGeom>
                <a:rect b="b" l="l" r="r" t="t"/>
                <a:pathLst>
                  <a:path extrusionOk="0" h="172455" w="213217">
                    <a:moveTo>
                      <a:pt x="191902" y="118032"/>
                    </a:moveTo>
                    <a:cubicBezTo>
                      <a:pt x="157520" y="137235"/>
                      <a:pt x="122065" y="154535"/>
                      <a:pt x="85736" y="169818"/>
                    </a:cubicBezTo>
                    <a:cubicBezTo>
                      <a:pt x="81928" y="171416"/>
                      <a:pt x="77824" y="173032"/>
                      <a:pt x="73763" y="172254"/>
                    </a:cubicBezTo>
                    <a:cubicBezTo>
                      <a:pt x="69982" y="171529"/>
                      <a:pt x="66943" y="168857"/>
                      <a:pt x="63755" y="166700"/>
                    </a:cubicBezTo>
                    <a:cubicBezTo>
                      <a:pt x="50324" y="157592"/>
                      <a:pt x="30273" y="154867"/>
                      <a:pt x="24702" y="139707"/>
                    </a:cubicBezTo>
                    <a:cubicBezTo>
                      <a:pt x="21567" y="131184"/>
                      <a:pt x="24029" y="120250"/>
                      <a:pt x="17453" y="113945"/>
                    </a:cubicBezTo>
                    <a:cubicBezTo>
                      <a:pt x="13244" y="109901"/>
                      <a:pt x="6301" y="109054"/>
                      <a:pt x="3062" y="104208"/>
                    </a:cubicBezTo>
                    <a:cubicBezTo>
                      <a:pt x="1140" y="101334"/>
                      <a:pt x="983" y="97675"/>
                      <a:pt x="896" y="94226"/>
                    </a:cubicBezTo>
                    <a:cubicBezTo>
                      <a:pt x="625" y="83895"/>
                      <a:pt x="354" y="73572"/>
                      <a:pt x="84" y="63241"/>
                    </a:cubicBezTo>
                    <a:cubicBezTo>
                      <a:pt x="-65" y="57399"/>
                      <a:pt x="-205" y="51443"/>
                      <a:pt x="1446" y="45837"/>
                    </a:cubicBezTo>
                    <a:cubicBezTo>
                      <a:pt x="4118" y="36772"/>
                      <a:pt x="11105" y="29699"/>
                      <a:pt x="17847" y="23018"/>
                    </a:cubicBezTo>
                    <a:cubicBezTo>
                      <a:pt x="26789" y="14163"/>
                      <a:pt x="36282" y="4976"/>
                      <a:pt x="48438" y="1526"/>
                    </a:cubicBezTo>
                    <a:cubicBezTo>
                      <a:pt x="65878" y="-3416"/>
                      <a:pt x="84094" y="4565"/>
                      <a:pt x="100442" y="12355"/>
                    </a:cubicBezTo>
                    <a:cubicBezTo>
                      <a:pt x="124231" y="23690"/>
                      <a:pt x="148019" y="35034"/>
                      <a:pt x="171807" y="46370"/>
                    </a:cubicBezTo>
                    <a:cubicBezTo>
                      <a:pt x="187439" y="53819"/>
                      <a:pt x="204363" y="62578"/>
                      <a:pt x="210940" y="78498"/>
                    </a:cubicBezTo>
                    <a:cubicBezTo>
                      <a:pt x="219113" y="98295"/>
                      <a:pt x="204250" y="123804"/>
                      <a:pt x="182881" y="126660"/>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8" name="Google Shape;1868;p9"/>
              <p:cNvSpPr/>
              <p:nvPr/>
            </p:nvSpPr>
            <p:spPr>
              <a:xfrm>
                <a:off x="3984679" y="5021045"/>
                <a:ext cx="665692" cy="543383"/>
              </a:xfrm>
              <a:custGeom>
                <a:rect b="b" l="l" r="r" t="t"/>
                <a:pathLst>
                  <a:path extrusionOk="0" h="180676" w="221344">
                    <a:moveTo>
                      <a:pt x="80027" y="180659"/>
                    </a:moveTo>
                    <a:cubicBezTo>
                      <a:pt x="79049" y="180659"/>
                      <a:pt x="78053" y="180572"/>
                      <a:pt x="77057" y="180380"/>
                    </a:cubicBezTo>
                    <a:cubicBezTo>
                      <a:pt x="73154" y="179629"/>
                      <a:pt x="70063" y="177419"/>
                      <a:pt x="67347" y="175463"/>
                    </a:cubicBezTo>
                    <a:cubicBezTo>
                      <a:pt x="66744" y="175035"/>
                      <a:pt x="66141" y="174599"/>
                      <a:pt x="65539" y="174188"/>
                    </a:cubicBezTo>
                    <a:cubicBezTo>
                      <a:pt x="61391" y="171376"/>
                      <a:pt x="56334" y="169106"/>
                      <a:pt x="51435" y="166914"/>
                    </a:cubicBezTo>
                    <a:cubicBezTo>
                      <a:pt x="40537" y="162032"/>
                      <a:pt x="29271" y="156984"/>
                      <a:pt x="24948" y="145221"/>
                    </a:cubicBezTo>
                    <a:cubicBezTo>
                      <a:pt x="23586" y="141501"/>
                      <a:pt x="23167" y="137615"/>
                      <a:pt x="22765" y="133860"/>
                    </a:cubicBezTo>
                    <a:cubicBezTo>
                      <a:pt x="22198" y="128498"/>
                      <a:pt x="21700" y="123869"/>
                      <a:pt x="18704" y="120996"/>
                    </a:cubicBezTo>
                    <a:cubicBezTo>
                      <a:pt x="17316" y="119669"/>
                      <a:pt x="15307" y="118682"/>
                      <a:pt x="13168" y="117634"/>
                    </a:cubicBezTo>
                    <a:cubicBezTo>
                      <a:pt x="9893" y="116027"/>
                      <a:pt x="6173" y="114211"/>
                      <a:pt x="3745" y="110578"/>
                    </a:cubicBezTo>
                    <a:cubicBezTo>
                      <a:pt x="1108" y="106630"/>
                      <a:pt x="985" y="101889"/>
                      <a:pt x="898" y="98439"/>
                    </a:cubicBezTo>
                    <a:lnTo>
                      <a:pt x="86" y="67455"/>
                    </a:lnTo>
                    <a:cubicBezTo>
                      <a:pt x="-63" y="61647"/>
                      <a:pt x="-237" y="55063"/>
                      <a:pt x="1614" y="48784"/>
                    </a:cubicBezTo>
                    <a:cubicBezTo>
                      <a:pt x="4653" y="38488"/>
                      <a:pt x="12635" y="30576"/>
                      <a:pt x="19054" y="24227"/>
                    </a:cubicBezTo>
                    <a:cubicBezTo>
                      <a:pt x="27463" y="15896"/>
                      <a:pt x="37925" y="5530"/>
                      <a:pt x="51400" y="1714"/>
                    </a:cubicBezTo>
                    <a:cubicBezTo>
                      <a:pt x="69731" y="-3483"/>
                      <a:pt x="87817" y="3984"/>
                      <a:pt x="106278" y="12787"/>
                    </a:cubicBezTo>
                    <a:lnTo>
                      <a:pt x="177643" y="46802"/>
                    </a:lnTo>
                    <a:cubicBezTo>
                      <a:pt x="194655" y="54905"/>
                      <a:pt x="211841" y="64232"/>
                      <a:pt x="218784" y="81061"/>
                    </a:cubicBezTo>
                    <a:cubicBezTo>
                      <a:pt x="223080" y="91462"/>
                      <a:pt x="221919" y="104124"/>
                      <a:pt x="215684" y="114936"/>
                    </a:cubicBezTo>
                    <a:cubicBezTo>
                      <a:pt x="209378" y="125869"/>
                      <a:pt x="198838" y="133310"/>
                      <a:pt x="187485" y="134820"/>
                    </a:cubicBezTo>
                    <a:cubicBezTo>
                      <a:pt x="186053" y="135004"/>
                      <a:pt x="184734" y="134454"/>
                      <a:pt x="183861" y="133458"/>
                    </a:cubicBezTo>
                    <a:cubicBezTo>
                      <a:pt x="153811" y="149649"/>
                      <a:pt x="122774" y="164503"/>
                      <a:pt x="91371" y="177717"/>
                    </a:cubicBezTo>
                    <a:cubicBezTo>
                      <a:pt x="88314" y="179000"/>
                      <a:pt x="84350" y="180677"/>
                      <a:pt x="80018" y="180677"/>
                    </a:cubicBezTo>
                    <a:close/>
                    <a:moveTo>
                      <a:pt x="63854" y="8184"/>
                    </a:moveTo>
                    <a:cubicBezTo>
                      <a:pt x="60404" y="8184"/>
                      <a:pt x="56989" y="8613"/>
                      <a:pt x="53618" y="9564"/>
                    </a:cubicBezTo>
                    <a:cubicBezTo>
                      <a:pt x="42170" y="12813"/>
                      <a:pt x="32930" y="21956"/>
                      <a:pt x="24782" y="30026"/>
                    </a:cubicBezTo>
                    <a:cubicBezTo>
                      <a:pt x="18730" y="36016"/>
                      <a:pt x="11866" y="42811"/>
                      <a:pt x="9430" y="51098"/>
                    </a:cubicBezTo>
                    <a:cubicBezTo>
                      <a:pt x="7946" y="56137"/>
                      <a:pt x="8094" y="61787"/>
                      <a:pt x="8233" y="67245"/>
                    </a:cubicBezTo>
                    <a:lnTo>
                      <a:pt x="9046" y="98230"/>
                    </a:lnTo>
                    <a:cubicBezTo>
                      <a:pt x="9133" y="101539"/>
                      <a:pt x="9291" y="104211"/>
                      <a:pt x="10522" y="106054"/>
                    </a:cubicBezTo>
                    <a:cubicBezTo>
                      <a:pt x="11727" y="107862"/>
                      <a:pt x="14050" y="108997"/>
                      <a:pt x="16739" y="110316"/>
                    </a:cubicBezTo>
                    <a:cubicBezTo>
                      <a:pt x="19219" y="111530"/>
                      <a:pt x="22032" y="112901"/>
                      <a:pt x="24337" y="115119"/>
                    </a:cubicBezTo>
                    <a:cubicBezTo>
                      <a:pt x="29481" y="120062"/>
                      <a:pt x="30214" y="126943"/>
                      <a:pt x="30869" y="133013"/>
                    </a:cubicBezTo>
                    <a:cubicBezTo>
                      <a:pt x="31236" y="136427"/>
                      <a:pt x="31576" y="139658"/>
                      <a:pt x="32599" y="142427"/>
                    </a:cubicBezTo>
                    <a:cubicBezTo>
                      <a:pt x="35734" y="150959"/>
                      <a:pt x="44973" y="155107"/>
                      <a:pt x="54763" y="159491"/>
                    </a:cubicBezTo>
                    <a:cubicBezTo>
                      <a:pt x="59976" y="161831"/>
                      <a:pt x="65373" y="164250"/>
                      <a:pt x="70106" y="167455"/>
                    </a:cubicBezTo>
                    <a:cubicBezTo>
                      <a:pt x="70770" y="167901"/>
                      <a:pt x="71425" y="168372"/>
                      <a:pt x="72088" y="168852"/>
                    </a:cubicBezTo>
                    <a:cubicBezTo>
                      <a:pt x="74324" y="170459"/>
                      <a:pt x="76446" y="171970"/>
                      <a:pt x="78595" y="172389"/>
                    </a:cubicBezTo>
                    <a:cubicBezTo>
                      <a:pt x="81398" y="172939"/>
                      <a:pt x="84603" y="171717"/>
                      <a:pt x="88209" y="170206"/>
                    </a:cubicBezTo>
                    <a:cubicBezTo>
                      <a:pt x="124259" y="155037"/>
                      <a:pt x="159846" y="137685"/>
                      <a:pt x="193965" y="118621"/>
                    </a:cubicBezTo>
                    <a:cubicBezTo>
                      <a:pt x="195939" y="117529"/>
                      <a:pt x="198419" y="118228"/>
                      <a:pt x="199519" y="120193"/>
                    </a:cubicBezTo>
                    <a:cubicBezTo>
                      <a:pt x="199659" y="120446"/>
                      <a:pt x="199772" y="120708"/>
                      <a:pt x="199851" y="120970"/>
                    </a:cubicBezTo>
                    <a:cubicBezTo>
                      <a:pt x="203283" y="118324"/>
                      <a:pt x="206287" y="114901"/>
                      <a:pt x="208601" y="110875"/>
                    </a:cubicBezTo>
                    <a:cubicBezTo>
                      <a:pt x="213579" y="102246"/>
                      <a:pt x="214566" y="92274"/>
                      <a:pt x="211230" y="84196"/>
                    </a:cubicBezTo>
                    <a:cubicBezTo>
                      <a:pt x="205388" y="70040"/>
                      <a:pt x="190341" y="61927"/>
                      <a:pt x="174115" y="54190"/>
                    </a:cubicBezTo>
                    <a:lnTo>
                      <a:pt x="102750" y="20175"/>
                    </a:lnTo>
                    <a:cubicBezTo>
                      <a:pt x="89423" y="13826"/>
                      <a:pt x="76376" y="8202"/>
                      <a:pt x="63845" y="820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9" name="Google Shape;1869;p9"/>
              <p:cNvSpPr/>
              <p:nvPr/>
            </p:nvSpPr>
            <p:spPr>
              <a:xfrm>
                <a:off x="4048125" y="5203395"/>
                <a:ext cx="504129" cy="86688"/>
              </a:xfrm>
              <a:custGeom>
                <a:rect b="b" l="l" r="r" t="t"/>
                <a:pathLst>
                  <a:path extrusionOk="0" h="28824" w="167624">
                    <a:moveTo>
                      <a:pt x="163537" y="28824"/>
                    </a:moveTo>
                    <a:cubicBezTo>
                      <a:pt x="162821" y="28824"/>
                      <a:pt x="162096" y="28633"/>
                      <a:pt x="161433" y="28239"/>
                    </a:cubicBezTo>
                    <a:cubicBezTo>
                      <a:pt x="95953" y="-11224"/>
                      <a:pt x="12301" y="18948"/>
                      <a:pt x="6476" y="22886"/>
                    </a:cubicBezTo>
                    <a:cubicBezTo>
                      <a:pt x="4660" y="24118"/>
                      <a:pt x="2101" y="23742"/>
                      <a:pt x="808" y="21961"/>
                    </a:cubicBezTo>
                    <a:cubicBezTo>
                      <a:pt x="-484" y="20179"/>
                      <a:pt x="-213" y="17751"/>
                      <a:pt x="1524" y="16398"/>
                    </a:cubicBezTo>
                    <a:cubicBezTo>
                      <a:pt x="6817" y="12284"/>
                      <a:pt x="95325" y="-21136"/>
                      <a:pt x="165651" y="21245"/>
                    </a:cubicBezTo>
                    <a:cubicBezTo>
                      <a:pt x="167581" y="22406"/>
                      <a:pt x="168201" y="24912"/>
                      <a:pt x="167039" y="26851"/>
                    </a:cubicBezTo>
                    <a:cubicBezTo>
                      <a:pt x="166271" y="28126"/>
                      <a:pt x="164926" y="28824"/>
                      <a:pt x="163537" y="2882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0" name="Google Shape;1870;p9"/>
              <p:cNvSpPr/>
              <p:nvPr/>
            </p:nvSpPr>
            <p:spPr>
              <a:xfrm>
                <a:off x="4580311" y="5283394"/>
                <a:ext cx="995726" cy="1318356"/>
              </a:xfrm>
              <a:custGeom>
                <a:rect b="b" l="l" r="r" t="t"/>
                <a:pathLst>
                  <a:path extrusionOk="0" h="438356" w="331081">
                    <a:moveTo>
                      <a:pt x="934" y="0"/>
                    </a:moveTo>
                    <a:cubicBezTo>
                      <a:pt x="152913" y="105895"/>
                      <a:pt x="244713" y="275261"/>
                      <a:pt x="331081" y="438357"/>
                    </a:cubicBezTo>
                    <a:cubicBezTo>
                      <a:pt x="286352" y="330689"/>
                      <a:pt x="230094" y="227737"/>
                      <a:pt x="163550" y="131797"/>
                    </a:cubicBezTo>
                    <a:cubicBezTo>
                      <a:pt x="123597" y="74186"/>
                      <a:pt x="70457" y="13990"/>
                      <a:pt x="0" y="1169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1" name="Google Shape;1871;p9"/>
              <p:cNvSpPr/>
              <p:nvPr/>
            </p:nvSpPr>
            <p:spPr>
              <a:xfrm>
                <a:off x="4578341" y="5276515"/>
                <a:ext cx="1005443" cy="1329123"/>
              </a:xfrm>
              <a:custGeom>
                <a:rect b="b" l="l" r="r" t="t"/>
                <a:pathLst>
                  <a:path extrusionOk="0" h="441936" w="334312">
                    <a:moveTo>
                      <a:pt x="329274" y="441937"/>
                    </a:moveTo>
                    <a:cubicBezTo>
                      <a:pt x="251010" y="294141"/>
                      <a:pt x="162764" y="127491"/>
                      <a:pt x="19701" y="18907"/>
                    </a:cubicBezTo>
                    <a:cubicBezTo>
                      <a:pt x="13466" y="17710"/>
                      <a:pt x="7091" y="16977"/>
                      <a:pt x="568" y="16758"/>
                    </a:cubicBezTo>
                    <a:lnTo>
                      <a:pt x="751" y="11195"/>
                    </a:lnTo>
                    <a:cubicBezTo>
                      <a:pt x="3947" y="11300"/>
                      <a:pt x="7109" y="11527"/>
                      <a:pt x="10235" y="11859"/>
                    </a:cubicBezTo>
                    <a:cubicBezTo>
                      <a:pt x="6855" y="9396"/>
                      <a:pt x="3441" y="6969"/>
                      <a:pt x="0" y="4567"/>
                    </a:cubicBezTo>
                    <a:lnTo>
                      <a:pt x="3187" y="0"/>
                    </a:lnTo>
                    <a:cubicBezTo>
                      <a:pt x="9580" y="4453"/>
                      <a:pt x="15859" y="9012"/>
                      <a:pt x="22042" y="13684"/>
                    </a:cubicBezTo>
                    <a:cubicBezTo>
                      <a:pt x="86229" y="26687"/>
                      <a:pt x="134635" y="86534"/>
                      <a:pt x="166502" y="132487"/>
                    </a:cubicBezTo>
                    <a:cubicBezTo>
                      <a:pt x="233090" y="228505"/>
                      <a:pt x="289548" y="331815"/>
                      <a:pt x="334313" y="439562"/>
                    </a:cubicBezTo>
                    <a:lnTo>
                      <a:pt x="329283" y="441937"/>
                    </a:lnTo>
                    <a:close/>
                    <a:moveTo>
                      <a:pt x="33098" y="22242"/>
                    </a:moveTo>
                    <a:cubicBezTo>
                      <a:pt x="150267" y="115003"/>
                      <a:pt x="230103" y="246259"/>
                      <a:pt x="298447" y="372353"/>
                    </a:cubicBezTo>
                    <a:cubicBezTo>
                      <a:pt x="259620" y="289915"/>
                      <a:pt x="213860" y="210559"/>
                      <a:pt x="161917" y="135657"/>
                    </a:cubicBezTo>
                    <a:cubicBezTo>
                      <a:pt x="132697" y="93529"/>
                      <a:pt x="89390" y="39481"/>
                      <a:pt x="33098" y="2223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2" name="Google Shape;1872;p9"/>
              <p:cNvSpPr/>
              <p:nvPr/>
            </p:nvSpPr>
            <p:spPr>
              <a:xfrm>
                <a:off x="4207392" y="4573901"/>
                <a:ext cx="585332" cy="868713"/>
              </a:xfrm>
              <a:custGeom>
                <a:rect b="b" l="l" r="r" t="t"/>
                <a:pathLst>
                  <a:path extrusionOk="0" h="288849" w="194624">
                    <a:moveTo>
                      <a:pt x="184064" y="288849"/>
                    </a:moveTo>
                    <a:cubicBezTo>
                      <a:pt x="100237" y="285461"/>
                      <a:pt x="22768" y="220942"/>
                      <a:pt x="4917" y="139630"/>
                    </a:cubicBezTo>
                    <a:cubicBezTo>
                      <a:pt x="-5134" y="93852"/>
                      <a:pt x="2176" y="46284"/>
                      <a:pt x="9502" y="0"/>
                    </a:cubicBezTo>
                    <a:cubicBezTo>
                      <a:pt x="58625" y="21369"/>
                      <a:pt x="97434" y="61671"/>
                      <a:pt x="125755" y="106847"/>
                    </a:cubicBezTo>
                    <a:cubicBezTo>
                      <a:pt x="154076" y="152031"/>
                      <a:pt x="172930" y="202298"/>
                      <a:pt x="191487" y="252215"/>
                    </a:cubicBezTo>
                    <a:cubicBezTo>
                      <a:pt x="193705" y="258188"/>
                      <a:pt x="195932" y="264790"/>
                      <a:pt x="193697" y="270746"/>
                    </a:cubicBezTo>
                    <a:cubicBezTo>
                      <a:pt x="191452" y="276711"/>
                      <a:pt x="182414" y="280081"/>
                      <a:pt x="178510" y="275034"/>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3" name="Google Shape;1873;p9"/>
              <p:cNvSpPr/>
              <p:nvPr/>
            </p:nvSpPr>
            <p:spPr>
              <a:xfrm>
                <a:off x="4195209" y="4561633"/>
                <a:ext cx="609774" cy="893249"/>
              </a:xfrm>
              <a:custGeom>
                <a:rect b="b" l="l" r="r" t="t"/>
                <a:pathLst>
                  <a:path extrusionOk="0" h="297007" w="202751">
                    <a:moveTo>
                      <a:pt x="188116" y="297008"/>
                    </a:moveTo>
                    <a:cubicBezTo>
                      <a:pt x="188064" y="297008"/>
                      <a:pt x="188003" y="297008"/>
                      <a:pt x="187950" y="297008"/>
                    </a:cubicBezTo>
                    <a:cubicBezTo>
                      <a:pt x="101957" y="293532"/>
                      <a:pt x="23300" y="228010"/>
                      <a:pt x="4979" y="144584"/>
                    </a:cubicBezTo>
                    <a:cubicBezTo>
                      <a:pt x="-5370" y="97453"/>
                      <a:pt x="2542" y="47509"/>
                      <a:pt x="9520" y="3443"/>
                    </a:cubicBezTo>
                    <a:cubicBezTo>
                      <a:pt x="9721" y="2194"/>
                      <a:pt x="10480" y="1112"/>
                      <a:pt x="11589" y="500"/>
                    </a:cubicBezTo>
                    <a:cubicBezTo>
                      <a:pt x="12698" y="-102"/>
                      <a:pt x="14026" y="-164"/>
                      <a:pt x="15179" y="334"/>
                    </a:cubicBezTo>
                    <a:cubicBezTo>
                      <a:pt x="60267" y="19948"/>
                      <a:pt x="101093" y="57447"/>
                      <a:pt x="133265" y="108762"/>
                    </a:cubicBezTo>
                    <a:cubicBezTo>
                      <a:pt x="162180" y="154889"/>
                      <a:pt x="181086" y="205723"/>
                      <a:pt x="199364" y="254872"/>
                    </a:cubicBezTo>
                    <a:cubicBezTo>
                      <a:pt x="201390" y="260321"/>
                      <a:pt x="204464" y="268574"/>
                      <a:pt x="201565" y="276267"/>
                    </a:cubicBezTo>
                    <a:cubicBezTo>
                      <a:pt x="199783" y="281001"/>
                      <a:pt x="195059" y="284712"/>
                      <a:pt x="189802" y="285507"/>
                    </a:cubicBezTo>
                    <a:cubicBezTo>
                      <a:pt x="185566" y="286136"/>
                      <a:pt x="181732" y="284729"/>
                      <a:pt x="179331" y="281612"/>
                    </a:cubicBezTo>
                    <a:cubicBezTo>
                      <a:pt x="177951" y="279830"/>
                      <a:pt x="178274" y="277263"/>
                      <a:pt x="180056" y="275883"/>
                    </a:cubicBezTo>
                    <a:cubicBezTo>
                      <a:pt x="181837" y="274503"/>
                      <a:pt x="184405" y="274826"/>
                      <a:pt x="185785" y="276608"/>
                    </a:cubicBezTo>
                    <a:cubicBezTo>
                      <a:pt x="186352" y="277350"/>
                      <a:pt x="187313" y="277621"/>
                      <a:pt x="188588" y="277420"/>
                    </a:cubicBezTo>
                    <a:cubicBezTo>
                      <a:pt x="190893" y="277071"/>
                      <a:pt x="193190" y="275333"/>
                      <a:pt x="193924" y="273386"/>
                    </a:cubicBezTo>
                    <a:cubicBezTo>
                      <a:pt x="195600" y="268914"/>
                      <a:pt x="193837" y="263421"/>
                      <a:pt x="191714" y="257710"/>
                    </a:cubicBezTo>
                    <a:cubicBezTo>
                      <a:pt x="173576" y="208937"/>
                      <a:pt x="154818" y="158505"/>
                      <a:pt x="126348" y="113085"/>
                    </a:cubicBezTo>
                    <a:cubicBezTo>
                      <a:pt x="96220" y="65019"/>
                      <a:pt x="58415" y="29484"/>
                      <a:pt x="16751" y="9984"/>
                    </a:cubicBezTo>
                    <a:cubicBezTo>
                      <a:pt x="10122" y="52015"/>
                      <a:pt x="3337" y="99024"/>
                      <a:pt x="12952" y="142811"/>
                    </a:cubicBezTo>
                    <a:cubicBezTo>
                      <a:pt x="30505" y="222726"/>
                      <a:pt x="105879" y="285498"/>
                      <a:pt x="188282" y="288826"/>
                    </a:cubicBezTo>
                    <a:cubicBezTo>
                      <a:pt x="190535" y="288913"/>
                      <a:pt x="192291" y="290816"/>
                      <a:pt x="192194" y="293070"/>
                    </a:cubicBezTo>
                    <a:cubicBezTo>
                      <a:pt x="192107" y="295270"/>
                      <a:pt x="190299" y="296990"/>
                      <a:pt x="188116" y="29699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4" name="Google Shape;1874;p9"/>
              <p:cNvSpPr/>
              <p:nvPr/>
            </p:nvSpPr>
            <p:spPr>
              <a:xfrm>
                <a:off x="4704332" y="4956134"/>
                <a:ext cx="529762" cy="562553"/>
              </a:xfrm>
              <a:custGeom>
                <a:rect b="b" l="l" r="r" t="t"/>
                <a:pathLst>
                  <a:path extrusionOk="0" h="187050" w="176147">
                    <a:moveTo>
                      <a:pt x="7360" y="120280"/>
                    </a:moveTo>
                    <a:cubicBezTo>
                      <a:pt x="7875" y="102020"/>
                      <a:pt x="24302" y="81646"/>
                      <a:pt x="24302" y="81646"/>
                    </a:cubicBezTo>
                    <a:cubicBezTo>
                      <a:pt x="25114" y="66538"/>
                      <a:pt x="34773" y="52993"/>
                      <a:pt x="46885" y="43806"/>
                    </a:cubicBezTo>
                    <a:cubicBezTo>
                      <a:pt x="59007" y="34619"/>
                      <a:pt x="73477" y="29117"/>
                      <a:pt x="87729" y="23729"/>
                    </a:cubicBezTo>
                    <a:cubicBezTo>
                      <a:pt x="105142" y="17145"/>
                      <a:pt x="122556" y="10569"/>
                      <a:pt x="139969" y="3984"/>
                    </a:cubicBezTo>
                    <a:cubicBezTo>
                      <a:pt x="150204" y="115"/>
                      <a:pt x="163504" y="-3072"/>
                      <a:pt x="170666" y="5137"/>
                    </a:cubicBezTo>
                    <a:cubicBezTo>
                      <a:pt x="174264" y="9259"/>
                      <a:pt x="174971" y="15066"/>
                      <a:pt x="175390" y="20498"/>
                    </a:cubicBezTo>
                    <a:cubicBezTo>
                      <a:pt x="178796" y="64721"/>
                      <a:pt x="171434" y="113643"/>
                      <a:pt x="138511" y="143650"/>
                    </a:cubicBezTo>
                    <a:cubicBezTo>
                      <a:pt x="120093" y="160434"/>
                      <a:pt x="95886" y="169245"/>
                      <a:pt x="72350" y="177655"/>
                    </a:cubicBezTo>
                    <a:cubicBezTo>
                      <a:pt x="51208" y="185218"/>
                      <a:pt x="26669" y="192527"/>
                      <a:pt x="7316" y="181201"/>
                    </a:cubicBezTo>
                    <a:cubicBezTo>
                      <a:pt x="4871" y="179769"/>
                      <a:pt x="2513" y="177978"/>
                      <a:pt x="1230" y="175463"/>
                    </a:cubicBezTo>
                    <a:cubicBezTo>
                      <a:pt x="-185" y="172686"/>
                      <a:pt x="-89" y="169420"/>
                      <a:pt x="121" y="166320"/>
                    </a:cubicBezTo>
                    <a:cubicBezTo>
                      <a:pt x="2094" y="137309"/>
                      <a:pt x="7954" y="105783"/>
                      <a:pt x="24294" y="8163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5" name="Google Shape;1875;p9"/>
              <p:cNvSpPr/>
              <p:nvPr/>
            </p:nvSpPr>
            <p:spPr>
              <a:xfrm>
                <a:off x="4692094" y="4943815"/>
                <a:ext cx="554267" cy="587250"/>
              </a:xfrm>
              <a:custGeom>
                <a:rect b="b" l="l" r="r" t="t"/>
                <a:pathLst>
                  <a:path extrusionOk="0" h="195262" w="184295">
                    <a:moveTo>
                      <a:pt x="34687" y="195262"/>
                    </a:moveTo>
                    <a:cubicBezTo>
                      <a:pt x="25849" y="195262"/>
                      <a:pt x="17256" y="193472"/>
                      <a:pt x="9335" y="188835"/>
                    </a:cubicBezTo>
                    <a:cubicBezTo>
                      <a:pt x="6960" y="187438"/>
                      <a:pt x="3580" y="185158"/>
                      <a:pt x="1676" y="181429"/>
                    </a:cubicBezTo>
                    <a:cubicBezTo>
                      <a:pt x="-210" y="177735"/>
                      <a:pt x="-114" y="173675"/>
                      <a:pt x="131" y="170155"/>
                    </a:cubicBezTo>
                    <a:cubicBezTo>
                      <a:pt x="1318" y="152742"/>
                      <a:pt x="3711" y="137285"/>
                      <a:pt x="7370" y="123617"/>
                    </a:cubicBezTo>
                    <a:cubicBezTo>
                      <a:pt x="8165" y="106597"/>
                      <a:pt x="20967" y="88703"/>
                      <a:pt x="24382" y="84223"/>
                    </a:cubicBezTo>
                    <a:cubicBezTo>
                      <a:pt x="25613" y="69736"/>
                      <a:pt x="34337" y="55379"/>
                      <a:pt x="48493" y="44655"/>
                    </a:cubicBezTo>
                    <a:cubicBezTo>
                      <a:pt x="61182" y="35048"/>
                      <a:pt x="76011" y="29433"/>
                      <a:pt x="90359" y="24019"/>
                    </a:cubicBezTo>
                    <a:lnTo>
                      <a:pt x="142599" y="4274"/>
                    </a:lnTo>
                    <a:cubicBezTo>
                      <a:pt x="148782" y="1933"/>
                      <a:pt x="167584" y="-5166"/>
                      <a:pt x="177819" y="6562"/>
                    </a:cubicBezTo>
                    <a:cubicBezTo>
                      <a:pt x="182220" y="11601"/>
                      <a:pt x="183076" y="18360"/>
                      <a:pt x="183530" y="24290"/>
                    </a:cubicBezTo>
                    <a:cubicBezTo>
                      <a:pt x="187783" y="79534"/>
                      <a:pt x="174221" y="124447"/>
                      <a:pt x="145333" y="150768"/>
                    </a:cubicBezTo>
                    <a:cubicBezTo>
                      <a:pt x="126024" y="168356"/>
                      <a:pt x="100402" y="177517"/>
                      <a:pt x="77801" y="185604"/>
                    </a:cubicBezTo>
                    <a:cubicBezTo>
                      <a:pt x="64047" y="190520"/>
                      <a:pt x="49052" y="195254"/>
                      <a:pt x="34687" y="195254"/>
                    </a:cubicBezTo>
                    <a:close/>
                    <a:moveTo>
                      <a:pt x="15195" y="125967"/>
                    </a:moveTo>
                    <a:cubicBezTo>
                      <a:pt x="11710" y="139049"/>
                      <a:pt x="9422" y="153912"/>
                      <a:pt x="8279" y="170706"/>
                    </a:cubicBezTo>
                    <a:cubicBezTo>
                      <a:pt x="8104" y="173247"/>
                      <a:pt x="8016" y="175875"/>
                      <a:pt x="8951" y="177718"/>
                    </a:cubicBezTo>
                    <a:cubicBezTo>
                      <a:pt x="9658" y="179106"/>
                      <a:pt x="11090" y="180399"/>
                      <a:pt x="13457" y="181788"/>
                    </a:cubicBezTo>
                    <a:cubicBezTo>
                      <a:pt x="31228" y="192188"/>
                      <a:pt x="54571" y="185254"/>
                      <a:pt x="75050" y="177919"/>
                    </a:cubicBezTo>
                    <a:cubicBezTo>
                      <a:pt x="96935" y="170094"/>
                      <a:pt x="121736" y="161230"/>
                      <a:pt x="139831" y="144742"/>
                    </a:cubicBezTo>
                    <a:cubicBezTo>
                      <a:pt x="176247" y="111566"/>
                      <a:pt x="177740" y="55431"/>
                      <a:pt x="175391" y="24927"/>
                    </a:cubicBezTo>
                    <a:cubicBezTo>
                      <a:pt x="175016" y="20089"/>
                      <a:pt x="174422" y="15094"/>
                      <a:pt x="171662" y="11933"/>
                    </a:cubicBezTo>
                    <a:cubicBezTo>
                      <a:pt x="167348" y="6981"/>
                      <a:pt x="158536" y="6981"/>
                      <a:pt x="145481" y="11915"/>
                    </a:cubicBezTo>
                    <a:lnTo>
                      <a:pt x="93241" y="31660"/>
                    </a:lnTo>
                    <a:cubicBezTo>
                      <a:pt x="79434" y="36874"/>
                      <a:pt x="65164" y="42271"/>
                      <a:pt x="53419" y="51169"/>
                    </a:cubicBezTo>
                    <a:cubicBezTo>
                      <a:pt x="40782" y="60741"/>
                      <a:pt x="33141" y="73403"/>
                      <a:pt x="32442" y="85909"/>
                    </a:cubicBezTo>
                    <a:cubicBezTo>
                      <a:pt x="32416" y="86642"/>
                      <a:pt x="32189" y="87385"/>
                      <a:pt x="31744" y="88040"/>
                    </a:cubicBezTo>
                    <a:cubicBezTo>
                      <a:pt x="24810" y="98292"/>
                      <a:pt x="19404" y="110510"/>
                      <a:pt x="15466" y="124910"/>
                    </a:cubicBezTo>
                    <a:cubicBezTo>
                      <a:pt x="15413" y="125286"/>
                      <a:pt x="15317" y="125635"/>
                      <a:pt x="15177" y="1259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6" name="Google Shape;1876;p9"/>
              <p:cNvSpPr/>
              <p:nvPr/>
            </p:nvSpPr>
            <p:spPr>
              <a:xfrm>
                <a:off x="4647600" y="5011555"/>
                <a:ext cx="555305" cy="315788"/>
              </a:xfrm>
              <a:custGeom>
                <a:rect b="b" l="l" r="r" t="t"/>
                <a:pathLst>
                  <a:path extrusionOk="0" h="105000" w="184640">
                    <a:moveTo>
                      <a:pt x="21836" y="104992"/>
                    </a:moveTo>
                    <a:cubicBezTo>
                      <a:pt x="11400" y="104992"/>
                      <a:pt x="4545" y="104197"/>
                      <a:pt x="3584" y="104084"/>
                    </a:cubicBezTo>
                    <a:cubicBezTo>
                      <a:pt x="1349" y="103805"/>
                      <a:pt x="-241" y="101770"/>
                      <a:pt x="30" y="99534"/>
                    </a:cubicBezTo>
                    <a:cubicBezTo>
                      <a:pt x="301" y="97299"/>
                      <a:pt x="2327" y="95718"/>
                      <a:pt x="4580" y="95980"/>
                    </a:cubicBezTo>
                    <a:cubicBezTo>
                      <a:pt x="5392" y="96076"/>
                      <a:pt x="87010" y="105394"/>
                      <a:pt x="131242" y="54551"/>
                    </a:cubicBezTo>
                    <a:lnTo>
                      <a:pt x="177474" y="1403"/>
                    </a:lnTo>
                    <a:cubicBezTo>
                      <a:pt x="178959" y="-300"/>
                      <a:pt x="181534" y="-475"/>
                      <a:pt x="183238" y="1001"/>
                    </a:cubicBezTo>
                    <a:cubicBezTo>
                      <a:pt x="184940" y="2477"/>
                      <a:pt x="185115" y="5062"/>
                      <a:pt x="183639" y="6765"/>
                    </a:cubicBezTo>
                    <a:lnTo>
                      <a:pt x="137407" y="59913"/>
                    </a:lnTo>
                    <a:cubicBezTo>
                      <a:pt x="103122" y="99324"/>
                      <a:pt x="49729" y="105001"/>
                      <a:pt x="21845" y="1050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7" name="Google Shape;1877;p9"/>
              <p:cNvSpPr/>
              <p:nvPr/>
            </p:nvSpPr>
            <p:spPr>
              <a:xfrm>
                <a:off x="4227926" y="5305413"/>
                <a:ext cx="534150" cy="686477"/>
              </a:xfrm>
              <a:custGeom>
                <a:rect b="b" l="l" r="r" t="t"/>
                <a:pathLst>
                  <a:path extrusionOk="0" h="228255" w="177606">
                    <a:moveTo>
                      <a:pt x="109390" y="2458"/>
                    </a:moveTo>
                    <a:cubicBezTo>
                      <a:pt x="81802" y="-5856"/>
                      <a:pt x="49211" y="7576"/>
                      <a:pt x="35675" y="32831"/>
                    </a:cubicBezTo>
                    <a:cubicBezTo>
                      <a:pt x="27894" y="47345"/>
                      <a:pt x="26200" y="64278"/>
                      <a:pt x="20209" y="79605"/>
                    </a:cubicBezTo>
                    <a:cubicBezTo>
                      <a:pt x="16533" y="89010"/>
                      <a:pt x="11232" y="97848"/>
                      <a:pt x="8883" y="107663"/>
                    </a:cubicBezTo>
                    <a:cubicBezTo>
                      <a:pt x="6071" y="119418"/>
                      <a:pt x="7695" y="131688"/>
                      <a:pt x="8263" y="143756"/>
                    </a:cubicBezTo>
                    <a:cubicBezTo>
                      <a:pt x="9241" y="164584"/>
                      <a:pt x="6988" y="185552"/>
                      <a:pt x="1617" y="205707"/>
                    </a:cubicBezTo>
                    <a:cubicBezTo>
                      <a:pt x="639" y="209393"/>
                      <a:pt x="-462" y="213200"/>
                      <a:pt x="202" y="216947"/>
                    </a:cubicBezTo>
                    <a:cubicBezTo>
                      <a:pt x="2080" y="227610"/>
                      <a:pt x="17092" y="230963"/>
                      <a:pt x="26803" y="226020"/>
                    </a:cubicBezTo>
                    <a:cubicBezTo>
                      <a:pt x="36513" y="221077"/>
                      <a:pt x="42504" y="211288"/>
                      <a:pt x="49543" y="203018"/>
                    </a:cubicBezTo>
                    <a:cubicBezTo>
                      <a:pt x="70380" y="178522"/>
                      <a:pt x="101844" y="166209"/>
                      <a:pt x="131265" y="152952"/>
                    </a:cubicBezTo>
                    <a:cubicBezTo>
                      <a:pt x="140715" y="148691"/>
                      <a:pt x="150286" y="144106"/>
                      <a:pt x="157621" y="136822"/>
                    </a:cubicBezTo>
                    <a:cubicBezTo>
                      <a:pt x="166040" y="128474"/>
                      <a:pt x="170869" y="117182"/>
                      <a:pt x="173891" y="105760"/>
                    </a:cubicBezTo>
                    <a:cubicBezTo>
                      <a:pt x="180144" y="82154"/>
                      <a:pt x="179078" y="55764"/>
                      <a:pt x="166284" y="34918"/>
                    </a:cubicBezTo>
                    <a:cubicBezTo>
                      <a:pt x="153491" y="14073"/>
                      <a:pt x="133283" y="-3314"/>
                      <a:pt x="109381" y="2467"/>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8" name="Google Shape;1878;p9"/>
              <p:cNvSpPr/>
              <p:nvPr/>
            </p:nvSpPr>
            <p:spPr>
              <a:xfrm>
                <a:off x="4215664" y="5293091"/>
                <a:ext cx="558679" cy="711015"/>
              </a:xfrm>
              <a:custGeom>
                <a:rect b="b" l="l" r="r" t="t"/>
                <a:pathLst>
                  <a:path extrusionOk="0" h="236414" w="185762">
                    <a:moveTo>
                      <a:pt x="21081" y="236414"/>
                    </a:moveTo>
                    <a:cubicBezTo>
                      <a:pt x="17108" y="236414"/>
                      <a:pt x="13143" y="235567"/>
                      <a:pt x="9764" y="233882"/>
                    </a:cubicBezTo>
                    <a:cubicBezTo>
                      <a:pt x="4559" y="231279"/>
                      <a:pt x="1179" y="226974"/>
                      <a:pt x="262" y="221752"/>
                    </a:cubicBezTo>
                    <a:cubicBezTo>
                      <a:pt x="-524" y="217280"/>
                      <a:pt x="612" y="213010"/>
                      <a:pt x="1625" y="209246"/>
                    </a:cubicBezTo>
                    <a:lnTo>
                      <a:pt x="1756" y="208757"/>
                    </a:lnTo>
                    <a:cubicBezTo>
                      <a:pt x="7039" y="188942"/>
                      <a:pt x="9222" y="168516"/>
                      <a:pt x="8261" y="148046"/>
                    </a:cubicBezTo>
                    <a:cubicBezTo>
                      <a:pt x="8157" y="145758"/>
                      <a:pt x="8008" y="143461"/>
                      <a:pt x="7860" y="141156"/>
                    </a:cubicBezTo>
                    <a:cubicBezTo>
                      <a:pt x="7231" y="131200"/>
                      <a:pt x="6576" y="120904"/>
                      <a:pt x="8986" y="110809"/>
                    </a:cubicBezTo>
                    <a:cubicBezTo>
                      <a:pt x="10593" y="104102"/>
                      <a:pt x="13458" y="97902"/>
                      <a:pt x="16226" y="91911"/>
                    </a:cubicBezTo>
                    <a:cubicBezTo>
                      <a:pt x="17693" y="88741"/>
                      <a:pt x="19212" y="85457"/>
                      <a:pt x="20479" y="82217"/>
                    </a:cubicBezTo>
                    <a:cubicBezTo>
                      <a:pt x="22863" y="76113"/>
                      <a:pt x="24601" y="69528"/>
                      <a:pt x="26286" y="63162"/>
                    </a:cubicBezTo>
                    <a:cubicBezTo>
                      <a:pt x="28784" y="53722"/>
                      <a:pt x="31360" y="43959"/>
                      <a:pt x="36155" y="34998"/>
                    </a:cubicBezTo>
                    <a:cubicBezTo>
                      <a:pt x="50468" y="8285"/>
                      <a:pt x="84299" y="-5906"/>
                      <a:pt x="113589" y="2337"/>
                    </a:cubicBezTo>
                    <a:cubicBezTo>
                      <a:pt x="135526" y="-2405"/>
                      <a:pt x="157437" y="10127"/>
                      <a:pt x="173846" y="36867"/>
                    </a:cubicBezTo>
                    <a:cubicBezTo>
                      <a:pt x="186133" y="56901"/>
                      <a:pt x="189085" y="83877"/>
                      <a:pt x="181924" y="110887"/>
                    </a:cubicBezTo>
                    <a:cubicBezTo>
                      <a:pt x="178125" y="125227"/>
                      <a:pt x="172449" y="135994"/>
                      <a:pt x="164580" y="143802"/>
                    </a:cubicBezTo>
                    <a:cubicBezTo>
                      <a:pt x="156852" y="151469"/>
                      <a:pt x="147141" y="156194"/>
                      <a:pt x="137028" y="160761"/>
                    </a:cubicBezTo>
                    <a:cubicBezTo>
                      <a:pt x="134111" y="162080"/>
                      <a:pt x="131168" y="163381"/>
                      <a:pt x="128217" y="164691"/>
                    </a:cubicBezTo>
                    <a:cubicBezTo>
                      <a:pt x="102009" y="176340"/>
                      <a:pt x="74902" y="188392"/>
                      <a:pt x="56729" y="209753"/>
                    </a:cubicBezTo>
                    <a:cubicBezTo>
                      <a:pt x="55149" y="211613"/>
                      <a:pt x="53629" y="213543"/>
                      <a:pt x="52101" y="215481"/>
                    </a:cubicBezTo>
                    <a:cubicBezTo>
                      <a:pt x="46652" y="222389"/>
                      <a:pt x="41019" y="229533"/>
                      <a:pt x="32731" y="233751"/>
                    </a:cubicBezTo>
                    <a:cubicBezTo>
                      <a:pt x="29247" y="235523"/>
                      <a:pt x="25160" y="236414"/>
                      <a:pt x="21081" y="236414"/>
                    </a:cubicBezTo>
                    <a:close/>
                    <a:moveTo>
                      <a:pt x="96245" y="8136"/>
                    </a:moveTo>
                    <a:cubicBezTo>
                      <a:pt x="74850" y="8136"/>
                      <a:pt x="53507" y="19899"/>
                      <a:pt x="43350" y="38850"/>
                    </a:cubicBezTo>
                    <a:cubicBezTo>
                      <a:pt x="39010" y="46954"/>
                      <a:pt x="36661" y="55835"/>
                      <a:pt x="34181" y="65241"/>
                    </a:cubicBezTo>
                    <a:cubicBezTo>
                      <a:pt x="32443" y="71834"/>
                      <a:pt x="30644" y="78645"/>
                      <a:pt x="28085" y="85187"/>
                    </a:cubicBezTo>
                    <a:cubicBezTo>
                      <a:pt x="26732" y="88662"/>
                      <a:pt x="25160" y="92051"/>
                      <a:pt x="23640" y="95334"/>
                    </a:cubicBezTo>
                    <a:cubicBezTo>
                      <a:pt x="20916" y="101220"/>
                      <a:pt x="18348" y="106783"/>
                      <a:pt x="16933" y="112704"/>
                    </a:cubicBezTo>
                    <a:cubicBezTo>
                      <a:pt x="14802" y="121611"/>
                      <a:pt x="15396" y="130851"/>
                      <a:pt x="16016" y="140632"/>
                    </a:cubicBezTo>
                    <a:cubicBezTo>
                      <a:pt x="16165" y="142981"/>
                      <a:pt x="16313" y="145321"/>
                      <a:pt x="16427" y="147653"/>
                    </a:cubicBezTo>
                    <a:cubicBezTo>
                      <a:pt x="17422" y="168961"/>
                      <a:pt x="15143" y="190226"/>
                      <a:pt x="9650" y="210844"/>
                    </a:cubicBezTo>
                    <a:lnTo>
                      <a:pt x="9519" y="211342"/>
                    </a:lnTo>
                    <a:cubicBezTo>
                      <a:pt x="8655" y="214582"/>
                      <a:pt x="7834" y="217630"/>
                      <a:pt x="8314" y="220328"/>
                    </a:cubicBezTo>
                    <a:cubicBezTo>
                      <a:pt x="8899" y="223673"/>
                      <a:pt x="11414" y="225568"/>
                      <a:pt x="13423" y="226572"/>
                    </a:cubicBezTo>
                    <a:cubicBezTo>
                      <a:pt x="18007" y="228860"/>
                      <a:pt x="24435" y="228816"/>
                      <a:pt x="29046" y="226476"/>
                    </a:cubicBezTo>
                    <a:cubicBezTo>
                      <a:pt x="35735" y="223070"/>
                      <a:pt x="40573" y="216931"/>
                      <a:pt x="45699" y="210425"/>
                    </a:cubicBezTo>
                    <a:cubicBezTo>
                      <a:pt x="47289" y="208408"/>
                      <a:pt x="48878" y="206399"/>
                      <a:pt x="50520" y="204461"/>
                    </a:cubicBezTo>
                    <a:cubicBezTo>
                      <a:pt x="69898" y="181685"/>
                      <a:pt x="97861" y="169249"/>
                      <a:pt x="124907" y="157233"/>
                    </a:cubicBezTo>
                    <a:cubicBezTo>
                      <a:pt x="127841" y="155932"/>
                      <a:pt x="130767" y="154631"/>
                      <a:pt x="133675" y="153321"/>
                    </a:cubicBezTo>
                    <a:cubicBezTo>
                      <a:pt x="143080" y="149085"/>
                      <a:pt x="152075" y="144719"/>
                      <a:pt x="158834" y="138012"/>
                    </a:cubicBezTo>
                    <a:cubicBezTo>
                      <a:pt x="165646" y="131253"/>
                      <a:pt x="170615" y="121699"/>
                      <a:pt x="174038" y="108800"/>
                    </a:cubicBezTo>
                    <a:cubicBezTo>
                      <a:pt x="180632" y="83938"/>
                      <a:pt x="178029" y="59276"/>
                      <a:pt x="166895" y="41138"/>
                    </a:cubicBezTo>
                    <a:cubicBezTo>
                      <a:pt x="159934" y="29803"/>
                      <a:pt x="140905" y="4111"/>
                      <a:pt x="114436" y="10520"/>
                    </a:cubicBezTo>
                    <a:cubicBezTo>
                      <a:pt x="113729" y="10686"/>
                      <a:pt x="112987" y="10669"/>
                      <a:pt x="112297" y="10459"/>
                    </a:cubicBezTo>
                    <a:cubicBezTo>
                      <a:pt x="107065" y="8887"/>
                      <a:pt x="101660" y="8136"/>
                      <a:pt x="96254" y="81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9" name="Google Shape;1879;p9"/>
              <p:cNvSpPr/>
              <p:nvPr/>
            </p:nvSpPr>
            <p:spPr>
              <a:xfrm>
                <a:off x="4573236" y="5073342"/>
                <a:ext cx="150098" cy="239286"/>
              </a:xfrm>
              <a:custGeom>
                <a:rect b="b" l="l" r="r" t="t"/>
                <a:pathLst>
                  <a:path extrusionOk="0" h="79563" w="49908">
                    <a:moveTo>
                      <a:pt x="47310" y="78496"/>
                    </a:moveTo>
                    <a:cubicBezTo>
                      <a:pt x="30158" y="58689"/>
                      <a:pt x="15417" y="36822"/>
                      <a:pt x="3523" y="13523"/>
                    </a:cubicBezTo>
                    <a:cubicBezTo>
                      <a:pt x="1366" y="9305"/>
                      <a:pt x="-747" y="4633"/>
                      <a:pt x="257" y="4"/>
                    </a:cubicBezTo>
                    <a:cubicBezTo>
                      <a:pt x="2781" y="-109"/>
                      <a:pt x="4781" y="2022"/>
                      <a:pt x="6309" y="4013"/>
                    </a:cubicBezTo>
                    <a:cubicBezTo>
                      <a:pt x="22552" y="25146"/>
                      <a:pt x="30499" y="51782"/>
                      <a:pt x="47563" y="72269"/>
                    </a:cubicBezTo>
                    <a:cubicBezTo>
                      <a:pt x="48725" y="73666"/>
                      <a:pt x="50000" y="75221"/>
                      <a:pt x="49904" y="77028"/>
                    </a:cubicBezTo>
                    <a:cubicBezTo>
                      <a:pt x="49808" y="78836"/>
                      <a:pt x="47371" y="80390"/>
                      <a:pt x="46122" y="79072"/>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0" name="Google Shape;1880;p9"/>
              <p:cNvSpPr/>
              <p:nvPr/>
            </p:nvSpPr>
            <p:spPr>
              <a:xfrm>
                <a:off x="4565244" y="5065350"/>
                <a:ext cx="166113" cy="255283"/>
              </a:xfrm>
              <a:custGeom>
                <a:rect b="b" l="l" r="r" t="t"/>
                <a:pathLst>
                  <a:path extrusionOk="0" h="84882" w="55233">
                    <a:moveTo>
                      <a:pt x="49951" y="84883"/>
                    </a:moveTo>
                    <a:cubicBezTo>
                      <a:pt x="48781" y="84883"/>
                      <a:pt x="47680" y="84429"/>
                      <a:pt x="46859" y="83564"/>
                    </a:cubicBezTo>
                    <a:cubicBezTo>
                      <a:pt x="46161" y="82831"/>
                      <a:pt x="45969" y="81809"/>
                      <a:pt x="46257" y="80910"/>
                    </a:cubicBezTo>
                    <a:cubicBezTo>
                      <a:pt x="29682" y="61461"/>
                      <a:pt x="15412" y="40101"/>
                      <a:pt x="3815" y="17386"/>
                    </a:cubicBezTo>
                    <a:cubicBezTo>
                      <a:pt x="1501" y="12854"/>
                      <a:pt x="-866" y="7562"/>
                      <a:pt x="313" y="2104"/>
                    </a:cubicBezTo>
                    <a:cubicBezTo>
                      <a:pt x="566" y="925"/>
                      <a:pt x="1588" y="60"/>
                      <a:pt x="2793" y="8"/>
                    </a:cubicBezTo>
                    <a:cubicBezTo>
                      <a:pt x="6566" y="-167"/>
                      <a:pt x="9194" y="2610"/>
                      <a:pt x="11072" y="5047"/>
                    </a:cubicBezTo>
                    <a:cubicBezTo>
                      <a:pt x="18932" y="15281"/>
                      <a:pt x="24931" y="26853"/>
                      <a:pt x="30730" y="38057"/>
                    </a:cubicBezTo>
                    <a:cubicBezTo>
                      <a:pt x="37000" y="50170"/>
                      <a:pt x="43489" y="62701"/>
                      <a:pt x="52265" y="73224"/>
                    </a:cubicBezTo>
                    <a:cubicBezTo>
                      <a:pt x="53575" y="74797"/>
                      <a:pt x="55365" y="76945"/>
                      <a:pt x="55225" y="79826"/>
                    </a:cubicBezTo>
                    <a:cubicBezTo>
                      <a:pt x="55121" y="81870"/>
                      <a:pt x="53636" y="83826"/>
                      <a:pt x="51619" y="84577"/>
                    </a:cubicBezTo>
                    <a:cubicBezTo>
                      <a:pt x="51069" y="84778"/>
                      <a:pt x="50510" y="84883"/>
                      <a:pt x="49960" y="84883"/>
                    </a:cubicBezTo>
                    <a:close/>
                    <a:moveTo>
                      <a:pt x="5430" y="6627"/>
                    </a:moveTo>
                    <a:cubicBezTo>
                      <a:pt x="5815" y="9387"/>
                      <a:pt x="7160" y="12234"/>
                      <a:pt x="8557" y="14976"/>
                    </a:cubicBezTo>
                    <a:cubicBezTo>
                      <a:pt x="16827" y="31167"/>
                      <a:pt x="26477" y="46668"/>
                      <a:pt x="37367" y="61261"/>
                    </a:cubicBezTo>
                    <a:cubicBezTo>
                      <a:pt x="33245" y="54475"/>
                      <a:pt x="29594" y="47427"/>
                      <a:pt x="26014" y="40511"/>
                    </a:cubicBezTo>
                    <a:cubicBezTo>
                      <a:pt x="20320" y="29525"/>
                      <a:pt x="14434" y="18155"/>
                      <a:pt x="6863" y="8304"/>
                    </a:cubicBezTo>
                    <a:cubicBezTo>
                      <a:pt x="6452" y="7772"/>
                      <a:pt x="5955" y="7169"/>
                      <a:pt x="5430" y="663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1" name="Google Shape;1881;p9"/>
              <p:cNvSpPr/>
              <p:nvPr/>
            </p:nvSpPr>
            <p:spPr>
              <a:xfrm>
                <a:off x="4394578" y="5020880"/>
                <a:ext cx="285685" cy="326055"/>
              </a:xfrm>
              <a:custGeom>
                <a:rect b="b" l="l" r="r" t="t"/>
                <a:pathLst>
                  <a:path extrusionOk="0" h="108414" w="94991">
                    <a:moveTo>
                      <a:pt x="94328" y="106004"/>
                    </a:moveTo>
                    <a:cubicBezTo>
                      <a:pt x="61815" y="78164"/>
                      <a:pt x="31678" y="47599"/>
                      <a:pt x="4327" y="14746"/>
                    </a:cubicBezTo>
                    <a:cubicBezTo>
                      <a:pt x="1392" y="11218"/>
                      <a:pt x="-1621" y="6205"/>
                      <a:pt x="1008" y="2450"/>
                    </a:cubicBezTo>
                    <a:cubicBezTo>
                      <a:pt x="3017" y="-432"/>
                      <a:pt x="7488" y="-615"/>
                      <a:pt x="10571" y="1087"/>
                    </a:cubicBezTo>
                    <a:cubicBezTo>
                      <a:pt x="13662" y="2790"/>
                      <a:pt x="15697" y="5847"/>
                      <a:pt x="17644" y="8773"/>
                    </a:cubicBezTo>
                    <a:cubicBezTo>
                      <a:pt x="38481" y="40158"/>
                      <a:pt x="62138" y="69693"/>
                      <a:pt x="88249" y="96931"/>
                    </a:cubicBezTo>
                    <a:cubicBezTo>
                      <a:pt x="91402" y="100215"/>
                      <a:pt x="94773" y="103891"/>
                      <a:pt x="94991" y="108415"/>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2" name="Google Shape;1882;p9"/>
              <p:cNvSpPr/>
              <p:nvPr/>
            </p:nvSpPr>
            <p:spPr>
              <a:xfrm>
                <a:off x="4386552" y="5012848"/>
                <a:ext cx="301655" cy="342097"/>
              </a:xfrm>
              <a:custGeom>
                <a:rect b="b" l="l" r="r" t="t"/>
                <a:pathLst>
                  <a:path extrusionOk="0" h="113748" w="100301">
                    <a:moveTo>
                      <a:pt x="97643" y="113749"/>
                    </a:moveTo>
                    <a:cubicBezTo>
                      <a:pt x="96237" y="113749"/>
                      <a:pt x="95058" y="112640"/>
                      <a:pt x="94988" y="111216"/>
                    </a:cubicBezTo>
                    <a:cubicBezTo>
                      <a:pt x="94971" y="110937"/>
                      <a:pt x="94945" y="110666"/>
                      <a:pt x="94901" y="110387"/>
                    </a:cubicBezTo>
                    <a:cubicBezTo>
                      <a:pt x="62493" y="82590"/>
                      <a:pt x="32225" y="51894"/>
                      <a:pt x="4944" y="19119"/>
                    </a:cubicBezTo>
                    <a:cubicBezTo>
                      <a:pt x="-1475" y="11408"/>
                      <a:pt x="-480" y="6422"/>
                      <a:pt x="1485" y="3601"/>
                    </a:cubicBezTo>
                    <a:cubicBezTo>
                      <a:pt x="4437" y="-635"/>
                      <a:pt x="10419" y="-827"/>
                      <a:pt x="14515" y="1435"/>
                    </a:cubicBezTo>
                    <a:cubicBezTo>
                      <a:pt x="18183" y="3461"/>
                      <a:pt x="20479" y="6928"/>
                      <a:pt x="22514" y="9976"/>
                    </a:cubicBezTo>
                    <a:cubicBezTo>
                      <a:pt x="43220" y="41161"/>
                      <a:pt x="66877" y="70695"/>
                      <a:pt x="92823" y="97767"/>
                    </a:cubicBezTo>
                    <a:cubicBezTo>
                      <a:pt x="95862" y="100938"/>
                      <a:pt x="100027" y="105278"/>
                      <a:pt x="100298" y="110963"/>
                    </a:cubicBezTo>
                    <a:cubicBezTo>
                      <a:pt x="100368" y="112430"/>
                      <a:pt x="99232" y="113670"/>
                      <a:pt x="97774" y="113740"/>
                    </a:cubicBezTo>
                    <a:cubicBezTo>
                      <a:pt x="97731" y="113740"/>
                      <a:pt x="97687" y="113740"/>
                      <a:pt x="97643" y="113740"/>
                    </a:cubicBezTo>
                    <a:close/>
                    <a:moveTo>
                      <a:pt x="8934" y="5321"/>
                    </a:moveTo>
                    <a:cubicBezTo>
                      <a:pt x="7677" y="5321"/>
                      <a:pt x="6489" y="5723"/>
                      <a:pt x="5852" y="6640"/>
                    </a:cubicBezTo>
                    <a:cubicBezTo>
                      <a:pt x="4114" y="9129"/>
                      <a:pt x="7100" y="13399"/>
                      <a:pt x="9039" y="15722"/>
                    </a:cubicBezTo>
                    <a:cubicBezTo>
                      <a:pt x="28051" y="38559"/>
                      <a:pt x="48512" y="60382"/>
                      <a:pt x="70152" y="80905"/>
                    </a:cubicBezTo>
                    <a:cubicBezTo>
                      <a:pt x="51298" y="59422"/>
                      <a:pt x="33850" y="36637"/>
                      <a:pt x="18095" y="12919"/>
                    </a:cubicBezTo>
                    <a:cubicBezTo>
                      <a:pt x="16322" y="10247"/>
                      <a:pt x="14480" y="7487"/>
                      <a:pt x="11956" y="6089"/>
                    </a:cubicBezTo>
                    <a:cubicBezTo>
                      <a:pt x="11074" y="5601"/>
                      <a:pt x="9982" y="5330"/>
                      <a:pt x="8943" y="533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3" name="Google Shape;1883;p9"/>
              <p:cNvSpPr/>
              <p:nvPr/>
            </p:nvSpPr>
            <p:spPr>
              <a:xfrm>
                <a:off x="4440191" y="4948770"/>
                <a:ext cx="257066" cy="390485"/>
              </a:xfrm>
              <a:custGeom>
                <a:rect b="b" l="l" r="r" t="t"/>
                <a:pathLst>
                  <a:path extrusionOk="0" h="129837" w="85475">
                    <a:moveTo>
                      <a:pt x="84074" y="128816"/>
                    </a:moveTo>
                    <a:cubicBezTo>
                      <a:pt x="54793" y="92932"/>
                      <a:pt x="27870" y="55163"/>
                      <a:pt x="3539" y="15821"/>
                    </a:cubicBezTo>
                    <a:cubicBezTo>
                      <a:pt x="1714" y="12869"/>
                      <a:pt x="-163" y="9664"/>
                      <a:pt x="11" y="6206"/>
                    </a:cubicBezTo>
                    <a:cubicBezTo>
                      <a:pt x="186" y="2748"/>
                      <a:pt x="3435" y="-763"/>
                      <a:pt x="6814" y="145"/>
                    </a:cubicBezTo>
                    <a:cubicBezTo>
                      <a:pt x="8841" y="687"/>
                      <a:pt x="10185" y="2538"/>
                      <a:pt x="11321" y="4293"/>
                    </a:cubicBezTo>
                    <a:cubicBezTo>
                      <a:pt x="19888" y="17489"/>
                      <a:pt x="26254" y="31942"/>
                      <a:pt x="33380" y="45958"/>
                    </a:cubicBezTo>
                    <a:cubicBezTo>
                      <a:pt x="47073" y="72856"/>
                      <a:pt x="63718" y="98277"/>
                      <a:pt x="82921" y="121637"/>
                    </a:cubicBezTo>
                    <a:cubicBezTo>
                      <a:pt x="84904" y="124057"/>
                      <a:pt x="86790" y="127995"/>
                      <a:pt x="84249" y="129838"/>
                    </a:cubicBezTo>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4" name="Google Shape;1884;p9"/>
              <p:cNvSpPr/>
              <p:nvPr/>
            </p:nvSpPr>
            <p:spPr>
              <a:xfrm>
                <a:off x="4432223" y="4940781"/>
                <a:ext cx="273063" cy="406434"/>
              </a:xfrm>
              <a:custGeom>
                <a:rect b="b" l="l" r="r" t="t"/>
                <a:pathLst>
                  <a:path extrusionOk="0" h="135140" w="90794">
                    <a:moveTo>
                      <a:pt x="86898" y="135140"/>
                    </a:moveTo>
                    <a:cubicBezTo>
                      <a:pt x="86078" y="135140"/>
                      <a:pt x="85266" y="134756"/>
                      <a:pt x="84750" y="134040"/>
                    </a:cubicBezTo>
                    <a:cubicBezTo>
                      <a:pt x="84445" y="133612"/>
                      <a:pt x="84279" y="133132"/>
                      <a:pt x="84253" y="132643"/>
                    </a:cubicBezTo>
                    <a:cubicBezTo>
                      <a:pt x="55155" y="96943"/>
                      <a:pt x="28135" y="59007"/>
                      <a:pt x="3936" y="19875"/>
                    </a:cubicBezTo>
                    <a:cubicBezTo>
                      <a:pt x="2189" y="17045"/>
                      <a:pt x="-212" y="13168"/>
                      <a:pt x="15" y="8723"/>
                    </a:cubicBezTo>
                    <a:cubicBezTo>
                      <a:pt x="163" y="5929"/>
                      <a:pt x="1674" y="3160"/>
                      <a:pt x="3962" y="1501"/>
                    </a:cubicBezTo>
                    <a:cubicBezTo>
                      <a:pt x="5866" y="121"/>
                      <a:pt x="8067" y="-324"/>
                      <a:pt x="10163" y="235"/>
                    </a:cubicBezTo>
                    <a:cubicBezTo>
                      <a:pt x="13341" y="1090"/>
                      <a:pt x="15202" y="3955"/>
                      <a:pt x="16206" y="5501"/>
                    </a:cubicBezTo>
                    <a:cubicBezTo>
                      <a:pt x="22633" y="15412"/>
                      <a:pt x="27890" y="26119"/>
                      <a:pt x="32973" y="36476"/>
                    </a:cubicBezTo>
                    <a:cubicBezTo>
                      <a:pt x="34763" y="40127"/>
                      <a:pt x="36562" y="43786"/>
                      <a:pt x="38405" y="47410"/>
                    </a:cubicBezTo>
                    <a:cubicBezTo>
                      <a:pt x="52011" y="74115"/>
                      <a:pt x="68568" y="99423"/>
                      <a:pt x="87632" y="122600"/>
                    </a:cubicBezTo>
                    <a:cubicBezTo>
                      <a:pt x="88715" y="123919"/>
                      <a:pt x="91186" y="127360"/>
                      <a:pt x="90741" y="130800"/>
                    </a:cubicBezTo>
                    <a:cubicBezTo>
                      <a:pt x="90540" y="132381"/>
                      <a:pt x="89754" y="133700"/>
                      <a:pt x="88471" y="134634"/>
                    </a:cubicBezTo>
                    <a:cubicBezTo>
                      <a:pt x="87999" y="134975"/>
                      <a:pt x="87457" y="135140"/>
                      <a:pt x="86916" y="135140"/>
                    </a:cubicBezTo>
                    <a:close/>
                    <a:moveTo>
                      <a:pt x="8364" y="5309"/>
                    </a:moveTo>
                    <a:cubicBezTo>
                      <a:pt x="7953" y="5309"/>
                      <a:pt x="7516" y="5474"/>
                      <a:pt x="7071" y="5798"/>
                    </a:cubicBezTo>
                    <a:cubicBezTo>
                      <a:pt x="6093" y="6505"/>
                      <a:pt x="5368" y="7823"/>
                      <a:pt x="5307" y="8994"/>
                    </a:cubicBezTo>
                    <a:cubicBezTo>
                      <a:pt x="5176" y="11570"/>
                      <a:pt x="6652" y="14181"/>
                      <a:pt x="8442" y="17080"/>
                    </a:cubicBezTo>
                    <a:cubicBezTo>
                      <a:pt x="21856" y="38773"/>
                      <a:pt x="36152" y="60099"/>
                      <a:pt x="51172" y="80875"/>
                    </a:cubicBezTo>
                    <a:cubicBezTo>
                      <a:pt x="44894" y="70770"/>
                      <a:pt x="39042" y="60404"/>
                      <a:pt x="33654" y="49820"/>
                    </a:cubicBezTo>
                    <a:cubicBezTo>
                      <a:pt x="31794" y="46170"/>
                      <a:pt x="29995" y="42493"/>
                      <a:pt x="28187" y="38817"/>
                    </a:cubicBezTo>
                    <a:cubicBezTo>
                      <a:pt x="23175" y="28599"/>
                      <a:pt x="17987" y="18032"/>
                      <a:pt x="11726" y="8391"/>
                    </a:cubicBezTo>
                    <a:cubicBezTo>
                      <a:pt x="10879" y="7082"/>
                      <a:pt x="9874" y="5667"/>
                      <a:pt x="8756" y="5369"/>
                    </a:cubicBezTo>
                    <a:cubicBezTo>
                      <a:pt x="8626" y="5335"/>
                      <a:pt x="8486" y="5317"/>
                      <a:pt x="8355" y="531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5" name="Google Shape;1885;p9"/>
              <p:cNvSpPr/>
              <p:nvPr/>
            </p:nvSpPr>
            <p:spPr>
              <a:xfrm>
                <a:off x="4516088" y="4429454"/>
                <a:ext cx="508616" cy="833652"/>
              </a:xfrm>
              <a:custGeom>
                <a:rect b="b" l="l" r="r" t="t"/>
                <a:pathLst>
                  <a:path extrusionOk="0" h="277191" w="169116">
                    <a:moveTo>
                      <a:pt x="95423" y="58048"/>
                    </a:moveTo>
                    <a:cubicBezTo>
                      <a:pt x="95423" y="58048"/>
                      <a:pt x="60570" y="132042"/>
                      <a:pt x="69312" y="264563"/>
                    </a:cubicBezTo>
                    <a:cubicBezTo>
                      <a:pt x="69443" y="266528"/>
                      <a:pt x="69207" y="268563"/>
                      <a:pt x="71155" y="268921"/>
                    </a:cubicBezTo>
                    <a:cubicBezTo>
                      <a:pt x="73102" y="269279"/>
                      <a:pt x="74988" y="268170"/>
                      <a:pt x="76639" y="267087"/>
                    </a:cubicBezTo>
                    <a:cubicBezTo>
                      <a:pt x="120941" y="238024"/>
                      <a:pt x="153515" y="191870"/>
                      <a:pt x="165898" y="140635"/>
                    </a:cubicBezTo>
                    <a:cubicBezTo>
                      <a:pt x="168675" y="129159"/>
                      <a:pt x="170456" y="117108"/>
                      <a:pt x="167836" y="105598"/>
                    </a:cubicBezTo>
                    <a:cubicBezTo>
                      <a:pt x="165976" y="97451"/>
                      <a:pt x="162003" y="89949"/>
                      <a:pt x="158056" y="82561"/>
                    </a:cubicBezTo>
                    <a:cubicBezTo>
                      <a:pt x="143384" y="55044"/>
                      <a:pt x="128704" y="27518"/>
                      <a:pt x="114033" y="0"/>
                    </a:cubicBezTo>
                    <a:cubicBezTo>
                      <a:pt x="96987" y="26863"/>
                      <a:pt x="70474" y="46127"/>
                      <a:pt x="47113" y="67811"/>
                    </a:cubicBezTo>
                    <a:cubicBezTo>
                      <a:pt x="23753" y="89504"/>
                      <a:pt x="2112" y="116506"/>
                      <a:pt x="147" y="148180"/>
                    </a:cubicBezTo>
                    <a:cubicBezTo>
                      <a:pt x="-874" y="164572"/>
                      <a:pt x="3536" y="180876"/>
                      <a:pt x="9788" y="196080"/>
                    </a:cubicBezTo>
                    <a:cubicBezTo>
                      <a:pt x="22730" y="227597"/>
                      <a:pt x="43821" y="255778"/>
                      <a:pt x="70482" y="277191"/>
                    </a:cubicBezTo>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6" name="Google Shape;1886;p9"/>
              <p:cNvSpPr/>
              <p:nvPr/>
            </p:nvSpPr>
            <p:spPr>
              <a:xfrm>
                <a:off x="4503833" y="4417126"/>
                <a:ext cx="533143" cy="858247"/>
              </a:xfrm>
              <a:custGeom>
                <a:rect b="b" l="l" r="r" t="t"/>
                <a:pathLst>
                  <a:path extrusionOk="0" h="285369" w="177271">
                    <a:moveTo>
                      <a:pt x="74557" y="285369"/>
                    </a:moveTo>
                    <a:cubicBezTo>
                      <a:pt x="73658" y="285369"/>
                      <a:pt x="72758" y="285073"/>
                      <a:pt x="72008" y="284470"/>
                    </a:cubicBezTo>
                    <a:cubicBezTo>
                      <a:pt x="44743" y="262577"/>
                      <a:pt x="23330" y="233959"/>
                      <a:pt x="10091" y="201726"/>
                    </a:cubicBezTo>
                    <a:cubicBezTo>
                      <a:pt x="2485" y="183186"/>
                      <a:pt x="-772" y="166934"/>
                      <a:pt x="153" y="152018"/>
                    </a:cubicBezTo>
                    <a:cubicBezTo>
                      <a:pt x="1856" y="124667"/>
                      <a:pt x="17645" y="97481"/>
                      <a:pt x="48420" y="68907"/>
                    </a:cubicBezTo>
                    <a:cubicBezTo>
                      <a:pt x="54210" y="63528"/>
                      <a:pt x="60271" y="58236"/>
                      <a:pt x="66130" y="53109"/>
                    </a:cubicBezTo>
                    <a:cubicBezTo>
                      <a:pt x="83832" y="37643"/>
                      <a:pt x="102127" y="21653"/>
                      <a:pt x="114668" y="1900"/>
                    </a:cubicBezTo>
                    <a:cubicBezTo>
                      <a:pt x="115445" y="677"/>
                      <a:pt x="116834" y="-65"/>
                      <a:pt x="118266" y="5"/>
                    </a:cubicBezTo>
                    <a:cubicBezTo>
                      <a:pt x="119715" y="57"/>
                      <a:pt x="121025" y="878"/>
                      <a:pt x="121715" y="2162"/>
                    </a:cubicBezTo>
                    <a:lnTo>
                      <a:pt x="165738" y="84723"/>
                    </a:lnTo>
                    <a:cubicBezTo>
                      <a:pt x="169755" y="92250"/>
                      <a:pt x="173903" y="100031"/>
                      <a:pt x="175894" y="108773"/>
                    </a:cubicBezTo>
                    <a:cubicBezTo>
                      <a:pt x="178890" y="121924"/>
                      <a:pt x="176427" y="135399"/>
                      <a:pt x="173938" y="145678"/>
                    </a:cubicBezTo>
                    <a:cubicBezTo>
                      <a:pt x="161310" y="197945"/>
                      <a:pt x="128151" y="244936"/>
                      <a:pt x="82959" y="274584"/>
                    </a:cubicBezTo>
                    <a:cubicBezTo>
                      <a:pt x="81526" y="275519"/>
                      <a:pt x="79029" y="277161"/>
                      <a:pt x="75998" y="277161"/>
                    </a:cubicBezTo>
                    <a:lnTo>
                      <a:pt x="75955" y="277161"/>
                    </a:lnTo>
                    <a:cubicBezTo>
                      <a:pt x="76339" y="277475"/>
                      <a:pt x="76723" y="277789"/>
                      <a:pt x="77116" y="278095"/>
                    </a:cubicBezTo>
                    <a:cubicBezTo>
                      <a:pt x="78871" y="279510"/>
                      <a:pt x="79151" y="282077"/>
                      <a:pt x="77745" y="283833"/>
                    </a:cubicBezTo>
                    <a:cubicBezTo>
                      <a:pt x="76942" y="284837"/>
                      <a:pt x="75754" y="285361"/>
                      <a:pt x="74557" y="285361"/>
                    </a:cubicBezTo>
                    <a:close/>
                    <a:moveTo>
                      <a:pt x="117715" y="12012"/>
                    </a:moveTo>
                    <a:cubicBezTo>
                      <a:pt x="104878" y="30107"/>
                      <a:pt x="87945" y="44909"/>
                      <a:pt x="71510" y="59266"/>
                    </a:cubicBezTo>
                    <a:cubicBezTo>
                      <a:pt x="65694" y="64349"/>
                      <a:pt x="59677" y="69606"/>
                      <a:pt x="53974" y="74898"/>
                    </a:cubicBezTo>
                    <a:cubicBezTo>
                      <a:pt x="24806" y="101970"/>
                      <a:pt x="9864" y="127365"/>
                      <a:pt x="8301" y="152533"/>
                    </a:cubicBezTo>
                    <a:cubicBezTo>
                      <a:pt x="7454" y="166183"/>
                      <a:pt x="10511" y="181265"/>
                      <a:pt x="17645" y="198634"/>
                    </a:cubicBezTo>
                    <a:cubicBezTo>
                      <a:pt x="29103" y="226545"/>
                      <a:pt x="46953" y="251625"/>
                      <a:pt x="69545" y="271711"/>
                    </a:cubicBezTo>
                    <a:cubicBezTo>
                      <a:pt x="69405" y="270890"/>
                      <a:pt x="69370" y="270157"/>
                      <a:pt x="69353" y="269650"/>
                    </a:cubicBezTo>
                    <a:lnTo>
                      <a:pt x="69318" y="268934"/>
                    </a:lnTo>
                    <a:cubicBezTo>
                      <a:pt x="60611" y="136875"/>
                      <a:pt x="94364" y="63475"/>
                      <a:pt x="95813" y="60410"/>
                    </a:cubicBezTo>
                    <a:cubicBezTo>
                      <a:pt x="96774" y="58375"/>
                      <a:pt x="99202" y="57493"/>
                      <a:pt x="101245" y="58454"/>
                    </a:cubicBezTo>
                    <a:cubicBezTo>
                      <a:pt x="103280" y="59415"/>
                      <a:pt x="104162" y="61842"/>
                      <a:pt x="103202" y="63886"/>
                    </a:cubicBezTo>
                    <a:cubicBezTo>
                      <a:pt x="102861" y="64619"/>
                      <a:pt x="68916" y="138639"/>
                      <a:pt x="77466" y="268393"/>
                    </a:cubicBezTo>
                    <a:lnTo>
                      <a:pt x="77466" y="268393"/>
                    </a:lnTo>
                    <a:cubicBezTo>
                      <a:pt x="77754" y="268235"/>
                      <a:pt x="78086" y="268026"/>
                      <a:pt x="78487" y="267764"/>
                    </a:cubicBezTo>
                    <a:cubicBezTo>
                      <a:pt x="121960" y="239242"/>
                      <a:pt x="153870" y="194050"/>
                      <a:pt x="166009" y="143766"/>
                    </a:cubicBezTo>
                    <a:cubicBezTo>
                      <a:pt x="168279" y="134360"/>
                      <a:pt x="170558" y="122091"/>
                      <a:pt x="167939" y="110589"/>
                    </a:cubicBezTo>
                    <a:cubicBezTo>
                      <a:pt x="166192" y="102913"/>
                      <a:pt x="162297" y="95621"/>
                      <a:pt x="158542" y="88565"/>
                    </a:cubicBezTo>
                    <a:lnTo>
                      <a:pt x="117715" y="12004"/>
                    </a:lnTo>
                    <a:close/>
                    <a:moveTo>
                      <a:pt x="77588" y="270436"/>
                    </a:moveTo>
                    <a:lnTo>
                      <a:pt x="77623" y="270436"/>
                    </a:lnTo>
                    <a:lnTo>
                      <a:pt x="77588" y="27043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7" name="Google Shape;1887;p9"/>
              <p:cNvSpPr/>
              <p:nvPr/>
            </p:nvSpPr>
            <p:spPr>
              <a:xfrm>
                <a:off x="4308087" y="5331133"/>
                <a:ext cx="393519" cy="545846"/>
              </a:xfrm>
              <a:custGeom>
                <a:rect b="b" l="l" r="r" t="t"/>
                <a:pathLst>
                  <a:path extrusionOk="0" h="181495" w="130846">
                    <a:moveTo>
                      <a:pt x="2657" y="181495"/>
                    </a:moveTo>
                    <a:cubicBezTo>
                      <a:pt x="2404" y="181495"/>
                      <a:pt x="2142" y="181460"/>
                      <a:pt x="1889" y="181382"/>
                    </a:cubicBezTo>
                    <a:cubicBezTo>
                      <a:pt x="482" y="180954"/>
                      <a:pt x="-312" y="179478"/>
                      <a:pt x="116" y="178072"/>
                    </a:cubicBezTo>
                    <a:cubicBezTo>
                      <a:pt x="51640" y="7623"/>
                      <a:pt x="124891" y="244"/>
                      <a:pt x="127992" y="8"/>
                    </a:cubicBezTo>
                    <a:cubicBezTo>
                      <a:pt x="129433" y="-105"/>
                      <a:pt x="130734" y="995"/>
                      <a:pt x="130838" y="2462"/>
                    </a:cubicBezTo>
                    <a:cubicBezTo>
                      <a:pt x="130952" y="3920"/>
                      <a:pt x="129852" y="5196"/>
                      <a:pt x="128393" y="5309"/>
                    </a:cubicBezTo>
                    <a:cubicBezTo>
                      <a:pt x="127477" y="5388"/>
                      <a:pt x="55447" y="13405"/>
                      <a:pt x="5207" y="179609"/>
                    </a:cubicBezTo>
                    <a:cubicBezTo>
                      <a:pt x="4858" y="180753"/>
                      <a:pt x="3810" y="181495"/>
                      <a:pt x="2666" y="18149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8" name="Google Shape;1888;p9"/>
              <p:cNvSpPr/>
              <p:nvPr/>
            </p:nvSpPr>
            <p:spPr>
              <a:xfrm>
                <a:off x="3654616" y="3866740"/>
                <a:ext cx="529010" cy="331505"/>
              </a:xfrm>
              <a:custGeom>
                <a:rect b="b" l="l" r="r" t="t"/>
                <a:pathLst>
                  <a:path extrusionOk="0" h="110226" w="175897">
                    <a:moveTo>
                      <a:pt x="169224" y="88736"/>
                    </a:moveTo>
                    <a:cubicBezTo>
                      <a:pt x="143182" y="83549"/>
                      <a:pt x="116835" y="93417"/>
                      <a:pt x="91536" y="101416"/>
                    </a:cubicBezTo>
                    <a:cubicBezTo>
                      <a:pt x="66236" y="109424"/>
                      <a:pt x="37636" y="115450"/>
                      <a:pt x="13987" y="103451"/>
                    </a:cubicBezTo>
                    <a:cubicBezTo>
                      <a:pt x="9656" y="101251"/>
                      <a:pt x="5499" y="98369"/>
                      <a:pt x="2958" y="94255"/>
                    </a:cubicBezTo>
                    <a:cubicBezTo>
                      <a:pt x="-1653" y="86780"/>
                      <a:pt x="50" y="77218"/>
                      <a:pt x="1901" y="68651"/>
                    </a:cubicBezTo>
                    <a:cubicBezTo>
                      <a:pt x="3124" y="62992"/>
                      <a:pt x="4443" y="57123"/>
                      <a:pt x="8032" y="52556"/>
                    </a:cubicBezTo>
                    <a:cubicBezTo>
                      <a:pt x="14564" y="44242"/>
                      <a:pt x="26554" y="42583"/>
                      <a:pt x="34999" y="36190"/>
                    </a:cubicBezTo>
                    <a:cubicBezTo>
                      <a:pt x="46535" y="27458"/>
                      <a:pt x="50456" y="10734"/>
                      <a:pt x="63145" y="3756"/>
                    </a:cubicBezTo>
                    <a:cubicBezTo>
                      <a:pt x="69537" y="246"/>
                      <a:pt x="77178" y="-165"/>
                      <a:pt x="84488" y="45"/>
                    </a:cubicBezTo>
                    <a:cubicBezTo>
                      <a:pt x="113988" y="901"/>
                      <a:pt x="143164" y="10682"/>
                      <a:pt x="167127" y="27763"/>
                    </a:cubicBezTo>
                    <a:cubicBezTo>
                      <a:pt x="170210" y="29955"/>
                      <a:pt x="173328" y="32426"/>
                      <a:pt x="174830" y="35876"/>
                    </a:cubicBezTo>
                    <a:cubicBezTo>
                      <a:pt x="176620" y="39980"/>
                      <a:pt x="175799" y="44688"/>
                      <a:pt x="174961" y="49080"/>
                    </a:cubicBezTo>
                    <a:cubicBezTo>
                      <a:pt x="171974" y="64581"/>
                      <a:pt x="168996" y="80082"/>
                      <a:pt x="166010" y="95583"/>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9" name="Google Shape;1889;p9"/>
              <p:cNvSpPr/>
              <p:nvPr/>
            </p:nvSpPr>
            <p:spPr>
              <a:xfrm>
                <a:off x="3646275" y="3858391"/>
                <a:ext cx="545723" cy="348136"/>
              </a:xfrm>
              <a:custGeom>
                <a:rect b="b" l="l" r="r" t="t"/>
                <a:pathLst>
                  <a:path extrusionOk="0" h="115756" w="181454">
                    <a:moveTo>
                      <a:pt x="47485" y="115739"/>
                    </a:moveTo>
                    <a:cubicBezTo>
                      <a:pt x="36464" y="115739"/>
                      <a:pt x="25539" y="113809"/>
                      <a:pt x="15505" y="108718"/>
                    </a:cubicBezTo>
                    <a:cubicBezTo>
                      <a:pt x="9785" y="105818"/>
                      <a:pt x="5811" y="102474"/>
                      <a:pt x="3366" y="98500"/>
                    </a:cubicBezTo>
                    <a:cubicBezTo>
                      <a:pt x="-1682" y="90317"/>
                      <a:pt x="-92" y="80353"/>
                      <a:pt x="1960" y="70843"/>
                    </a:cubicBezTo>
                    <a:cubicBezTo>
                      <a:pt x="3183" y="65184"/>
                      <a:pt x="4571" y="58774"/>
                      <a:pt x="8623" y="53613"/>
                    </a:cubicBezTo>
                    <a:cubicBezTo>
                      <a:pt x="12902" y="48163"/>
                      <a:pt x="19094" y="45378"/>
                      <a:pt x="25093" y="42688"/>
                    </a:cubicBezTo>
                    <a:cubicBezTo>
                      <a:pt x="29111" y="40880"/>
                      <a:pt x="32900" y="39177"/>
                      <a:pt x="36105" y="36750"/>
                    </a:cubicBezTo>
                    <a:cubicBezTo>
                      <a:pt x="41013" y="33038"/>
                      <a:pt x="44454" y="27729"/>
                      <a:pt x="48105" y="22096"/>
                    </a:cubicBezTo>
                    <a:cubicBezTo>
                      <a:pt x="52532" y="15267"/>
                      <a:pt x="57117" y="8202"/>
                      <a:pt x="64592" y="4097"/>
                    </a:cubicBezTo>
                    <a:cubicBezTo>
                      <a:pt x="71762" y="159"/>
                      <a:pt x="80128" y="-155"/>
                      <a:pt x="87350" y="46"/>
                    </a:cubicBezTo>
                    <a:cubicBezTo>
                      <a:pt x="117295" y="910"/>
                      <a:pt x="147188" y="10935"/>
                      <a:pt x="171527" y="28279"/>
                    </a:cubicBezTo>
                    <a:cubicBezTo>
                      <a:pt x="174758" y="30576"/>
                      <a:pt x="178356" y="33379"/>
                      <a:pt x="180163" y="37545"/>
                    </a:cubicBezTo>
                    <a:cubicBezTo>
                      <a:pt x="182355" y="42583"/>
                      <a:pt x="181264" y="48251"/>
                      <a:pt x="180469" y="52390"/>
                    </a:cubicBezTo>
                    <a:lnTo>
                      <a:pt x="171518" y="98893"/>
                    </a:lnTo>
                    <a:lnTo>
                      <a:pt x="166051" y="97845"/>
                    </a:lnTo>
                    <a:lnTo>
                      <a:pt x="166889" y="93505"/>
                    </a:lnTo>
                    <a:cubicBezTo>
                      <a:pt x="145406" y="90684"/>
                      <a:pt x="123469" y="97758"/>
                      <a:pt x="102205" y="104605"/>
                    </a:cubicBezTo>
                    <a:cubicBezTo>
                      <a:pt x="99847" y="105364"/>
                      <a:pt x="97489" y="106124"/>
                      <a:pt x="95149" y="106866"/>
                    </a:cubicBezTo>
                    <a:cubicBezTo>
                      <a:pt x="80809" y="111407"/>
                      <a:pt x="64033" y="115756"/>
                      <a:pt x="47485" y="115756"/>
                    </a:cubicBezTo>
                    <a:close/>
                    <a:moveTo>
                      <a:pt x="84250" y="5556"/>
                    </a:moveTo>
                    <a:cubicBezTo>
                      <a:pt x="78530" y="5556"/>
                      <a:pt x="72382" y="6159"/>
                      <a:pt x="67265" y="8962"/>
                    </a:cubicBezTo>
                    <a:cubicBezTo>
                      <a:pt x="61012" y="12403"/>
                      <a:pt x="57003" y="18577"/>
                      <a:pt x="52768" y="25118"/>
                    </a:cubicBezTo>
                    <a:cubicBezTo>
                      <a:pt x="49021" y="30899"/>
                      <a:pt x="45144" y="36881"/>
                      <a:pt x="39459" y="41177"/>
                    </a:cubicBezTo>
                    <a:cubicBezTo>
                      <a:pt x="35748" y="43989"/>
                      <a:pt x="31486" y="45902"/>
                      <a:pt x="27372" y="47753"/>
                    </a:cubicBezTo>
                    <a:cubicBezTo>
                      <a:pt x="21749" y="50286"/>
                      <a:pt x="16430" y="52679"/>
                      <a:pt x="12998" y="57045"/>
                    </a:cubicBezTo>
                    <a:cubicBezTo>
                      <a:pt x="9741" y="61193"/>
                      <a:pt x="8501" y="66939"/>
                      <a:pt x="7401" y="72005"/>
                    </a:cubicBezTo>
                    <a:cubicBezTo>
                      <a:pt x="5505" y="80755"/>
                      <a:pt x="4143" y="89130"/>
                      <a:pt x="8108" y="95557"/>
                    </a:cubicBezTo>
                    <a:cubicBezTo>
                      <a:pt x="10003" y="98640"/>
                      <a:pt x="13251" y="101312"/>
                      <a:pt x="18029" y="103731"/>
                    </a:cubicBezTo>
                    <a:cubicBezTo>
                      <a:pt x="41197" y="115486"/>
                      <a:pt x="69168" y="109207"/>
                      <a:pt x="93472" y="101522"/>
                    </a:cubicBezTo>
                    <a:cubicBezTo>
                      <a:pt x="95812" y="100779"/>
                      <a:pt x="98153" y="100028"/>
                      <a:pt x="100502" y="99268"/>
                    </a:cubicBezTo>
                    <a:cubicBezTo>
                      <a:pt x="122474" y="92195"/>
                      <a:pt x="145145" y="84903"/>
                      <a:pt x="167946" y="87995"/>
                    </a:cubicBezTo>
                    <a:lnTo>
                      <a:pt x="175002" y="51316"/>
                    </a:lnTo>
                    <a:cubicBezTo>
                      <a:pt x="175858" y="46880"/>
                      <a:pt x="176452" y="42950"/>
                      <a:pt x="175055" y="39745"/>
                    </a:cubicBezTo>
                    <a:cubicBezTo>
                      <a:pt x="173806" y="36890"/>
                      <a:pt x="170907" y="34654"/>
                      <a:pt x="168287" y="32785"/>
                    </a:cubicBezTo>
                    <a:cubicBezTo>
                      <a:pt x="144839" y="16079"/>
                      <a:pt x="116038" y="6412"/>
                      <a:pt x="87184" y="5582"/>
                    </a:cubicBezTo>
                    <a:cubicBezTo>
                      <a:pt x="86224" y="5556"/>
                      <a:pt x="85245" y="5539"/>
                      <a:pt x="84250" y="55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0" name="Google Shape;1890;p9"/>
              <p:cNvSpPr/>
              <p:nvPr/>
            </p:nvSpPr>
            <p:spPr>
              <a:xfrm>
                <a:off x="4150389" y="3338791"/>
                <a:ext cx="633779" cy="811411"/>
              </a:xfrm>
              <a:custGeom>
                <a:rect b="b" l="l" r="r" t="t"/>
                <a:pathLst>
                  <a:path extrusionOk="0" h="269796" w="210733">
                    <a:moveTo>
                      <a:pt x="5502" y="269797"/>
                    </a:moveTo>
                    <a:cubicBezTo>
                      <a:pt x="8637" y="253134"/>
                      <a:pt x="24513" y="242480"/>
                      <a:pt x="37822" y="231852"/>
                    </a:cubicBezTo>
                    <a:cubicBezTo>
                      <a:pt x="83338" y="195489"/>
                      <a:pt x="110899" y="140559"/>
                      <a:pt x="156677" y="104518"/>
                    </a:cubicBezTo>
                    <a:cubicBezTo>
                      <a:pt x="177592" y="88056"/>
                      <a:pt x="203669" y="73560"/>
                      <a:pt x="210734" y="48025"/>
                    </a:cubicBezTo>
                    <a:cubicBezTo>
                      <a:pt x="207057" y="45841"/>
                      <a:pt x="203381" y="43658"/>
                      <a:pt x="199704" y="41475"/>
                    </a:cubicBezTo>
                    <a:cubicBezTo>
                      <a:pt x="209066" y="22778"/>
                      <a:pt x="188736" y="-277"/>
                      <a:pt x="167698" y="3"/>
                    </a:cubicBezTo>
                    <a:cubicBezTo>
                      <a:pt x="146652" y="282"/>
                      <a:pt x="128985" y="16438"/>
                      <a:pt x="118278" y="34402"/>
                    </a:cubicBezTo>
                    <a:cubicBezTo>
                      <a:pt x="107572" y="52374"/>
                      <a:pt x="101633" y="72817"/>
                      <a:pt x="90945" y="90807"/>
                    </a:cubicBezTo>
                    <a:cubicBezTo>
                      <a:pt x="77775" y="112963"/>
                      <a:pt x="57515" y="131240"/>
                      <a:pt x="49323" y="155649"/>
                    </a:cubicBezTo>
                    <a:cubicBezTo>
                      <a:pt x="45787" y="166198"/>
                      <a:pt x="44380" y="178066"/>
                      <a:pt x="36809" y="186267"/>
                    </a:cubicBezTo>
                    <a:cubicBezTo>
                      <a:pt x="33263" y="190118"/>
                      <a:pt x="28635" y="192799"/>
                      <a:pt x="24592" y="196126"/>
                    </a:cubicBezTo>
                    <a:cubicBezTo>
                      <a:pt x="4838" y="212395"/>
                      <a:pt x="1686" y="240786"/>
                      <a:pt x="0" y="266208"/>
                    </a:cubicBezTo>
                    <a:cubicBezTo>
                      <a:pt x="6655" y="266496"/>
                      <a:pt x="7039" y="270356"/>
                      <a:pt x="4331" y="264321"/>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1" name="Google Shape;1891;p9"/>
              <p:cNvSpPr/>
              <p:nvPr/>
            </p:nvSpPr>
            <p:spPr>
              <a:xfrm>
                <a:off x="4141513" y="3330469"/>
                <a:ext cx="652480" cy="821787"/>
              </a:xfrm>
              <a:custGeom>
                <a:rect b="b" l="l" r="r" t="t"/>
                <a:pathLst>
                  <a:path extrusionOk="0" h="273246" w="216951">
                    <a:moveTo>
                      <a:pt x="8899" y="273229"/>
                    </a:moveTo>
                    <a:cubicBezTo>
                      <a:pt x="8401" y="273229"/>
                      <a:pt x="7833" y="273106"/>
                      <a:pt x="7170" y="272792"/>
                    </a:cubicBezTo>
                    <a:cubicBezTo>
                      <a:pt x="6523" y="272486"/>
                      <a:pt x="5187" y="271857"/>
                      <a:pt x="2847" y="271753"/>
                    </a:cubicBezTo>
                    <a:lnTo>
                      <a:pt x="0" y="271631"/>
                    </a:lnTo>
                    <a:lnTo>
                      <a:pt x="192" y="268792"/>
                    </a:lnTo>
                    <a:cubicBezTo>
                      <a:pt x="2008" y="241511"/>
                      <a:pt x="5476" y="213487"/>
                      <a:pt x="25797" y="196754"/>
                    </a:cubicBezTo>
                    <a:cubicBezTo>
                      <a:pt x="27273" y="195541"/>
                      <a:pt x="28819" y="194405"/>
                      <a:pt x="30373" y="193279"/>
                    </a:cubicBezTo>
                    <a:cubicBezTo>
                      <a:pt x="33080" y="191305"/>
                      <a:pt x="35630" y="189436"/>
                      <a:pt x="37735" y="187157"/>
                    </a:cubicBezTo>
                    <a:cubicBezTo>
                      <a:pt x="42887" y="181577"/>
                      <a:pt x="44957" y="174031"/>
                      <a:pt x="47149" y="166050"/>
                    </a:cubicBezTo>
                    <a:cubicBezTo>
                      <a:pt x="47918" y="163238"/>
                      <a:pt x="48712" y="160339"/>
                      <a:pt x="49655" y="157544"/>
                    </a:cubicBezTo>
                    <a:cubicBezTo>
                      <a:pt x="54921" y="141860"/>
                      <a:pt x="65078" y="128577"/>
                      <a:pt x="74902" y="115731"/>
                    </a:cubicBezTo>
                    <a:cubicBezTo>
                      <a:pt x="80683" y="108168"/>
                      <a:pt x="86665" y="100343"/>
                      <a:pt x="91521" y="92170"/>
                    </a:cubicBezTo>
                    <a:cubicBezTo>
                      <a:pt x="96760" y="83349"/>
                      <a:pt x="100943" y="73691"/>
                      <a:pt x="104987" y="64346"/>
                    </a:cubicBezTo>
                    <a:cubicBezTo>
                      <a:pt x="109117" y="54801"/>
                      <a:pt x="113397" y="44924"/>
                      <a:pt x="118855" y="35763"/>
                    </a:cubicBezTo>
                    <a:cubicBezTo>
                      <a:pt x="132041" y="13634"/>
                      <a:pt x="151402" y="264"/>
                      <a:pt x="170632" y="2"/>
                    </a:cubicBezTo>
                    <a:cubicBezTo>
                      <a:pt x="182884" y="-155"/>
                      <a:pt x="195923" y="7233"/>
                      <a:pt x="202918" y="18394"/>
                    </a:cubicBezTo>
                    <a:cubicBezTo>
                      <a:pt x="207983" y="26472"/>
                      <a:pt x="209135" y="35344"/>
                      <a:pt x="206210" y="43117"/>
                    </a:cubicBezTo>
                    <a:lnTo>
                      <a:pt x="216951" y="49500"/>
                    </a:lnTo>
                    <a:lnTo>
                      <a:pt x="216384" y="51553"/>
                    </a:lnTo>
                    <a:cubicBezTo>
                      <a:pt x="210384" y="73236"/>
                      <a:pt x="191591" y="87052"/>
                      <a:pt x="173418" y="100413"/>
                    </a:cubicBezTo>
                    <a:cubicBezTo>
                      <a:pt x="169392" y="103374"/>
                      <a:pt x="165235" y="106430"/>
                      <a:pt x="161358" y="109487"/>
                    </a:cubicBezTo>
                    <a:cubicBezTo>
                      <a:pt x="138530" y="127450"/>
                      <a:pt x="119885" y="150671"/>
                      <a:pt x="101843" y="173132"/>
                    </a:cubicBezTo>
                    <a:cubicBezTo>
                      <a:pt x="83897" y="195480"/>
                      <a:pt x="65331" y="218578"/>
                      <a:pt x="42511" y="236812"/>
                    </a:cubicBezTo>
                    <a:cubicBezTo>
                      <a:pt x="41027" y="238000"/>
                      <a:pt x="39516" y="239179"/>
                      <a:pt x="37988" y="240375"/>
                    </a:cubicBezTo>
                    <a:cubicBezTo>
                      <a:pt x="26085" y="249684"/>
                      <a:pt x="13780" y="259317"/>
                      <a:pt x="11187" y="273106"/>
                    </a:cubicBezTo>
                    <a:lnTo>
                      <a:pt x="10191" y="272914"/>
                    </a:lnTo>
                    <a:cubicBezTo>
                      <a:pt x="9842" y="273115"/>
                      <a:pt x="9414" y="273246"/>
                      <a:pt x="8899" y="273246"/>
                    </a:cubicBezTo>
                    <a:close/>
                    <a:moveTo>
                      <a:pt x="5921" y="266530"/>
                    </a:moveTo>
                    <a:cubicBezTo>
                      <a:pt x="6357" y="266618"/>
                      <a:pt x="6759" y="266723"/>
                      <a:pt x="7126" y="266827"/>
                    </a:cubicBezTo>
                    <a:cubicBezTo>
                      <a:pt x="11702" y="253859"/>
                      <a:pt x="23308" y="244777"/>
                      <a:pt x="34565" y="235974"/>
                    </a:cubicBezTo>
                    <a:cubicBezTo>
                      <a:pt x="36076" y="234795"/>
                      <a:pt x="37577" y="233625"/>
                      <a:pt x="39045" y="232446"/>
                    </a:cubicBezTo>
                    <a:cubicBezTo>
                      <a:pt x="61384" y="214604"/>
                      <a:pt x="79749" y="191742"/>
                      <a:pt x="97512" y="169630"/>
                    </a:cubicBezTo>
                    <a:cubicBezTo>
                      <a:pt x="115746" y="146933"/>
                      <a:pt x="134600" y="123460"/>
                      <a:pt x="157926" y="105103"/>
                    </a:cubicBezTo>
                    <a:cubicBezTo>
                      <a:pt x="161882" y="101994"/>
                      <a:pt x="166073" y="98911"/>
                      <a:pt x="170126" y="95924"/>
                    </a:cubicBezTo>
                    <a:cubicBezTo>
                      <a:pt x="186936" y="83559"/>
                      <a:pt x="204297" y="70791"/>
                      <a:pt x="210410" y="52086"/>
                    </a:cubicBezTo>
                    <a:lnTo>
                      <a:pt x="199032" y="45326"/>
                    </a:lnTo>
                    <a:lnTo>
                      <a:pt x="200193" y="43012"/>
                    </a:lnTo>
                    <a:cubicBezTo>
                      <a:pt x="204673" y="34069"/>
                      <a:pt x="200865" y="25607"/>
                      <a:pt x="198202" y="21354"/>
                    </a:cubicBezTo>
                    <a:cubicBezTo>
                      <a:pt x="192202" y="11774"/>
                      <a:pt x="181278" y="5426"/>
                      <a:pt x="170711" y="5574"/>
                    </a:cubicBezTo>
                    <a:cubicBezTo>
                      <a:pt x="153428" y="5810"/>
                      <a:pt x="135840" y="18158"/>
                      <a:pt x="123649" y="38611"/>
                    </a:cubicBezTo>
                    <a:cubicBezTo>
                      <a:pt x="118374" y="47466"/>
                      <a:pt x="114174" y="57168"/>
                      <a:pt x="110104" y="66556"/>
                    </a:cubicBezTo>
                    <a:cubicBezTo>
                      <a:pt x="105991" y="76057"/>
                      <a:pt x="101738" y="85891"/>
                      <a:pt x="96315" y="95008"/>
                    </a:cubicBezTo>
                    <a:cubicBezTo>
                      <a:pt x="91294" y="103461"/>
                      <a:pt x="85207" y="111417"/>
                      <a:pt x="79330" y="119111"/>
                    </a:cubicBezTo>
                    <a:cubicBezTo>
                      <a:pt x="69348" y="132166"/>
                      <a:pt x="59908" y="144505"/>
                      <a:pt x="54939" y="159316"/>
                    </a:cubicBezTo>
                    <a:cubicBezTo>
                      <a:pt x="54048" y="161971"/>
                      <a:pt x="53271" y="164792"/>
                      <a:pt x="52520" y="167526"/>
                    </a:cubicBezTo>
                    <a:cubicBezTo>
                      <a:pt x="50249" y="175796"/>
                      <a:pt x="47900" y="184354"/>
                      <a:pt x="41831" y="190930"/>
                    </a:cubicBezTo>
                    <a:cubicBezTo>
                      <a:pt x="39350" y="193611"/>
                      <a:pt x="36460" y="195733"/>
                      <a:pt x="33657" y="197776"/>
                    </a:cubicBezTo>
                    <a:cubicBezTo>
                      <a:pt x="32198" y="198842"/>
                      <a:pt x="30731" y="199907"/>
                      <a:pt x="29343" y="201060"/>
                    </a:cubicBezTo>
                    <a:cubicBezTo>
                      <a:pt x="11361" y="215871"/>
                      <a:pt x="7729" y="241327"/>
                      <a:pt x="5938" y="26654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2" name="Google Shape;1892;p9"/>
              <p:cNvSpPr/>
              <p:nvPr/>
            </p:nvSpPr>
            <p:spPr>
              <a:xfrm>
                <a:off x="3128101" y="4175034"/>
                <a:ext cx="920975" cy="570315"/>
              </a:xfrm>
              <a:custGeom>
                <a:rect b="b" l="l" r="r" t="t"/>
                <a:pathLst>
                  <a:path extrusionOk="0" h="189631" w="306226">
                    <a:moveTo>
                      <a:pt x="306091" y="101444"/>
                    </a:moveTo>
                    <a:cubicBezTo>
                      <a:pt x="307672" y="87454"/>
                      <a:pt x="295140" y="73744"/>
                      <a:pt x="281342" y="70477"/>
                    </a:cubicBezTo>
                    <a:cubicBezTo>
                      <a:pt x="267535" y="67211"/>
                      <a:pt x="252191" y="67185"/>
                      <a:pt x="240900" y="58662"/>
                    </a:cubicBezTo>
                    <a:cubicBezTo>
                      <a:pt x="232901" y="52627"/>
                      <a:pt x="228089" y="43039"/>
                      <a:pt x="219757" y="37467"/>
                    </a:cubicBezTo>
                    <a:cubicBezTo>
                      <a:pt x="209269" y="30446"/>
                      <a:pt x="193934" y="31660"/>
                      <a:pt x="184695" y="40235"/>
                    </a:cubicBezTo>
                    <a:cubicBezTo>
                      <a:pt x="177630" y="19905"/>
                      <a:pt x="158697" y="4125"/>
                      <a:pt x="137293" y="710"/>
                    </a:cubicBezTo>
                    <a:cubicBezTo>
                      <a:pt x="115888" y="-2704"/>
                      <a:pt x="92929" y="6404"/>
                      <a:pt x="79795" y="23520"/>
                    </a:cubicBezTo>
                    <a:cubicBezTo>
                      <a:pt x="73621" y="31563"/>
                      <a:pt x="69412" y="41257"/>
                      <a:pt x="61596" y="47746"/>
                    </a:cubicBezTo>
                    <a:cubicBezTo>
                      <a:pt x="55789" y="52566"/>
                      <a:pt x="48497" y="55177"/>
                      <a:pt x="41764" y="58609"/>
                    </a:cubicBezTo>
                    <a:cubicBezTo>
                      <a:pt x="25634" y="66836"/>
                      <a:pt x="12273" y="80276"/>
                      <a:pt x="4212" y="96388"/>
                    </a:cubicBezTo>
                    <a:cubicBezTo>
                      <a:pt x="1348" y="102126"/>
                      <a:pt x="-905" y="108570"/>
                      <a:pt x="361" y="114841"/>
                    </a:cubicBezTo>
                    <a:cubicBezTo>
                      <a:pt x="3077" y="128350"/>
                      <a:pt x="19704" y="134036"/>
                      <a:pt x="26961" y="145781"/>
                    </a:cubicBezTo>
                    <a:cubicBezTo>
                      <a:pt x="31817" y="153632"/>
                      <a:pt x="31991" y="163369"/>
                      <a:pt x="34533" y="172225"/>
                    </a:cubicBezTo>
                    <a:cubicBezTo>
                      <a:pt x="37074" y="181079"/>
                      <a:pt x="44060" y="190293"/>
                      <a:pt x="53317" y="189594"/>
                    </a:cubicBezTo>
                    <a:cubicBezTo>
                      <a:pt x="57658" y="189271"/>
                      <a:pt x="61509" y="186791"/>
                      <a:pt x="64949" y="184153"/>
                    </a:cubicBezTo>
                    <a:cubicBezTo>
                      <a:pt x="85690" y="168277"/>
                      <a:pt x="102309" y="142699"/>
                      <a:pt x="128447" y="140873"/>
                    </a:cubicBezTo>
                    <a:cubicBezTo>
                      <a:pt x="139755" y="140087"/>
                      <a:pt x="150977" y="144174"/>
                      <a:pt x="162287" y="143371"/>
                    </a:cubicBezTo>
                    <a:cubicBezTo>
                      <a:pt x="178128" y="142244"/>
                      <a:pt x="191463" y="131896"/>
                      <a:pt x="205095" y="123818"/>
                    </a:cubicBezTo>
                    <a:cubicBezTo>
                      <a:pt x="235215" y="105968"/>
                      <a:pt x="271177" y="98003"/>
                      <a:pt x="306082" y="101436"/>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3" name="Google Shape;1893;p9"/>
              <p:cNvSpPr/>
              <p:nvPr/>
            </p:nvSpPr>
            <p:spPr>
              <a:xfrm>
                <a:off x="3119733" y="4166666"/>
                <a:ext cx="937687" cy="587055"/>
              </a:xfrm>
              <a:custGeom>
                <a:rect b="b" l="l" r="r" t="t"/>
                <a:pathLst>
                  <a:path extrusionOk="0" h="195197" w="311783">
                    <a:moveTo>
                      <a:pt x="55113" y="195198"/>
                    </a:moveTo>
                    <a:cubicBezTo>
                      <a:pt x="44887" y="195198"/>
                      <a:pt x="37377" y="185304"/>
                      <a:pt x="34643" y="175767"/>
                    </a:cubicBezTo>
                    <a:cubicBezTo>
                      <a:pt x="33761" y="172684"/>
                      <a:pt x="33150" y="169514"/>
                      <a:pt x="32565" y="166440"/>
                    </a:cubicBezTo>
                    <a:cubicBezTo>
                      <a:pt x="31421" y="160458"/>
                      <a:pt x="30338" y="154808"/>
                      <a:pt x="27377" y="150022"/>
                    </a:cubicBezTo>
                    <a:cubicBezTo>
                      <a:pt x="24592" y="145525"/>
                      <a:pt x="20077" y="141787"/>
                      <a:pt x="15702" y="138180"/>
                    </a:cubicBezTo>
                    <a:cubicBezTo>
                      <a:pt x="9056" y="132696"/>
                      <a:pt x="2192" y="127020"/>
                      <a:pt x="410" y="118165"/>
                    </a:cubicBezTo>
                    <a:cubicBezTo>
                      <a:pt x="-1136" y="110453"/>
                      <a:pt x="2008" y="102917"/>
                      <a:pt x="4506" y="97913"/>
                    </a:cubicBezTo>
                    <a:cubicBezTo>
                      <a:pt x="12837" y="81260"/>
                      <a:pt x="26609" y="67400"/>
                      <a:pt x="43280" y="58895"/>
                    </a:cubicBezTo>
                    <a:cubicBezTo>
                      <a:pt x="45140" y="57943"/>
                      <a:pt x="47044" y="57061"/>
                      <a:pt x="48939" y="56170"/>
                    </a:cubicBezTo>
                    <a:cubicBezTo>
                      <a:pt x="53926" y="53847"/>
                      <a:pt x="58641" y="51646"/>
                      <a:pt x="62597" y="48371"/>
                    </a:cubicBezTo>
                    <a:cubicBezTo>
                      <a:pt x="67357" y="44416"/>
                      <a:pt x="70710" y="39149"/>
                      <a:pt x="74265" y="33578"/>
                    </a:cubicBezTo>
                    <a:cubicBezTo>
                      <a:pt x="76177" y="30582"/>
                      <a:pt x="78150" y="27482"/>
                      <a:pt x="80369" y="24592"/>
                    </a:cubicBezTo>
                    <a:cubicBezTo>
                      <a:pt x="94045" y="6768"/>
                      <a:pt x="118234" y="-2821"/>
                      <a:pt x="140512" y="734"/>
                    </a:cubicBezTo>
                    <a:cubicBezTo>
                      <a:pt x="161524" y="4078"/>
                      <a:pt x="180421" y="19020"/>
                      <a:pt x="188700" y="38459"/>
                    </a:cubicBezTo>
                    <a:cubicBezTo>
                      <a:pt x="198918" y="31403"/>
                      <a:pt x="213711" y="30984"/>
                      <a:pt x="224077" y="37918"/>
                    </a:cubicBezTo>
                    <a:cubicBezTo>
                      <a:pt x="228802" y="41079"/>
                      <a:pt x="232409" y="45367"/>
                      <a:pt x="235893" y="49507"/>
                    </a:cubicBezTo>
                    <a:cubicBezTo>
                      <a:pt x="238941" y="53131"/>
                      <a:pt x="241822" y="56545"/>
                      <a:pt x="245351" y="59209"/>
                    </a:cubicBezTo>
                    <a:cubicBezTo>
                      <a:pt x="252983" y="64973"/>
                      <a:pt x="262668" y="66580"/>
                      <a:pt x="272912" y="68291"/>
                    </a:cubicBezTo>
                    <a:cubicBezTo>
                      <a:pt x="276815" y="68946"/>
                      <a:pt x="280859" y="69619"/>
                      <a:pt x="284753" y="70535"/>
                    </a:cubicBezTo>
                    <a:cubicBezTo>
                      <a:pt x="299198" y="73959"/>
                      <a:pt x="313450" y="88429"/>
                      <a:pt x="311625" y="104524"/>
                    </a:cubicBezTo>
                    <a:lnTo>
                      <a:pt x="311319" y="107249"/>
                    </a:lnTo>
                    <a:lnTo>
                      <a:pt x="308586" y="106978"/>
                    </a:lnTo>
                    <a:cubicBezTo>
                      <a:pt x="274196" y="103590"/>
                      <a:pt x="238941" y="111406"/>
                      <a:pt x="209284" y="128985"/>
                    </a:cubicBezTo>
                    <a:cubicBezTo>
                      <a:pt x="206777" y="130470"/>
                      <a:pt x="204288" y="132033"/>
                      <a:pt x="201782" y="133596"/>
                    </a:cubicBezTo>
                    <a:cubicBezTo>
                      <a:pt x="190508" y="140652"/>
                      <a:pt x="178841" y="147953"/>
                      <a:pt x="165244" y="148922"/>
                    </a:cubicBezTo>
                    <a:cubicBezTo>
                      <a:pt x="159279" y="149359"/>
                      <a:pt x="153384" y="148485"/>
                      <a:pt x="147690" y="147656"/>
                    </a:cubicBezTo>
                    <a:cubicBezTo>
                      <a:pt x="142058" y="146835"/>
                      <a:pt x="136757" y="146057"/>
                      <a:pt x="131404" y="146425"/>
                    </a:cubicBezTo>
                    <a:cubicBezTo>
                      <a:pt x="113938" y="147638"/>
                      <a:pt x="100934" y="160109"/>
                      <a:pt x="87172" y="173304"/>
                    </a:cubicBezTo>
                    <a:cubicBezTo>
                      <a:pt x="81486" y="178754"/>
                      <a:pt x="75609" y="184386"/>
                      <a:pt x="69409" y="189137"/>
                    </a:cubicBezTo>
                    <a:cubicBezTo>
                      <a:pt x="65811" y="191888"/>
                      <a:pt x="61436" y="194752"/>
                      <a:pt x="56292" y="195145"/>
                    </a:cubicBezTo>
                    <a:cubicBezTo>
                      <a:pt x="55891" y="195172"/>
                      <a:pt x="55489" y="195189"/>
                      <a:pt x="55096" y="195189"/>
                    </a:cubicBezTo>
                    <a:close/>
                    <a:moveTo>
                      <a:pt x="131098" y="5572"/>
                    </a:moveTo>
                    <a:cubicBezTo>
                      <a:pt x="113361" y="5572"/>
                      <a:pt x="95529" y="13999"/>
                      <a:pt x="84788" y="27989"/>
                    </a:cubicBezTo>
                    <a:cubicBezTo>
                      <a:pt x="82709" y="30687"/>
                      <a:pt x="80805" y="33683"/>
                      <a:pt x="78963" y="36582"/>
                    </a:cubicBezTo>
                    <a:cubicBezTo>
                      <a:pt x="75339" y="42276"/>
                      <a:pt x="71583" y="48153"/>
                      <a:pt x="66152" y="52668"/>
                    </a:cubicBezTo>
                    <a:cubicBezTo>
                      <a:pt x="61645" y="56406"/>
                      <a:pt x="56379" y="58860"/>
                      <a:pt x="51288" y="61235"/>
                    </a:cubicBezTo>
                    <a:cubicBezTo>
                      <a:pt x="49445" y="62091"/>
                      <a:pt x="47603" y="62947"/>
                      <a:pt x="45804" y="63872"/>
                    </a:cubicBezTo>
                    <a:cubicBezTo>
                      <a:pt x="30180" y="71837"/>
                      <a:pt x="17282" y="84814"/>
                      <a:pt x="9475" y="100420"/>
                    </a:cubicBezTo>
                    <a:cubicBezTo>
                      <a:pt x="6087" y="107196"/>
                      <a:pt x="4934" y="112488"/>
                      <a:pt x="5860" y="117082"/>
                    </a:cubicBezTo>
                    <a:cubicBezTo>
                      <a:pt x="7248" y="123998"/>
                      <a:pt x="13073" y="128801"/>
                      <a:pt x="19238" y="133893"/>
                    </a:cubicBezTo>
                    <a:cubicBezTo>
                      <a:pt x="23954" y="137788"/>
                      <a:pt x="28836" y="141822"/>
                      <a:pt x="32102" y="147097"/>
                    </a:cubicBezTo>
                    <a:cubicBezTo>
                      <a:pt x="35604" y="152756"/>
                      <a:pt x="36827" y="159183"/>
                      <a:pt x="38023" y="165401"/>
                    </a:cubicBezTo>
                    <a:cubicBezTo>
                      <a:pt x="38582" y="168344"/>
                      <a:pt x="39167" y="171392"/>
                      <a:pt x="39988" y="174239"/>
                    </a:cubicBezTo>
                    <a:cubicBezTo>
                      <a:pt x="42293" y="182290"/>
                      <a:pt x="48520" y="190124"/>
                      <a:pt x="55891" y="189600"/>
                    </a:cubicBezTo>
                    <a:cubicBezTo>
                      <a:pt x="59585" y="189320"/>
                      <a:pt x="63095" y="186980"/>
                      <a:pt x="66038" y="184727"/>
                    </a:cubicBezTo>
                    <a:cubicBezTo>
                      <a:pt x="72002" y="180168"/>
                      <a:pt x="77758" y="174640"/>
                      <a:pt x="83329" y="169296"/>
                    </a:cubicBezTo>
                    <a:cubicBezTo>
                      <a:pt x="97205" y="155996"/>
                      <a:pt x="111554" y="142242"/>
                      <a:pt x="131028" y="140879"/>
                    </a:cubicBezTo>
                    <a:cubicBezTo>
                      <a:pt x="136958" y="140460"/>
                      <a:pt x="142835" y="141324"/>
                      <a:pt x="148511" y="142154"/>
                    </a:cubicBezTo>
                    <a:cubicBezTo>
                      <a:pt x="154162" y="142983"/>
                      <a:pt x="159497" y="143761"/>
                      <a:pt x="164868" y="143377"/>
                    </a:cubicBezTo>
                    <a:cubicBezTo>
                      <a:pt x="177086" y="142503"/>
                      <a:pt x="188150" y="135578"/>
                      <a:pt x="198848" y="128889"/>
                    </a:cubicBezTo>
                    <a:cubicBezTo>
                      <a:pt x="201389" y="127299"/>
                      <a:pt x="203922" y="125719"/>
                      <a:pt x="206463" y="124208"/>
                    </a:cubicBezTo>
                    <a:cubicBezTo>
                      <a:pt x="236294" y="106533"/>
                      <a:pt x="271611" y="98402"/>
                      <a:pt x="306219" y="101188"/>
                    </a:cubicBezTo>
                    <a:cubicBezTo>
                      <a:pt x="305861" y="89276"/>
                      <a:pt x="294526" y="78578"/>
                      <a:pt x="283487" y="75967"/>
                    </a:cubicBezTo>
                    <a:cubicBezTo>
                      <a:pt x="279767" y="75085"/>
                      <a:pt x="275828" y="74430"/>
                      <a:pt x="272012" y="73793"/>
                    </a:cubicBezTo>
                    <a:cubicBezTo>
                      <a:pt x="261550" y="72046"/>
                      <a:pt x="250730" y="70248"/>
                      <a:pt x="242006" y="63663"/>
                    </a:cubicBezTo>
                    <a:cubicBezTo>
                      <a:pt x="237980" y="60624"/>
                      <a:pt x="234758" y="56799"/>
                      <a:pt x="231649" y="53105"/>
                    </a:cubicBezTo>
                    <a:cubicBezTo>
                      <a:pt x="228260" y="49079"/>
                      <a:pt x="225064" y="45280"/>
                      <a:pt x="220994" y="42564"/>
                    </a:cubicBezTo>
                    <a:cubicBezTo>
                      <a:pt x="211563" y="36250"/>
                      <a:pt x="197678" y="37342"/>
                      <a:pt x="189381" y="45062"/>
                    </a:cubicBezTo>
                    <a:lnTo>
                      <a:pt x="186255" y="47961"/>
                    </a:lnTo>
                    <a:lnTo>
                      <a:pt x="184858" y="43935"/>
                    </a:lnTo>
                    <a:cubicBezTo>
                      <a:pt x="178151" y="24635"/>
                      <a:pt x="159978" y="9493"/>
                      <a:pt x="139647" y="6253"/>
                    </a:cubicBezTo>
                    <a:cubicBezTo>
                      <a:pt x="136827" y="5807"/>
                      <a:pt x="133971" y="5589"/>
                      <a:pt x="131107" y="558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4" name="Google Shape;1894;p9"/>
              <p:cNvSpPr/>
              <p:nvPr/>
            </p:nvSpPr>
            <p:spPr>
              <a:xfrm>
                <a:off x="4150284" y="3411691"/>
                <a:ext cx="518322" cy="721923"/>
              </a:xfrm>
              <a:custGeom>
                <a:rect b="b" l="l" r="r" t="t"/>
                <a:pathLst>
                  <a:path extrusionOk="0" h="240041" w="172343">
                    <a:moveTo>
                      <a:pt x="5196" y="240033"/>
                    </a:moveTo>
                    <a:lnTo>
                      <a:pt x="0" y="238041"/>
                    </a:lnTo>
                    <a:cubicBezTo>
                      <a:pt x="6427" y="221275"/>
                      <a:pt x="14986" y="205372"/>
                      <a:pt x="25456" y="190753"/>
                    </a:cubicBezTo>
                    <a:cubicBezTo>
                      <a:pt x="34731" y="177802"/>
                      <a:pt x="45333" y="166074"/>
                      <a:pt x="55576" y="154730"/>
                    </a:cubicBezTo>
                    <a:lnTo>
                      <a:pt x="56450" y="153760"/>
                    </a:lnTo>
                    <a:cubicBezTo>
                      <a:pt x="98857" y="106821"/>
                      <a:pt x="142704" y="58284"/>
                      <a:pt x="167209" y="0"/>
                    </a:cubicBezTo>
                    <a:lnTo>
                      <a:pt x="172344" y="2157"/>
                    </a:lnTo>
                    <a:cubicBezTo>
                      <a:pt x="147481" y="61314"/>
                      <a:pt x="103301" y="110209"/>
                      <a:pt x="60589" y="157498"/>
                    </a:cubicBezTo>
                    <a:lnTo>
                      <a:pt x="59715" y="158468"/>
                    </a:lnTo>
                    <a:cubicBezTo>
                      <a:pt x="49568" y="169698"/>
                      <a:pt x="39080" y="181304"/>
                      <a:pt x="29989" y="194002"/>
                    </a:cubicBezTo>
                    <a:cubicBezTo>
                      <a:pt x="19797" y="208228"/>
                      <a:pt x="11458" y="223720"/>
                      <a:pt x="5205" y="2400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5" name="Google Shape;1895;p9"/>
              <p:cNvSpPr/>
              <p:nvPr/>
            </p:nvSpPr>
            <p:spPr>
              <a:xfrm>
                <a:off x="3840202" y="3970673"/>
                <a:ext cx="323129" cy="154011"/>
              </a:xfrm>
              <a:custGeom>
                <a:rect b="b" l="l" r="r" t="t"/>
                <a:pathLst>
                  <a:path extrusionOk="0" h="51209" w="107441">
                    <a:moveTo>
                      <a:pt x="107030" y="51201"/>
                    </a:moveTo>
                    <a:lnTo>
                      <a:pt x="101581" y="50039"/>
                    </a:lnTo>
                    <a:cubicBezTo>
                      <a:pt x="102961" y="43560"/>
                      <a:pt x="99293" y="37202"/>
                      <a:pt x="95398" y="33421"/>
                    </a:cubicBezTo>
                    <a:cubicBezTo>
                      <a:pt x="90464" y="28626"/>
                      <a:pt x="83766" y="25701"/>
                      <a:pt x="77889" y="23343"/>
                    </a:cubicBezTo>
                    <a:cubicBezTo>
                      <a:pt x="52991" y="13353"/>
                      <a:pt x="26792" y="7362"/>
                      <a:pt x="0" y="5554"/>
                    </a:cubicBezTo>
                    <a:lnTo>
                      <a:pt x="375" y="0"/>
                    </a:lnTo>
                    <a:cubicBezTo>
                      <a:pt x="27753" y="1851"/>
                      <a:pt x="54528" y="7973"/>
                      <a:pt x="79967" y="18182"/>
                    </a:cubicBezTo>
                    <a:cubicBezTo>
                      <a:pt x="86342" y="20741"/>
                      <a:pt x="93625" y="23937"/>
                      <a:pt x="99284" y="29439"/>
                    </a:cubicBezTo>
                    <a:cubicBezTo>
                      <a:pt x="105616" y="35587"/>
                      <a:pt x="108585" y="43935"/>
                      <a:pt x="107039" y="5120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6" name="Google Shape;1896;p9"/>
              <p:cNvSpPr/>
              <p:nvPr/>
            </p:nvSpPr>
            <p:spPr>
              <a:xfrm>
                <a:off x="3183619" y="4417655"/>
                <a:ext cx="938262" cy="85076"/>
              </a:xfrm>
              <a:custGeom>
                <a:rect b="b" l="l" r="r" t="t"/>
                <a:pathLst>
                  <a:path extrusionOk="0" h="28288" w="311974">
                    <a:moveTo>
                      <a:pt x="308909" y="28289"/>
                    </a:moveTo>
                    <a:cubicBezTo>
                      <a:pt x="276335" y="6876"/>
                      <a:pt x="223545" y="6466"/>
                      <a:pt x="167654" y="6038"/>
                    </a:cubicBezTo>
                    <a:cubicBezTo>
                      <a:pt x="157061" y="5959"/>
                      <a:pt x="146381" y="5872"/>
                      <a:pt x="135745" y="5645"/>
                    </a:cubicBezTo>
                    <a:cubicBezTo>
                      <a:pt x="90368" y="4658"/>
                      <a:pt x="48494" y="13478"/>
                      <a:pt x="23465" y="18735"/>
                    </a:cubicBezTo>
                    <a:cubicBezTo>
                      <a:pt x="9929" y="21582"/>
                      <a:pt x="3275" y="22936"/>
                      <a:pt x="0" y="22447"/>
                    </a:cubicBezTo>
                    <a:lnTo>
                      <a:pt x="812" y="16936"/>
                    </a:lnTo>
                    <a:cubicBezTo>
                      <a:pt x="3257" y="17294"/>
                      <a:pt x="12087" y="15434"/>
                      <a:pt x="22313" y="13286"/>
                    </a:cubicBezTo>
                    <a:cubicBezTo>
                      <a:pt x="47577" y="7976"/>
                      <a:pt x="89888" y="-896"/>
                      <a:pt x="135858" y="73"/>
                    </a:cubicBezTo>
                    <a:cubicBezTo>
                      <a:pt x="146477" y="300"/>
                      <a:pt x="157131" y="388"/>
                      <a:pt x="167698" y="466"/>
                    </a:cubicBezTo>
                    <a:cubicBezTo>
                      <a:pt x="224436" y="903"/>
                      <a:pt x="278029" y="1322"/>
                      <a:pt x="311974" y="23635"/>
                    </a:cubicBezTo>
                    <a:lnTo>
                      <a:pt x="308918" y="2828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7" name="Google Shape;1897;p9"/>
              <p:cNvSpPr/>
              <p:nvPr/>
            </p:nvSpPr>
            <p:spPr>
              <a:xfrm>
                <a:off x="3290884" y="4274402"/>
                <a:ext cx="348918" cy="345399"/>
              </a:xfrm>
              <a:custGeom>
                <a:rect b="b" l="l" r="r" t="t"/>
                <a:pathLst>
                  <a:path extrusionOk="0" h="114846" w="116016">
                    <a:moveTo>
                      <a:pt x="2733" y="114846"/>
                    </a:moveTo>
                    <a:lnTo>
                      <a:pt x="0" y="110000"/>
                    </a:lnTo>
                    <a:lnTo>
                      <a:pt x="105843" y="50337"/>
                    </a:lnTo>
                    <a:lnTo>
                      <a:pt x="44503" y="4454"/>
                    </a:lnTo>
                    <a:lnTo>
                      <a:pt x="47839" y="0"/>
                    </a:lnTo>
                    <a:lnTo>
                      <a:pt x="116017" y="50992"/>
                    </a:lnTo>
                    <a:lnTo>
                      <a:pt x="2733" y="11484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8" name="Google Shape;1898;p9"/>
              <p:cNvSpPr/>
              <p:nvPr/>
            </p:nvSpPr>
            <p:spPr>
              <a:xfrm>
                <a:off x="3677534" y="4313133"/>
                <a:ext cx="152462" cy="203966"/>
              </a:xfrm>
              <a:custGeom>
                <a:rect b="b" l="l" r="r" t="t"/>
                <a:pathLst>
                  <a:path extrusionOk="0" h="67819" w="50694">
                    <a:moveTo>
                      <a:pt x="3458" y="67811"/>
                    </a:moveTo>
                    <a:lnTo>
                      <a:pt x="0" y="63453"/>
                    </a:lnTo>
                    <a:cubicBezTo>
                      <a:pt x="4908" y="59550"/>
                      <a:pt x="33063" y="43245"/>
                      <a:pt x="42241" y="37953"/>
                    </a:cubicBezTo>
                    <a:lnTo>
                      <a:pt x="14243" y="3511"/>
                    </a:lnTo>
                    <a:lnTo>
                      <a:pt x="18566" y="0"/>
                    </a:lnTo>
                    <a:lnTo>
                      <a:pt x="50695" y="39525"/>
                    </a:lnTo>
                    <a:lnTo>
                      <a:pt x="47857" y="41158"/>
                    </a:lnTo>
                    <a:cubicBezTo>
                      <a:pt x="34408" y="48869"/>
                      <a:pt x="7825" y="64361"/>
                      <a:pt x="3476" y="6782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9" name="Google Shape;1899;p9"/>
              <p:cNvSpPr/>
              <p:nvPr/>
            </p:nvSpPr>
            <p:spPr>
              <a:xfrm>
                <a:off x="3124141" y="4303310"/>
                <a:ext cx="938078" cy="434244"/>
              </a:xfrm>
              <a:custGeom>
                <a:rect b="b" l="l" r="r" t="t"/>
                <a:pathLst>
                  <a:path extrusionOk="0" h="144387" w="311913">
                    <a:moveTo>
                      <a:pt x="63105" y="5091"/>
                    </a:moveTo>
                    <a:cubicBezTo>
                      <a:pt x="56957" y="6951"/>
                      <a:pt x="52320" y="12925"/>
                      <a:pt x="52075" y="19300"/>
                    </a:cubicBezTo>
                    <a:cubicBezTo>
                      <a:pt x="87915" y="19038"/>
                      <a:pt x="123790" y="25823"/>
                      <a:pt x="157019" y="39150"/>
                    </a:cubicBezTo>
                    <a:cubicBezTo>
                      <a:pt x="152023" y="29255"/>
                      <a:pt x="147028" y="19361"/>
                      <a:pt x="142024" y="9475"/>
                    </a:cubicBezTo>
                    <a:cubicBezTo>
                      <a:pt x="197260" y="28819"/>
                      <a:pt x="254163" y="43473"/>
                      <a:pt x="311914" y="53236"/>
                    </a:cubicBezTo>
                    <a:cubicBezTo>
                      <a:pt x="272747" y="55515"/>
                      <a:pt x="231728" y="58354"/>
                      <a:pt x="198448" y="78963"/>
                    </a:cubicBezTo>
                    <a:cubicBezTo>
                      <a:pt x="187723" y="85600"/>
                      <a:pt x="177576" y="94167"/>
                      <a:pt x="165114" y="96254"/>
                    </a:cubicBezTo>
                    <a:cubicBezTo>
                      <a:pt x="151176" y="98595"/>
                      <a:pt x="136540" y="92350"/>
                      <a:pt x="122943" y="96202"/>
                    </a:cubicBezTo>
                    <a:cubicBezTo>
                      <a:pt x="116192" y="98114"/>
                      <a:pt x="110394" y="102350"/>
                      <a:pt x="104761" y="106498"/>
                    </a:cubicBezTo>
                    <a:cubicBezTo>
                      <a:pt x="89880" y="117466"/>
                      <a:pt x="75008" y="128435"/>
                      <a:pt x="60127" y="139395"/>
                    </a:cubicBezTo>
                    <a:cubicBezTo>
                      <a:pt x="57158" y="141587"/>
                      <a:pt x="54005" y="143848"/>
                      <a:pt x="50328" y="144303"/>
                    </a:cubicBezTo>
                    <a:cubicBezTo>
                      <a:pt x="42260" y="145307"/>
                      <a:pt x="35867" y="137229"/>
                      <a:pt x="33858" y="129413"/>
                    </a:cubicBezTo>
                    <a:cubicBezTo>
                      <a:pt x="31850" y="121597"/>
                      <a:pt x="32313" y="113126"/>
                      <a:pt x="28898" y="105808"/>
                    </a:cubicBezTo>
                    <a:cubicBezTo>
                      <a:pt x="23361" y="93949"/>
                      <a:pt x="9135" y="88106"/>
                      <a:pt x="3014" y="76535"/>
                    </a:cubicBezTo>
                    <a:cubicBezTo>
                      <a:pt x="-5309" y="60790"/>
                      <a:pt x="4813" y="41115"/>
                      <a:pt x="18646" y="29806"/>
                    </a:cubicBezTo>
                    <a:cubicBezTo>
                      <a:pt x="32479" y="18496"/>
                      <a:pt x="49831" y="11894"/>
                      <a:pt x="63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0" name="Google Shape;1900;p9"/>
              <p:cNvSpPr/>
              <p:nvPr/>
            </p:nvSpPr>
            <p:spPr>
              <a:xfrm>
                <a:off x="4122892" y="3330466"/>
                <a:ext cx="655343" cy="926478"/>
              </a:xfrm>
              <a:custGeom>
                <a:rect b="b" l="l" r="r" t="t"/>
                <a:pathLst>
                  <a:path extrusionOk="0" h="308056" w="217903">
                    <a:moveTo>
                      <a:pt x="2752" y="270392"/>
                    </a:moveTo>
                    <a:cubicBezTo>
                      <a:pt x="18899" y="252376"/>
                      <a:pt x="6926" y="223732"/>
                      <a:pt x="12594" y="200293"/>
                    </a:cubicBezTo>
                    <a:cubicBezTo>
                      <a:pt x="15737" y="187298"/>
                      <a:pt x="24322" y="176251"/>
                      <a:pt x="28802" y="163650"/>
                    </a:cubicBezTo>
                    <a:cubicBezTo>
                      <a:pt x="36391" y="142324"/>
                      <a:pt x="30872" y="116972"/>
                      <a:pt x="15091" y="100651"/>
                    </a:cubicBezTo>
                    <a:cubicBezTo>
                      <a:pt x="30985" y="91953"/>
                      <a:pt x="54023" y="103733"/>
                      <a:pt x="56101" y="121618"/>
                    </a:cubicBezTo>
                    <a:cubicBezTo>
                      <a:pt x="75785" y="106283"/>
                      <a:pt x="86841" y="80687"/>
                      <a:pt x="84457" y="55982"/>
                    </a:cubicBezTo>
                    <a:cubicBezTo>
                      <a:pt x="84099" y="52235"/>
                      <a:pt x="83479" y="48288"/>
                      <a:pt x="84989" y="44830"/>
                    </a:cubicBezTo>
                    <a:cubicBezTo>
                      <a:pt x="87758" y="38534"/>
                      <a:pt x="96657" y="37014"/>
                      <a:pt x="102935" y="39904"/>
                    </a:cubicBezTo>
                    <a:cubicBezTo>
                      <a:pt x="109214" y="42795"/>
                      <a:pt x="113441" y="48690"/>
                      <a:pt x="117380" y="54340"/>
                    </a:cubicBezTo>
                    <a:cubicBezTo>
                      <a:pt x="126995" y="34612"/>
                      <a:pt x="137919" y="13531"/>
                      <a:pt x="157691" y="3768"/>
                    </a:cubicBezTo>
                    <a:cubicBezTo>
                      <a:pt x="177462" y="-6004"/>
                      <a:pt x="207774" y="3899"/>
                      <a:pt x="209067" y="25766"/>
                    </a:cubicBezTo>
                    <a:cubicBezTo>
                      <a:pt x="209381" y="31128"/>
                      <a:pt x="207949" y="36507"/>
                      <a:pt x="208473" y="41860"/>
                    </a:cubicBezTo>
                    <a:cubicBezTo>
                      <a:pt x="208997" y="47214"/>
                      <a:pt x="212498" y="52995"/>
                      <a:pt x="217904" y="53336"/>
                    </a:cubicBezTo>
                    <a:cubicBezTo>
                      <a:pt x="202438" y="84879"/>
                      <a:pt x="166712" y="100458"/>
                      <a:pt x="141526" y="125076"/>
                    </a:cubicBezTo>
                    <a:cubicBezTo>
                      <a:pt x="113598" y="152375"/>
                      <a:pt x="98552" y="191106"/>
                      <a:pt x="68615" y="216231"/>
                    </a:cubicBezTo>
                    <a:cubicBezTo>
                      <a:pt x="51639" y="230474"/>
                      <a:pt x="29518" y="240901"/>
                      <a:pt x="20698" y="261144"/>
                    </a:cubicBezTo>
                    <a:cubicBezTo>
                      <a:pt x="14349" y="275719"/>
                      <a:pt x="16384" y="292390"/>
                      <a:pt x="18978" y="308057"/>
                    </a:cubicBezTo>
                    <a:cubicBezTo>
                      <a:pt x="5398" y="291822"/>
                      <a:pt x="-1466" y="270226"/>
                      <a:pt x="263" y="24920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1" name="Google Shape;1901;p9"/>
              <p:cNvSpPr/>
              <p:nvPr/>
            </p:nvSpPr>
            <p:spPr>
              <a:xfrm>
                <a:off x="4236375" y="5300960"/>
                <a:ext cx="546929" cy="698092"/>
              </a:xfrm>
              <a:custGeom>
                <a:rect b="b" l="l" r="r" t="t"/>
                <a:pathLst>
                  <a:path extrusionOk="0" h="232117" w="181855">
                    <a:moveTo>
                      <a:pt x="136873" y="4489"/>
                    </a:moveTo>
                    <a:cubicBezTo>
                      <a:pt x="137502" y="9956"/>
                      <a:pt x="129975" y="11973"/>
                      <a:pt x="124464" y="12567"/>
                    </a:cubicBezTo>
                    <a:cubicBezTo>
                      <a:pt x="101523" y="15038"/>
                      <a:pt x="80930" y="28775"/>
                      <a:pt x="66181" y="46372"/>
                    </a:cubicBezTo>
                    <a:cubicBezTo>
                      <a:pt x="51431" y="63968"/>
                      <a:pt x="41886" y="85242"/>
                      <a:pt x="33843" y="106690"/>
                    </a:cubicBezTo>
                    <a:cubicBezTo>
                      <a:pt x="20394" y="142565"/>
                      <a:pt x="10666" y="179679"/>
                      <a:pt x="954" y="216725"/>
                    </a:cubicBezTo>
                    <a:cubicBezTo>
                      <a:pt x="361" y="219004"/>
                      <a:pt x="-242" y="221361"/>
                      <a:pt x="99" y="223694"/>
                    </a:cubicBezTo>
                    <a:cubicBezTo>
                      <a:pt x="1182" y="231029"/>
                      <a:pt x="11172" y="233920"/>
                      <a:pt x="18036" y="230985"/>
                    </a:cubicBezTo>
                    <a:cubicBezTo>
                      <a:pt x="24900" y="228051"/>
                      <a:pt x="29398" y="221597"/>
                      <a:pt x="34183" y="215895"/>
                    </a:cubicBezTo>
                    <a:cubicBezTo>
                      <a:pt x="49911" y="197154"/>
                      <a:pt x="71612" y="184456"/>
                      <a:pt x="93139" y="172676"/>
                    </a:cubicBezTo>
                    <a:cubicBezTo>
                      <a:pt x="114665" y="160895"/>
                      <a:pt x="136830" y="149411"/>
                      <a:pt x="154357" y="132321"/>
                    </a:cubicBezTo>
                    <a:cubicBezTo>
                      <a:pt x="171892" y="115231"/>
                      <a:pt x="184433" y="91215"/>
                      <a:pt x="181403" y="67016"/>
                    </a:cubicBezTo>
                    <a:cubicBezTo>
                      <a:pt x="177927" y="39290"/>
                      <a:pt x="155676" y="18025"/>
                      <a:pt x="134158"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2" name="Google Shape;1902;p9"/>
              <p:cNvSpPr/>
              <p:nvPr/>
            </p:nvSpPr>
            <p:spPr>
              <a:xfrm>
                <a:off x="4692344" y="4992378"/>
                <a:ext cx="522740" cy="546971"/>
              </a:xfrm>
              <a:custGeom>
                <a:rect b="b" l="l" r="r" t="t"/>
                <a:pathLst>
                  <a:path extrusionOk="0" h="181869" w="173812">
                    <a:moveTo>
                      <a:pt x="18578" y="77181"/>
                    </a:moveTo>
                    <a:cubicBezTo>
                      <a:pt x="10212" y="82290"/>
                      <a:pt x="14063" y="96568"/>
                      <a:pt x="22997" y="100611"/>
                    </a:cubicBezTo>
                    <a:cubicBezTo>
                      <a:pt x="31931" y="104655"/>
                      <a:pt x="42393" y="101685"/>
                      <a:pt x="51527" y="98105"/>
                    </a:cubicBezTo>
                    <a:cubicBezTo>
                      <a:pt x="97917" y="79923"/>
                      <a:pt x="138114" y="46572"/>
                      <a:pt x="164357" y="4497"/>
                    </a:cubicBezTo>
                    <a:cubicBezTo>
                      <a:pt x="165867" y="2078"/>
                      <a:pt x="168277" y="-752"/>
                      <a:pt x="170994" y="183"/>
                    </a:cubicBezTo>
                    <a:cubicBezTo>
                      <a:pt x="173500" y="1039"/>
                      <a:pt x="173875" y="4349"/>
                      <a:pt x="173805" y="6977"/>
                    </a:cubicBezTo>
                    <a:cubicBezTo>
                      <a:pt x="173133" y="33141"/>
                      <a:pt x="172408" y="59645"/>
                      <a:pt x="165125" y="84796"/>
                    </a:cubicBezTo>
                    <a:cubicBezTo>
                      <a:pt x="157842" y="109955"/>
                      <a:pt x="143162" y="134041"/>
                      <a:pt x="120386" y="147262"/>
                    </a:cubicBezTo>
                    <a:cubicBezTo>
                      <a:pt x="111942" y="152161"/>
                      <a:pt x="102659" y="155445"/>
                      <a:pt x="93437" y="158694"/>
                    </a:cubicBezTo>
                    <a:cubicBezTo>
                      <a:pt x="72731" y="165994"/>
                      <a:pt x="52016" y="173286"/>
                      <a:pt x="31311" y="180587"/>
                    </a:cubicBezTo>
                    <a:cubicBezTo>
                      <a:pt x="28342" y="181635"/>
                      <a:pt x="24884" y="182639"/>
                      <a:pt x="22194" y="181015"/>
                    </a:cubicBezTo>
                    <a:cubicBezTo>
                      <a:pt x="20080" y="179731"/>
                      <a:pt x="19146" y="177208"/>
                      <a:pt x="18351" y="174876"/>
                    </a:cubicBezTo>
                    <a:cubicBezTo>
                      <a:pt x="12937" y="158834"/>
                      <a:pt x="7531" y="142791"/>
                      <a:pt x="2117" y="126758"/>
                    </a:cubicBezTo>
                    <a:cubicBezTo>
                      <a:pt x="877" y="123081"/>
                      <a:pt x="-381" y="119247"/>
                      <a:pt x="108" y="115396"/>
                    </a:cubicBezTo>
                    <a:cubicBezTo>
                      <a:pt x="728" y="110497"/>
                      <a:pt x="4047" y="106427"/>
                      <a:pt x="6850" y="102349"/>
                    </a:cubicBezTo>
                    <a:cubicBezTo>
                      <a:pt x="13644" y="92455"/>
                      <a:pt x="18020" y="80936"/>
                      <a:pt x="19495" y="6905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3" name="Google Shape;1903;p9"/>
              <p:cNvSpPr/>
              <p:nvPr/>
            </p:nvSpPr>
            <p:spPr>
              <a:xfrm>
                <a:off x="4663891" y="4439512"/>
                <a:ext cx="346545" cy="838193"/>
              </a:xfrm>
              <a:custGeom>
                <a:rect b="b" l="l" r="r" t="t"/>
                <a:pathLst>
                  <a:path extrusionOk="0" h="278701" w="115227">
                    <a:moveTo>
                      <a:pt x="15300" y="271829"/>
                    </a:moveTo>
                    <a:cubicBezTo>
                      <a:pt x="-8392" y="209301"/>
                      <a:pt x="-4392" y="136993"/>
                      <a:pt x="26068" y="77426"/>
                    </a:cubicBezTo>
                    <a:cubicBezTo>
                      <a:pt x="39176" y="51777"/>
                      <a:pt x="57087" y="27989"/>
                      <a:pt x="63768" y="0"/>
                    </a:cubicBezTo>
                    <a:cubicBezTo>
                      <a:pt x="76509" y="24295"/>
                      <a:pt x="89242" y="48598"/>
                      <a:pt x="101983" y="72894"/>
                    </a:cubicBezTo>
                    <a:cubicBezTo>
                      <a:pt x="106245" y="81015"/>
                      <a:pt x="110533" y="89224"/>
                      <a:pt x="112908" y="98070"/>
                    </a:cubicBezTo>
                    <a:cubicBezTo>
                      <a:pt x="118645" y="119466"/>
                      <a:pt x="112655" y="142041"/>
                      <a:pt x="106682" y="163384"/>
                    </a:cubicBezTo>
                    <a:cubicBezTo>
                      <a:pt x="102097" y="179767"/>
                      <a:pt x="97337" y="196525"/>
                      <a:pt x="87320" y="210323"/>
                    </a:cubicBezTo>
                    <a:cubicBezTo>
                      <a:pt x="81234" y="218707"/>
                      <a:pt x="73418" y="225693"/>
                      <a:pt x="65672" y="232601"/>
                    </a:cubicBezTo>
                    <a:cubicBezTo>
                      <a:pt x="48442" y="247971"/>
                      <a:pt x="31203" y="263332"/>
                      <a:pt x="13973" y="278702"/>
                    </a:cubicBezTo>
                    <a:cubicBezTo>
                      <a:pt x="15851" y="273750"/>
                      <a:pt x="17728" y="268807"/>
                      <a:pt x="19606" y="263856"/>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4" name="Google Shape;1904;p9"/>
              <p:cNvSpPr/>
              <p:nvPr/>
            </p:nvSpPr>
            <p:spPr>
              <a:xfrm>
                <a:off x="3981152" y="5094152"/>
                <a:ext cx="425814" cy="455648"/>
              </a:xfrm>
              <a:custGeom>
                <a:rect b="b" l="l" r="r" t="t"/>
                <a:pathLst>
                  <a:path extrusionOk="0" h="151504" w="141584">
                    <a:moveTo>
                      <a:pt x="94089" y="9283"/>
                    </a:moveTo>
                    <a:cubicBezTo>
                      <a:pt x="82291" y="6349"/>
                      <a:pt x="69855" y="9265"/>
                      <a:pt x="58267" y="12933"/>
                    </a:cubicBezTo>
                    <a:cubicBezTo>
                      <a:pt x="43936" y="17466"/>
                      <a:pt x="29692" y="23334"/>
                      <a:pt x="18409" y="33185"/>
                    </a:cubicBezTo>
                    <a:cubicBezTo>
                      <a:pt x="7127" y="43044"/>
                      <a:pt x="-890" y="57489"/>
                      <a:pt x="79" y="72370"/>
                    </a:cubicBezTo>
                    <a:cubicBezTo>
                      <a:pt x="420" y="77565"/>
                      <a:pt x="2027" y="82998"/>
                      <a:pt x="6026" y="86368"/>
                    </a:cubicBezTo>
                    <a:cubicBezTo>
                      <a:pt x="8087" y="88106"/>
                      <a:pt x="10637" y="89172"/>
                      <a:pt x="12908" y="90639"/>
                    </a:cubicBezTo>
                    <a:cubicBezTo>
                      <a:pt x="25142" y="98542"/>
                      <a:pt x="26811" y="115693"/>
                      <a:pt x="35954" y="126976"/>
                    </a:cubicBezTo>
                    <a:cubicBezTo>
                      <a:pt x="41805" y="134190"/>
                      <a:pt x="50381" y="138600"/>
                      <a:pt x="58703" y="142800"/>
                    </a:cubicBezTo>
                    <a:cubicBezTo>
                      <a:pt x="71663" y="149341"/>
                      <a:pt x="87766" y="155777"/>
                      <a:pt x="99879" y="147804"/>
                    </a:cubicBezTo>
                    <a:cubicBezTo>
                      <a:pt x="110026" y="141124"/>
                      <a:pt x="112140" y="127544"/>
                      <a:pt x="114122" y="115632"/>
                    </a:cubicBezTo>
                    <a:cubicBezTo>
                      <a:pt x="116105" y="103712"/>
                      <a:pt x="120488" y="90027"/>
                      <a:pt x="132025" y="86150"/>
                    </a:cubicBezTo>
                    <a:cubicBezTo>
                      <a:pt x="135099" y="85120"/>
                      <a:pt x="138775" y="84692"/>
                      <a:pt x="140600" y="82028"/>
                    </a:cubicBezTo>
                    <a:cubicBezTo>
                      <a:pt x="142862" y="78736"/>
                      <a:pt x="140810" y="74308"/>
                      <a:pt x="138635" y="70955"/>
                    </a:cubicBezTo>
                    <a:cubicBezTo>
                      <a:pt x="123196" y="47201"/>
                      <a:pt x="101198" y="26932"/>
                      <a:pt x="92596"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5" name="Google Shape;1905;p9"/>
              <p:cNvSpPr/>
              <p:nvPr/>
            </p:nvSpPr>
            <p:spPr>
              <a:xfrm>
                <a:off x="4245389" y="4578393"/>
                <a:ext cx="452611" cy="740155"/>
              </a:xfrm>
              <a:custGeom>
                <a:rect b="b" l="l" r="r" t="t"/>
                <a:pathLst>
                  <a:path extrusionOk="0" h="246103" w="150494">
                    <a:moveTo>
                      <a:pt x="132723" y="236330"/>
                    </a:moveTo>
                    <a:cubicBezTo>
                      <a:pt x="121850" y="236391"/>
                      <a:pt x="110978" y="233911"/>
                      <a:pt x="101223" y="229134"/>
                    </a:cubicBezTo>
                    <a:cubicBezTo>
                      <a:pt x="92551" y="224890"/>
                      <a:pt x="84858" y="218907"/>
                      <a:pt x="77775" y="212375"/>
                    </a:cubicBezTo>
                    <a:cubicBezTo>
                      <a:pt x="47350" y="184352"/>
                      <a:pt x="27535" y="145263"/>
                      <a:pt x="22985" y="104323"/>
                    </a:cubicBezTo>
                    <a:cubicBezTo>
                      <a:pt x="21116" y="87503"/>
                      <a:pt x="21492" y="69592"/>
                      <a:pt x="12750" y="55061"/>
                    </a:cubicBezTo>
                    <a:cubicBezTo>
                      <a:pt x="24269" y="70090"/>
                      <a:pt x="35796" y="85119"/>
                      <a:pt x="47315" y="100149"/>
                    </a:cubicBezTo>
                    <a:cubicBezTo>
                      <a:pt x="38049" y="64222"/>
                      <a:pt x="21911" y="30050"/>
                      <a:pt x="0" y="0"/>
                    </a:cubicBezTo>
                    <a:cubicBezTo>
                      <a:pt x="29255" y="21771"/>
                      <a:pt x="57977" y="44232"/>
                      <a:pt x="86150" y="67366"/>
                    </a:cubicBezTo>
                    <a:cubicBezTo>
                      <a:pt x="89006" y="69706"/>
                      <a:pt x="91975" y="72238"/>
                      <a:pt x="93162" y="75714"/>
                    </a:cubicBezTo>
                    <a:cubicBezTo>
                      <a:pt x="94376" y="79277"/>
                      <a:pt x="93494" y="83154"/>
                      <a:pt x="92831" y="86848"/>
                    </a:cubicBezTo>
                    <a:cubicBezTo>
                      <a:pt x="85678" y="126766"/>
                      <a:pt x="105275" y="166467"/>
                      <a:pt x="127823" y="200280"/>
                    </a:cubicBezTo>
                    <a:cubicBezTo>
                      <a:pt x="137360" y="214585"/>
                      <a:pt x="147813" y="229134"/>
                      <a:pt x="150494" y="246067"/>
                    </a:cubicBezTo>
                    <a:cubicBezTo>
                      <a:pt x="139674" y="246617"/>
                      <a:pt x="128758" y="240958"/>
                      <a:pt x="123046" y="23183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906" name="Google Shape;1906;p9"/>
            <p:cNvGrpSpPr/>
            <p:nvPr/>
          </p:nvGrpSpPr>
          <p:grpSpPr>
            <a:xfrm>
              <a:off x="8528599" y="202773"/>
              <a:ext cx="1083073" cy="1057209"/>
              <a:chOff x="4720463" y="3639783"/>
              <a:chExt cx="2406294" cy="2349354"/>
            </a:xfrm>
          </p:grpSpPr>
          <p:sp>
            <p:nvSpPr>
              <p:cNvPr id="1907" name="Google Shape;1907;p9"/>
              <p:cNvSpPr/>
              <p:nvPr/>
            </p:nvSpPr>
            <p:spPr>
              <a:xfrm>
                <a:off x="4727705" y="3649978"/>
                <a:ext cx="1617194" cy="1580444"/>
              </a:xfrm>
              <a:custGeom>
                <a:rect b="b" l="l" r="r" t="t"/>
                <a:pathLst>
                  <a:path extrusionOk="0" h="435684" w="445815">
                    <a:moveTo>
                      <a:pt x="441803" y="428639"/>
                    </a:moveTo>
                    <a:cubicBezTo>
                      <a:pt x="410802" y="480888"/>
                      <a:pt x="-89680" y="231572"/>
                      <a:pt x="14154" y="42575"/>
                    </a:cubicBezTo>
                    <a:cubicBezTo>
                      <a:pt x="117988" y="-146414"/>
                      <a:pt x="488263" y="350410"/>
                      <a:pt x="441803" y="428639"/>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8" name="Google Shape;1908;p9"/>
              <p:cNvSpPr/>
              <p:nvPr/>
            </p:nvSpPr>
            <p:spPr>
              <a:xfrm>
                <a:off x="4720463" y="3643364"/>
                <a:ext cx="1630703" cy="1594286"/>
              </a:xfrm>
              <a:custGeom>
                <a:rect b="b" l="l" r="r" t="t"/>
                <a:pathLst>
                  <a:path extrusionOk="0" h="439500" w="449539">
                    <a:moveTo>
                      <a:pt x="423976" y="439501"/>
                    </a:moveTo>
                    <a:cubicBezTo>
                      <a:pt x="386512" y="439501"/>
                      <a:pt x="310186" y="408141"/>
                      <a:pt x="241109" y="368694"/>
                    </a:cubicBezTo>
                    <a:cubicBezTo>
                      <a:pt x="161815" y="323379"/>
                      <a:pt x="94920" y="270196"/>
                      <a:pt x="52740" y="218934"/>
                    </a:cubicBezTo>
                    <a:cubicBezTo>
                      <a:pt x="-792" y="153856"/>
                      <a:pt x="-13630" y="94839"/>
                      <a:pt x="14490" y="43525"/>
                    </a:cubicBezTo>
                    <a:cubicBezTo>
                      <a:pt x="30210" y="14933"/>
                      <a:pt x="52828" y="297"/>
                      <a:pt x="81647" y="0"/>
                    </a:cubicBezTo>
                    <a:cubicBezTo>
                      <a:pt x="81909" y="0"/>
                      <a:pt x="82257" y="0"/>
                      <a:pt x="82520" y="0"/>
                    </a:cubicBezTo>
                    <a:cubicBezTo>
                      <a:pt x="181725" y="0"/>
                      <a:pt x="333503" y="171706"/>
                      <a:pt x="405201" y="296141"/>
                    </a:cubicBezTo>
                    <a:cubicBezTo>
                      <a:pt x="442839" y="361603"/>
                      <a:pt x="457510" y="410909"/>
                      <a:pt x="445372" y="431405"/>
                    </a:cubicBezTo>
                    <a:lnTo>
                      <a:pt x="445372" y="431405"/>
                    </a:lnTo>
                    <a:cubicBezTo>
                      <a:pt x="442053" y="436977"/>
                      <a:pt x="434543" y="439501"/>
                      <a:pt x="423976" y="439501"/>
                    </a:cubicBezTo>
                    <a:close/>
                    <a:moveTo>
                      <a:pt x="82520" y="3659"/>
                    </a:moveTo>
                    <a:cubicBezTo>
                      <a:pt x="82257" y="3659"/>
                      <a:pt x="81996" y="3659"/>
                      <a:pt x="81734" y="3659"/>
                    </a:cubicBezTo>
                    <a:cubicBezTo>
                      <a:pt x="54312" y="3939"/>
                      <a:pt x="32742" y="17937"/>
                      <a:pt x="17722" y="45280"/>
                    </a:cubicBezTo>
                    <a:cubicBezTo>
                      <a:pt x="-9700" y="95145"/>
                      <a:pt x="3051" y="152782"/>
                      <a:pt x="55535" y="216593"/>
                    </a:cubicBezTo>
                    <a:cubicBezTo>
                      <a:pt x="97453" y="267515"/>
                      <a:pt x="163998" y="320401"/>
                      <a:pt x="242943" y="365498"/>
                    </a:cubicBezTo>
                    <a:cubicBezTo>
                      <a:pt x="339005" y="420376"/>
                      <a:pt x="430263" y="449692"/>
                      <a:pt x="442228" y="429528"/>
                    </a:cubicBezTo>
                    <a:cubicBezTo>
                      <a:pt x="453493" y="410490"/>
                      <a:pt x="438473" y="361306"/>
                      <a:pt x="401969" y="297967"/>
                    </a:cubicBezTo>
                    <a:cubicBezTo>
                      <a:pt x="330796" y="174309"/>
                      <a:pt x="180415" y="3659"/>
                      <a:pt x="82520" y="365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9" name="Google Shape;1909;p9"/>
              <p:cNvSpPr/>
              <p:nvPr/>
            </p:nvSpPr>
            <p:spPr>
              <a:xfrm>
                <a:off x="4774624" y="3799450"/>
                <a:ext cx="2352133" cy="2189686"/>
              </a:xfrm>
              <a:custGeom>
                <a:rect b="b" l="l" r="r" t="t"/>
                <a:pathLst>
                  <a:path extrusionOk="0" h="603635" w="648417">
                    <a:moveTo>
                      <a:pt x="645623" y="603627"/>
                    </a:moveTo>
                    <a:cubicBezTo>
                      <a:pt x="518123" y="453884"/>
                      <a:pt x="5153" y="7257"/>
                      <a:pt x="0" y="2768"/>
                    </a:cubicBezTo>
                    <a:lnTo>
                      <a:pt x="2445" y="0"/>
                    </a:lnTo>
                    <a:cubicBezTo>
                      <a:pt x="7598" y="4497"/>
                      <a:pt x="520743" y="451299"/>
                      <a:pt x="648418" y="601251"/>
                    </a:cubicBezTo>
                    <a:lnTo>
                      <a:pt x="645623" y="60363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0" name="Google Shape;1910;p9"/>
              <p:cNvSpPr/>
              <p:nvPr/>
            </p:nvSpPr>
            <p:spPr>
              <a:xfrm>
                <a:off x="5766095" y="4679319"/>
                <a:ext cx="400734" cy="392336"/>
              </a:xfrm>
              <a:custGeom>
                <a:rect b="b" l="l" r="r" t="t"/>
                <a:pathLst>
                  <a:path extrusionOk="0" h="108156" w="110471">
                    <a:moveTo>
                      <a:pt x="437" y="108157"/>
                    </a:moveTo>
                    <a:lnTo>
                      <a:pt x="0" y="104507"/>
                    </a:lnTo>
                    <a:lnTo>
                      <a:pt x="102262" y="93494"/>
                    </a:lnTo>
                    <a:lnTo>
                      <a:pt x="106803" y="0"/>
                    </a:lnTo>
                    <a:lnTo>
                      <a:pt x="110471" y="175"/>
                    </a:lnTo>
                    <a:lnTo>
                      <a:pt x="105755" y="96813"/>
                    </a:lnTo>
                    <a:lnTo>
                      <a:pt x="437" y="1081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1" name="Google Shape;1911;p9"/>
              <p:cNvSpPr/>
              <p:nvPr/>
            </p:nvSpPr>
            <p:spPr>
              <a:xfrm>
                <a:off x="5519259" y="4411855"/>
                <a:ext cx="468524" cy="523931"/>
              </a:xfrm>
              <a:custGeom>
                <a:rect b="b" l="l" r="r" t="t"/>
                <a:pathLst>
                  <a:path extrusionOk="0" h="144433" w="129159">
                    <a:moveTo>
                      <a:pt x="873" y="144433"/>
                    </a:moveTo>
                    <a:lnTo>
                      <a:pt x="0" y="140879"/>
                    </a:lnTo>
                    <a:lnTo>
                      <a:pt x="110384" y="112454"/>
                    </a:lnTo>
                    <a:lnTo>
                      <a:pt x="125492" y="0"/>
                    </a:lnTo>
                    <a:lnTo>
                      <a:pt x="129160" y="489"/>
                    </a:lnTo>
                    <a:lnTo>
                      <a:pt x="113703" y="115397"/>
                    </a:lnTo>
                    <a:lnTo>
                      <a:pt x="873" y="14443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2" name="Google Shape;1912;p9"/>
              <p:cNvSpPr/>
              <p:nvPr/>
            </p:nvSpPr>
            <p:spPr>
              <a:xfrm>
                <a:off x="5313931" y="4182003"/>
                <a:ext cx="489114" cy="619124"/>
              </a:xfrm>
              <a:custGeom>
                <a:rect b="b" l="l" r="r" t="t"/>
                <a:pathLst>
                  <a:path extrusionOk="0" h="170675" w="134835">
                    <a:moveTo>
                      <a:pt x="1397" y="170676"/>
                    </a:moveTo>
                    <a:lnTo>
                      <a:pt x="0" y="167261"/>
                    </a:lnTo>
                    <a:lnTo>
                      <a:pt x="108986" y="123483"/>
                    </a:lnTo>
                    <a:lnTo>
                      <a:pt x="131255" y="0"/>
                    </a:lnTo>
                    <a:lnTo>
                      <a:pt x="134835" y="646"/>
                    </a:lnTo>
                    <a:lnTo>
                      <a:pt x="112305" y="126138"/>
                    </a:lnTo>
                    <a:lnTo>
                      <a:pt x="1397" y="17067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3" name="Google Shape;1913;p9"/>
              <p:cNvSpPr/>
              <p:nvPr/>
            </p:nvSpPr>
            <p:spPr>
              <a:xfrm>
                <a:off x="5121593" y="3996890"/>
                <a:ext cx="506540" cy="652482"/>
              </a:xfrm>
              <a:custGeom>
                <a:rect b="b" l="l" r="r" t="t"/>
                <a:pathLst>
                  <a:path extrusionOk="0" h="179871" w="139639">
                    <a:moveTo>
                      <a:pt x="1747" y="179872"/>
                    </a:moveTo>
                    <a:lnTo>
                      <a:pt x="0" y="176640"/>
                    </a:lnTo>
                    <a:lnTo>
                      <a:pt x="102699" y="121221"/>
                    </a:lnTo>
                    <a:lnTo>
                      <a:pt x="136146" y="0"/>
                    </a:lnTo>
                    <a:lnTo>
                      <a:pt x="139639" y="978"/>
                    </a:lnTo>
                    <a:lnTo>
                      <a:pt x="105755" y="123710"/>
                    </a:lnTo>
                    <a:lnTo>
                      <a:pt x="1747" y="17987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4" name="Google Shape;1914;p9"/>
              <p:cNvSpPr/>
              <p:nvPr/>
            </p:nvSpPr>
            <p:spPr>
              <a:xfrm>
                <a:off x="4938446" y="3839885"/>
                <a:ext cx="477078" cy="627931"/>
              </a:xfrm>
              <a:custGeom>
                <a:rect b="b" l="l" r="r" t="t"/>
                <a:pathLst>
                  <a:path extrusionOk="0" h="173103" w="131517">
                    <a:moveTo>
                      <a:pt x="1310" y="173104"/>
                    </a:moveTo>
                    <a:lnTo>
                      <a:pt x="0" y="169680"/>
                    </a:lnTo>
                    <a:lnTo>
                      <a:pt x="111344" y="127256"/>
                    </a:lnTo>
                    <a:lnTo>
                      <a:pt x="127849" y="0"/>
                    </a:lnTo>
                    <a:lnTo>
                      <a:pt x="131517" y="480"/>
                    </a:lnTo>
                    <a:lnTo>
                      <a:pt x="114750" y="129902"/>
                    </a:lnTo>
                    <a:lnTo>
                      <a:pt x="1310" y="173104"/>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5" name="Google Shape;1915;p9"/>
              <p:cNvSpPr/>
              <p:nvPr/>
            </p:nvSpPr>
            <p:spPr>
              <a:xfrm>
                <a:off x="4799341" y="3680374"/>
                <a:ext cx="377608" cy="589694"/>
              </a:xfrm>
              <a:custGeom>
                <a:rect b="b" l="l" r="r" t="t"/>
                <a:pathLst>
                  <a:path extrusionOk="0" h="162562" w="104096">
                    <a:moveTo>
                      <a:pt x="1135" y="162563"/>
                    </a:moveTo>
                    <a:lnTo>
                      <a:pt x="0" y="159070"/>
                    </a:lnTo>
                    <a:lnTo>
                      <a:pt x="99468" y="126802"/>
                    </a:lnTo>
                    <a:lnTo>
                      <a:pt x="100428" y="0"/>
                    </a:lnTo>
                    <a:lnTo>
                      <a:pt x="104096" y="26"/>
                    </a:lnTo>
                    <a:lnTo>
                      <a:pt x="103136" y="129474"/>
                    </a:lnTo>
                    <a:lnTo>
                      <a:pt x="1135" y="16256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6" name="Google Shape;1916;p9"/>
              <p:cNvSpPr/>
              <p:nvPr/>
            </p:nvSpPr>
            <p:spPr>
              <a:xfrm>
                <a:off x="4734066" y="3654645"/>
                <a:ext cx="253109" cy="441884"/>
              </a:xfrm>
              <a:custGeom>
                <a:rect b="b" l="l" r="r" t="t"/>
                <a:pathLst>
                  <a:path extrusionOk="0" h="121815" w="69775">
                    <a:moveTo>
                      <a:pt x="1485" y="121815"/>
                    </a:moveTo>
                    <a:lnTo>
                      <a:pt x="0" y="118462"/>
                    </a:lnTo>
                    <a:lnTo>
                      <a:pt x="66020" y="88735"/>
                    </a:lnTo>
                    <a:lnTo>
                      <a:pt x="62440" y="148"/>
                    </a:lnTo>
                    <a:lnTo>
                      <a:pt x="66108" y="0"/>
                    </a:lnTo>
                    <a:lnTo>
                      <a:pt x="69775" y="91067"/>
                    </a:lnTo>
                    <a:lnTo>
                      <a:pt x="1485" y="12181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7" name="Google Shape;1917;p9"/>
              <p:cNvSpPr/>
              <p:nvPr/>
            </p:nvSpPr>
            <p:spPr>
              <a:xfrm>
                <a:off x="4727302" y="3639783"/>
                <a:ext cx="1608430" cy="1565332"/>
              </a:xfrm>
              <a:custGeom>
                <a:rect b="b" l="l" r="r" t="t"/>
                <a:pathLst>
                  <a:path extrusionOk="0" h="431518" w="443399">
                    <a:moveTo>
                      <a:pt x="26578" y="189417"/>
                    </a:moveTo>
                    <a:cubicBezTo>
                      <a:pt x="25268" y="180946"/>
                      <a:pt x="19068" y="174134"/>
                      <a:pt x="15313" y="166405"/>
                    </a:cubicBezTo>
                    <a:cubicBezTo>
                      <a:pt x="11558" y="158677"/>
                      <a:pt x="11296" y="147542"/>
                      <a:pt x="18894" y="143351"/>
                    </a:cubicBezTo>
                    <a:cubicBezTo>
                      <a:pt x="23260" y="140879"/>
                      <a:pt x="28849" y="141805"/>
                      <a:pt x="33739" y="143045"/>
                    </a:cubicBezTo>
                    <a:cubicBezTo>
                      <a:pt x="80547" y="154773"/>
                      <a:pt x="118623" y="187321"/>
                      <a:pt x="155039" y="218689"/>
                    </a:cubicBezTo>
                    <a:cubicBezTo>
                      <a:pt x="204468" y="261218"/>
                      <a:pt x="254070" y="303416"/>
                      <a:pt x="304023" y="345299"/>
                    </a:cubicBezTo>
                    <a:cubicBezTo>
                      <a:pt x="346115" y="380667"/>
                      <a:pt x="390217" y="416734"/>
                      <a:pt x="443399" y="431519"/>
                    </a:cubicBezTo>
                    <a:cubicBezTo>
                      <a:pt x="398949" y="341369"/>
                      <a:pt x="323322" y="270833"/>
                      <a:pt x="249267" y="202429"/>
                    </a:cubicBezTo>
                    <a:cubicBezTo>
                      <a:pt x="201061" y="157926"/>
                      <a:pt x="152944" y="113423"/>
                      <a:pt x="104825" y="68920"/>
                    </a:cubicBezTo>
                    <a:cubicBezTo>
                      <a:pt x="94870" y="59742"/>
                      <a:pt x="84739" y="50380"/>
                      <a:pt x="77928" y="38730"/>
                    </a:cubicBezTo>
                    <a:cubicBezTo>
                      <a:pt x="71203" y="27081"/>
                      <a:pt x="67973" y="12584"/>
                      <a:pt x="72863" y="0"/>
                    </a:cubicBezTo>
                    <a:cubicBezTo>
                      <a:pt x="38543" y="1231"/>
                      <a:pt x="11296" y="32390"/>
                      <a:pt x="3436" y="65549"/>
                    </a:cubicBezTo>
                    <a:cubicBezTo>
                      <a:pt x="-4423" y="98699"/>
                      <a:pt x="2650" y="133360"/>
                      <a:pt x="10161" y="166589"/>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918" name="Google Shape;1918;p9"/>
            <p:cNvGrpSpPr/>
            <p:nvPr/>
          </p:nvGrpSpPr>
          <p:grpSpPr>
            <a:xfrm flipH="1" rot="-1822136">
              <a:off x="8757846" y="1896624"/>
              <a:ext cx="624578" cy="1243538"/>
              <a:chOff x="3848399" y="539511"/>
              <a:chExt cx="2333817" cy="4646641"/>
            </a:xfrm>
          </p:grpSpPr>
          <p:sp>
            <p:nvSpPr>
              <p:cNvPr id="1919" name="Google Shape;1919;p9"/>
              <p:cNvSpPr/>
              <p:nvPr/>
            </p:nvSpPr>
            <p:spPr>
              <a:xfrm>
                <a:off x="3848399" y="910127"/>
                <a:ext cx="2153945" cy="4276025"/>
              </a:xfrm>
              <a:custGeom>
                <a:rect b="b" l="l" r="r" t="t"/>
                <a:pathLst>
                  <a:path extrusionOk="0" h="1117915" w="563123">
                    <a:moveTo>
                      <a:pt x="3955" y="1117907"/>
                    </a:moveTo>
                    <a:lnTo>
                      <a:pt x="0" y="1116562"/>
                    </a:lnTo>
                    <a:cubicBezTo>
                      <a:pt x="13676" y="1076417"/>
                      <a:pt x="27255" y="1036158"/>
                      <a:pt x="40861" y="995839"/>
                    </a:cubicBezTo>
                    <a:cubicBezTo>
                      <a:pt x="124321" y="748488"/>
                      <a:pt x="210620" y="492719"/>
                      <a:pt x="321938" y="253333"/>
                    </a:cubicBezTo>
                    <a:cubicBezTo>
                      <a:pt x="355385" y="181409"/>
                      <a:pt x="400831" y="119833"/>
                      <a:pt x="457009" y="70317"/>
                    </a:cubicBezTo>
                    <a:cubicBezTo>
                      <a:pt x="490003" y="41237"/>
                      <a:pt x="525048" y="17579"/>
                      <a:pt x="561289" y="0"/>
                    </a:cubicBezTo>
                    <a:lnTo>
                      <a:pt x="563124" y="3764"/>
                    </a:lnTo>
                    <a:cubicBezTo>
                      <a:pt x="527231" y="21177"/>
                      <a:pt x="492483" y="44625"/>
                      <a:pt x="459769" y="73461"/>
                    </a:cubicBezTo>
                    <a:cubicBezTo>
                      <a:pt x="404027" y="122592"/>
                      <a:pt x="358931" y="183705"/>
                      <a:pt x="325728" y="255105"/>
                    </a:cubicBezTo>
                    <a:cubicBezTo>
                      <a:pt x="214506" y="494282"/>
                      <a:pt x="128242" y="749938"/>
                      <a:pt x="44826" y="997183"/>
                    </a:cubicBezTo>
                    <a:cubicBezTo>
                      <a:pt x="31220" y="1037503"/>
                      <a:pt x="17640" y="1077771"/>
                      <a:pt x="3965" y="111791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0" name="Google Shape;1920;p9"/>
              <p:cNvSpPr/>
              <p:nvPr/>
            </p:nvSpPr>
            <p:spPr>
              <a:xfrm>
                <a:off x="5009584" y="1613175"/>
                <a:ext cx="1047660" cy="429326"/>
              </a:xfrm>
              <a:custGeom>
                <a:rect b="b" l="l" r="r" t="t"/>
                <a:pathLst>
                  <a:path extrusionOk="0" h="112242" w="273898">
                    <a:moveTo>
                      <a:pt x="4183" y="110279"/>
                    </a:moveTo>
                    <a:cubicBezTo>
                      <a:pt x="19981" y="82849"/>
                      <a:pt x="50773" y="58082"/>
                      <a:pt x="82796" y="41962"/>
                    </a:cubicBezTo>
                    <a:cubicBezTo>
                      <a:pt x="114829" y="25841"/>
                      <a:pt x="148093" y="17422"/>
                      <a:pt x="179793" y="12270"/>
                    </a:cubicBezTo>
                    <a:cubicBezTo>
                      <a:pt x="211458" y="7117"/>
                      <a:pt x="242198" y="4986"/>
                      <a:pt x="273898" y="0"/>
                    </a:cubicBezTo>
                    <a:cubicBezTo>
                      <a:pt x="213118"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1" name="Google Shape;1921;p9"/>
              <p:cNvSpPr/>
              <p:nvPr/>
            </p:nvSpPr>
            <p:spPr>
              <a:xfrm>
                <a:off x="5009118" y="1597307"/>
                <a:ext cx="1092890" cy="453848"/>
              </a:xfrm>
              <a:custGeom>
                <a:rect b="b" l="l" r="r" t="t"/>
                <a:pathLst>
                  <a:path extrusionOk="0" h="118653" w="285723">
                    <a:moveTo>
                      <a:pt x="5965" y="118654"/>
                    </a:moveTo>
                    <a:cubicBezTo>
                      <a:pt x="3939" y="118654"/>
                      <a:pt x="1948" y="118601"/>
                      <a:pt x="0" y="118497"/>
                    </a:cubicBezTo>
                    <a:lnTo>
                      <a:pt x="236" y="113982"/>
                    </a:lnTo>
                    <a:cubicBezTo>
                      <a:pt x="1389" y="114043"/>
                      <a:pt x="2559" y="114087"/>
                      <a:pt x="3746" y="114104"/>
                    </a:cubicBezTo>
                    <a:lnTo>
                      <a:pt x="2341" y="113292"/>
                    </a:lnTo>
                    <a:cubicBezTo>
                      <a:pt x="17152" y="87582"/>
                      <a:pt x="46887" y="61707"/>
                      <a:pt x="81897" y="44084"/>
                    </a:cubicBezTo>
                    <a:cubicBezTo>
                      <a:pt x="109991" y="29945"/>
                      <a:pt x="141028" y="20444"/>
                      <a:pt x="179549" y="14182"/>
                    </a:cubicBezTo>
                    <a:cubicBezTo>
                      <a:pt x="195888" y="11527"/>
                      <a:pt x="212192" y="9641"/>
                      <a:pt x="227999" y="7816"/>
                    </a:cubicBezTo>
                    <a:cubicBezTo>
                      <a:pt x="242932" y="6096"/>
                      <a:pt x="258302" y="4323"/>
                      <a:pt x="273672" y="1904"/>
                    </a:cubicBezTo>
                    <a:lnTo>
                      <a:pt x="285724" y="0"/>
                    </a:lnTo>
                    <a:lnTo>
                      <a:pt x="275156" y="6096"/>
                    </a:lnTo>
                    <a:cubicBezTo>
                      <a:pt x="209922" y="43612"/>
                      <a:pt x="150922" y="76561"/>
                      <a:pt x="88832" y="99756"/>
                    </a:cubicBezTo>
                    <a:cubicBezTo>
                      <a:pt x="54537" y="112567"/>
                      <a:pt x="27972" y="118636"/>
                      <a:pt x="5974" y="118645"/>
                    </a:cubicBezTo>
                    <a:close/>
                    <a:moveTo>
                      <a:pt x="262581" y="8130"/>
                    </a:moveTo>
                    <a:cubicBezTo>
                      <a:pt x="251054" y="9720"/>
                      <a:pt x="239701" y="11038"/>
                      <a:pt x="228523" y="12322"/>
                    </a:cubicBezTo>
                    <a:cubicBezTo>
                      <a:pt x="212804" y="14139"/>
                      <a:pt x="196525" y="16016"/>
                      <a:pt x="180282" y="18653"/>
                    </a:cubicBezTo>
                    <a:cubicBezTo>
                      <a:pt x="142224" y="24836"/>
                      <a:pt x="111616" y="34207"/>
                      <a:pt x="83941" y="48136"/>
                    </a:cubicBezTo>
                    <a:cubicBezTo>
                      <a:pt x="50346" y="65051"/>
                      <a:pt x="21763" y="89626"/>
                      <a:pt x="7109" y="114130"/>
                    </a:cubicBezTo>
                    <a:cubicBezTo>
                      <a:pt x="28330" y="113929"/>
                      <a:pt x="54057" y="107939"/>
                      <a:pt x="87251" y="95538"/>
                    </a:cubicBezTo>
                    <a:cubicBezTo>
                      <a:pt x="145726" y="73697"/>
                      <a:pt x="201626" y="43088"/>
                      <a:pt x="262581" y="81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2" name="Google Shape;1922;p9"/>
              <p:cNvSpPr/>
              <p:nvPr/>
            </p:nvSpPr>
            <p:spPr>
              <a:xfrm>
                <a:off x="5398004" y="1231400"/>
                <a:ext cx="763168" cy="202878"/>
              </a:xfrm>
              <a:custGeom>
                <a:rect b="b" l="l" r="r" t="t"/>
                <a:pathLst>
                  <a:path extrusionOk="0" h="53040" w="199521">
                    <a:moveTo>
                      <a:pt x="3083" y="41604"/>
                    </a:moveTo>
                    <a:cubicBezTo>
                      <a:pt x="19824" y="20802"/>
                      <a:pt x="45289" y="7380"/>
                      <a:pt x="69375" y="2507"/>
                    </a:cubicBezTo>
                    <a:cubicBezTo>
                      <a:pt x="93460" y="-2357"/>
                      <a:pt x="116384" y="455"/>
                      <a:pt x="137518" y="5843"/>
                    </a:cubicBezTo>
                    <a:cubicBezTo>
                      <a:pt x="158651" y="11231"/>
                      <a:pt x="178474" y="19160"/>
                      <a:pt x="199521" y="24697"/>
                    </a:cubicBezTo>
                    <a:cubicBezTo>
                      <a:pt x="152712" y="38076"/>
                      <a:pt x="105293" y="50983"/>
                      <a:pt x="59707" y="52843"/>
                    </a:cubicBezTo>
                    <a:cubicBezTo>
                      <a:pt x="38041" y="53725"/>
                      <a:pt x="16349" y="51909"/>
                      <a:pt x="0" y="41962"/>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3" name="Google Shape;1923;p9"/>
              <p:cNvSpPr/>
              <p:nvPr/>
            </p:nvSpPr>
            <p:spPr>
              <a:xfrm>
                <a:off x="5395200" y="1225818"/>
                <a:ext cx="787017" cy="214016"/>
              </a:xfrm>
              <a:custGeom>
                <a:rect b="b" l="l" r="r" t="t"/>
                <a:pathLst>
                  <a:path extrusionOk="0" h="55952" w="205756">
                    <a:moveTo>
                      <a:pt x="51219" y="55944"/>
                    </a:moveTo>
                    <a:cubicBezTo>
                      <a:pt x="28985" y="55944"/>
                      <a:pt x="12558" y="52302"/>
                      <a:pt x="0" y="44661"/>
                    </a:cubicBezTo>
                    <a:lnTo>
                      <a:pt x="1502" y="42189"/>
                    </a:lnTo>
                    <a:cubicBezTo>
                      <a:pt x="15239" y="50547"/>
                      <a:pt x="33963" y="53953"/>
                      <a:pt x="60397" y="52852"/>
                    </a:cubicBezTo>
                    <a:cubicBezTo>
                      <a:pt x="103319" y="51097"/>
                      <a:pt x="146809" y="39849"/>
                      <a:pt x="194927" y="26191"/>
                    </a:cubicBezTo>
                    <a:cubicBezTo>
                      <a:pt x="186369" y="23781"/>
                      <a:pt x="177898" y="21021"/>
                      <a:pt x="169689" y="18340"/>
                    </a:cubicBezTo>
                    <a:cubicBezTo>
                      <a:pt x="159384" y="14969"/>
                      <a:pt x="148730" y="11476"/>
                      <a:pt x="137901" y="8716"/>
                    </a:cubicBezTo>
                    <a:cubicBezTo>
                      <a:pt x="112576" y="2254"/>
                      <a:pt x="91163" y="1197"/>
                      <a:pt x="70405" y="5398"/>
                    </a:cubicBezTo>
                    <a:cubicBezTo>
                      <a:pt x="44686" y="10594"/>
                      <a:pt x="20217" y="25021"/>
                      <a:pt x="4951" y="43980"/>
                    </a:cubicBezTo>
                    <a:lnTo>
                      <a:pt x="2698" y="42163"/>
                    </a:lnTo>
                    <a:cubicBezTo>
                      <a:pt x="18374" y="22689"/>
                      <a:pt x="43473" y="7887"/>
                      <a:pt x="69837" y="2560"/>
                    </a:cubicBezTo>
                    <a:cubicBezTo>
                      <a:pt x="91032" y="-1720"/>
                      <a:pt x="112926" y="-654"/>
                      <a:pt x="138600" y="5913"/>
                    </a:cubicBezTo>
                    <a:cubicBezTo>
                      <a:pt x="149516" y="8699"/>
                      <a:pt x="160257" y="12201"/>
                      <a:pt x="170650" y="15598"/>
                    </a:cubicBezTo>
                    <a:cubicBezTo>
                      <a:pt x="180343" y="18785"/>
                      <a:pt x="190474" y="22095"/>
                      <a:pt x="200603" y="24767"/>
                    </a:cubicBezTo>
                    <a:lnTo>
                      <a:pt x="205756" y="26112"/>
                    </a:lnTo>
                    <a:lnTo>
                      <a:pt x="200691" y="27562"/>
                    </a:lnTo>
                    <a:cubicBezTo>
                      <a:pt x="150477" y="41910"/>
                      <a:pt x="105240" y="53935"/>
                      <a:pt x="60510" y="55760"/>
                    </a:cubicBezTo>
                    <a:cubicBezTo>
                      <a:pt x="57305" y="55891"/>
                      <a:pt x="54205" y="55953"/>
                      <a:pt x="51219" y="5595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4" name="Google Shape;1924;p9"/>
              <p:cNvSpPr/>
              <p:nvPr/>
            </p:nvSpPr>
            <p:spPr>
              <a:xfrm>
                <a:off x="5571631" y="565436"/>
                <a:ext cx="414190" cy="642879"/>
              </a:xfrm>
              <a:custGeom>
                <a:rect b="b" l="l" r="r" t="t"/>
                <a:pathLst>
                  <a:path extrusionOk="0" h="168073" w="108285">
                    <a:moveTo>
                      <a:pt x="3045" y="165436"/>
                    </a:moveTo>
                    <a:cubicBezTo>
                      <a:pt x="-3530" y="139630"/>
                      <a:pt x="1080" y="111397"/>
                      <a:pt x="11734" y="89425"/>
                    </a:cubicBezTo>
                    <a:cubicBezTo>
                      <a:pt x="22388" y="67453"/>
                      <a:pt x="38509" y="51035"/>
                      <a:pt x="55626" y="37586"/>
                    </a:cubicBezTo>
                    <a:cubicBezTo>
                      <a:pt x="72743" y="24138"/>
                      <a:pt x="91082" y="13300"/>
                      <a:pt x="108286" y="0"/>
                    </a:cubicBezTo>
                    <a:cubicBezTo>
                      <a:pt x="90645" y="45088"/>
                      <a:pt x="72393" y="90351"/>
                      <a:pt x="46308" y="127483"/>
                    </a:cubicBezTo>
                    <a:cubicBezTo>
                      <a:pt x="33916" y="145141"/>
                      <a:pt x="19340" y="161174"/>
                      <a:pt x="1473" y="168073"/>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5" name="Google Shape;1925;p9"/>
              <p:cNvSpPr/>
              <p:nvPr/>
            </p:nvSpPr>
            <p:spPr>
              <a:xfrm>
                <a:off x="5563120" y="539511"/>
                <a:ext cx="442074" cy="676918"/>
              </a:xfrm>
              <a:custGeom>
                <a:rect b="b" l="l" r="r" t="t"/>
                <a:pathLst>
                  <a:path extrusionOk="0" h="176972" w="115575">
                    <a:moveTo>
                      <a:pt x="4520" y="176963"/>
                    </a:moveTo>
                    <a:lnTo>
                      <a:pt x="2887" y="172745"/>
                    </a:lnTo>
                    <a:cubicBezTo>
                      <a:pt x="2939" y="172728"/>
                      <a:pt x="3000" y="172702"/>
                      <a:pt x="3052" y="172684"/>
                    </a:cubicBezTo>
                    <a:cubicBezTo>
                      <a:pt x="-3122" y="148354"/>
                      <a:pt x="188" y="119405"/>
                      <a:pt x="11916" y="95215"/>
                    </a:cubicBezTo>
                    <a:cubicBezTo>
                      <a:pt x="21348" y="75767"/>
                      <a:pt x="35495" y="59052"/>
                      <a:pt x="56454" y="42590"/>
                    </a:cubicBezTo>
                    <a:cubicBezTo>
                      <a:pt x="65274" y="35630"/>
                      <a:pt x="74618" y="29281"/>
                      <a:pt x="83613" y="23142"/>
                    </a:cubicBezTo>
                    <a:cubicBezTo>
                      <a:pt x="92084" y="17378"/>
                      <a:pt x="100817" y="11414"/>
                      <a:pt x="109113" y="4995"/>
                    </a:cubicBezTo>
                    <a:lnTo>
                      <a:pt x="115576" y="0"/>
                    </a:lnTo>
                    <a:lnTo>
                      <a:pt x="112606" y="7606"/>
                    </a:lnTo>
                    <a:cubicBezTo>
                      <a:pt x="93744" y="56022"/>
                      <a:pt x="76016" y="99066"/>
                      <a:pt x="50376" y="135570"/>
                    </a:cubicBezTo>
                    <a:cubicBezTo>
                      <a:pt x="34823" y="157742"/>
                      <a:pt x="20247" y="170894"/>
                      <a:pt x="4510" y="176972"/>
                    </a:cubicBezTo>
                    <a:close/>
                    <a:moveTo>
                      <a:pt x="105445" y="13370"/>
                    </a:moveTo>
                    <a:cubicBezTo>
                      <a:pt x="99070" y="18068"/>
                      <a:pt x="92521" y="22522"/>
                      <a:pt x="86146" y="26871"/>
                    </a:cubicBezTo>
                    <a:cubicBezTo>
                      <a:pt x="77238" y="32967"/>
                      <a:pt x="67982" y="39272"/>
                      <a:pt x="59249" y="46136"/>
                    </a:cubicBezTo>
                    <a:cubicBezTo>
                      <a:pt x="38857" y="62152"/>
                      <a:pt x="25120" y="78369"/>
                      <a:pt x="15994" y="97180"/>
                    </a:cubicBezTo>
                    <a:cubicBezTo>
                      <a:pt x="4834" y="120200"/>
                      <a:pt x="1585" y="147665"/>
                      <a:pt x="7262" y="170833"/>
                    </a:cubicBezTo>
                    <a:cubicBezTo>
                      <a:pt x="20509" y="164414"/>
                      <a:pt x="33146" y="152241"/>
                      <a:pt x="46682" y="132958"/>
                    </a:cubicBezTo>
                    <a:cubicBezTo>
                      <a:pt x="70688" y="98734"/>
                      <a:pt x="87805" y="58484"/>
                      <a:pt x="105445" y="133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6" name="Google Shape;1926;p9"/>
              <p:cNvSpPr/>
              <p:nvPr/>
            </p:nvSpPr>
            <p:spPr>
              <a:xfrm>
                <a:off x="4752888" y="2247969"/>
                <a:ext cx="1047794" cy="429326"/>
              </a:xfrm>
              <a:custGeom>
                <a:rect b="b" l="l" r="r" t="t"/>
                <a:pathLst>
                  <a:path extrusionOk="0" h="112242" w="273933">
                    <a:moveTo>
                      <a:pt x="4183" y="110279"/>
                    </a:moveTo>
                    <a:cubicBezTo>
                      <a:pt x="19981" y="82849"/>
                      <a:pt x="50773" y="58083"/>
                      <a:pt x="82796" y="41962"/>
                    </a:cubicBezTo>
                    <a:cubicBezTo>
                      <a:pt x="114828" y="25841"/>
                      <a:pt x="148093" y="17422"/>
                      <a:pt x="179793" y="12270"/>
                    </a:cubicBezTo>
                    <a:cubicBezTo>
                      <a:pt x="211493" y="7117"/>
                      <a:pt x="242242" y="4987"/>
                      <a:pt x="273933" y="0"/>
                    </a:cubicBezTo>
                    <a:cubicBezTo>
                      <a:pt x="213073" y="35001"/>
                      <a:pt x="151263" y="69837"/>
                      <a:pt x="87914" y="93503"/>
                    </a:cubicBezTo>
                    <a:cubicBezTo>
                      <a:pt x="57794" y="104751"/>
                      <a:pt x="26644" y="113493"/>
                      <a:pt x="0" y="112095"/>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7" name="Google Shape;1927;p9"/>
              <p:cNvSpPr/>
              <p:nvPr/>
            </p:nvSpPr>
            <p:spPr>
              <a:xfrm>
                <a:off x="4752452" y="2232170"/>
                <a:ext cx="1092990" cy="453783"/>
              </a:xfrm>
              <a:custGeom>
                <a:rect b="b" l="l" r="r" t="t"/>
                <a:pathLst>
                  <a:path extrusionOk="0" h="118636" w="285749">
                    <a:moveTo>
                      <a:pt x="5955" y="118636"/>
                    </a:moveTo>
                    <a:cubicBezTo>
                      <a:pt x="3930" y="118636"/>
                      <a:pt x="1947" y="118584"/>
                      <a:pt x="0" y="118488"/>
                    </a:cubicBezTo>
                    <a:lnTo>
                      <a:pt x="235" y="113973"/>
                    </a:lnTo>
                    <a:cubicBezTo>
                      <a:pt x="1388" y="114034"/>
                      <a:pt x="2567" y="114078"/>
                      <a:pt x="3746" y="114095"/>
                    </a:cubicBezTo>
                    <a:lnTo>
                      <a:pt x="2340" y="113283"/>
                    </a:lnTo>
                    <a:cubicBezTo>
                      <a:pt x="17151" y="87574"/>
                      <a:pt x="46895" y="61698"/>
                      <a:pt x="81897" y="44075"/>
                    </a:cubicBezTo>
                    <a:cubicBezTo>
                      <a:pt x="109990" y="29936"/>
                      <a:pt x="141027" y="20435"/>
                      <a:pt x="179548" y="14174"/>
                    </a:cubicBezTo>
                    <a:cubicBezTo>
                      <a:pt x="195896" y="11519"/>
                      <a:pt x="212244" y="9632"/>
                      <a:pt x="228051" y="7807"/>
                    </a:cubicBezTo>
                    <a:cubicBezTo>
                      <a:pt x="242940" y="6087"/>
                      <a:pt x="258336" y="4314"/>
                      <a:pt x="273697" y="1904"/>
                    </a:cubicBezTo>
                    <a:lnTo>
                      <a:pt x="285749" y="0"/>
                    </a:lnTo>
                    <a:lnTo>
                      <a:pt x="275182" y="6096"/>
                    </a:lnTo>
                    <a:cubicBezTo>
                      <a:pt x="209921" y="43621"/>
                      <a:pt x="150886" y="76570"/>
                      <a:pt x="88822" y="99747"/>
                    </a:cubicBezTo>
                    <a:cubicBezTo>
                      <a:pt x="54519" y="112558"/>
                      <a:pt x="27954" y="118636"/>
                      <a:pt x="5947" y="118636"/>
                    </a:cubicBezTo>
                    <a:close/>
                    <a:moveTo>
                      <a:pt x="262554" y="8113"/>
                    </a:moveTo>
                    <a:cubicBezTo>
                      <a:pt x="251088" y="9702"/>
                      <a:pt x="239692" y="11021"/>
                      <a:pt x="228574" y="12296"/>
                    </a:cubicBezTo>
                    <a:cubicBezTo>
                      <a:pt x="212820" y="14112"/>
                      <a:pt x="196525" y="15999"/>
                      <a:pt x="180281" y="18636"/>
                    </a:cubicBezTo>
                    <a:cubicBezTo>
                      <a:pt x="142223" y="24819"/>
                      <a:pt x="111615" y="34189"/>
                      <a:pt x="83940" y="48118"/>
                    </a:cubicBezTo>
                    <a:cubicBezTo>
                      <a:pt x="50345" y="65034"/>
                      <a:pt x="21762" y="89608"/>
                      <a:pt x="7100" y="114113"/>
                    </a:cubicBezTo>
                    <a:cubicBezTo>
                      <a:pt x="28329" y="113903"/>
                      <a:pt x="54048" y="107921"/>
                      <a:pt x="87250" y="95512"/>
                    </a:cubicBezTo>
                    <a:cubicBezTo>
                      <a:pt x="145700" y="73679"/>
                      <a:pt x="201581" y="43071"/>
                      <a:pt x="262563" y="81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8" name="Google Shape;1928;p9"/>
              <p:cNvSpPr/>
              <p:nvPr/>
            </p:nvSpPr>
            <p:spPr>
              <a:xfrm>
                <a:off x="5083460" y="582107"/>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5"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9" name="Google Shape;1929;p9"/>
              <p:cNvSpPr/>
              <p:nvPr/>
            </p:nvSpPr>
            <p:spPr>
              <a:xfrm>
                <a:off x="5076712" y="545861"/>
                <a:ext cx="219785" cy="1159361"/>
              </a:xfrm>
              <a:custGeom>
                <a:rect b="b" l="l" r="r" t="t"/>
                <a:pathLst>
                  <a:path extrusionOk="0" h="303101" w="57460">
                    <a:moveTo>
                      <a:pt x="27698" y="303093"/>
                    </a:moveTo>
                    <a:lnTo>
                      <a:pt x="24667" y="301285"/>
                    </a:lnTo>
                    <a:cubicBezTo>
                      <a:pt x="25409" y="300036"/>
                      <a:pt x="26134" y="298761"/>
                      <a:pt x="26842" y="297451"/>
                    </a:cubicBezTo>
                    <a:lnTo>
                      <a:pt x="25017" y="298639"/>
                    </a:lnTo>
                    <a:cubicBezTo>
                      <a:pt x="8931" y="273803"/>
                      <a:pt x="-413" y="235780"/>
                      <a:pt x="14" y="196927"/>
                    </a:cubicBezTo>
                    <a:cubicBezTo>
                      <a:pt x="364" y="165724"/>
                      <a:pt x="6215" y="134085"/>
                      <a:pt x="18423" y="97354"/>
                    </a:cubicBezTo>
                    <a:cubicBezTo>
                      <a:pt x="23602" y="81766"/>
                      <a:pt x="29471" y="66536"/>
                      <a:pt x="35147" y="51812"/>
                    </a:cubicBezTo>
                    <a:cubicBezTo>
                      <a:pt x="40500" y="37910"/>
                      <a:pt x="46037" y="23535"/>
                      <a:pt x="50980" y="8916"/>
                    </a:cubicBezTo>
                    <a:lnTo>
                      <a:pt x="53993" y="0"/>
                    </a:lnTo>
                    <a:lnTo>
                      <a:pt x="54421" y="9397"/>
                    </a:lnTo>
                    <a:cubicBezTo>
                      <a:pt x="57800" y="84080"/>
                      <a:pt x="59957" y="151210"/>
                      <a:pt x="51984" y="216497"/>
                    </a:cubicBezTo>
                    <a:cubicBezTo>
                      <a:pt x="47181" y="255848"/>
                      <a:pt x="39470" y="283365"/>
                      <a:pt x="27715" y="303101"/>
                    </a:cubicBezTo>
                    <a:close/>
                    <a:moveTo>
                      <a:pt x="51294" y="18767"/>
                    </a:moveTo>
                    <a:cubicBezTo>
                      <a:pt x="47155" y="30443"/>
                      <a:pt x="42736" y="41909"/>
                      <a:pt x="38439" y="53070"/>
                    </a:cubicBezTo>
                    <a:cubicBezTo>
                      <a:pt x="32780" y="67759"/>
                      <a:pt x="26929" y="82954"/>
                      <a:pt x="21777" y="98463"/>
                    </a:cubicBezTo>
                    <a:cubicBezTo>
                      <a:pt x="9690" y="134836"/>
                      <a:pt x="3892" y="166135"/>
                      <a:pt x="3552" y="196962"/>
                    </a:cubicBezTo>
                    <a:cubicBezTo>
                      <a:pt x="3123" y="234819"/>
                      <a:pt x="12101" y="271794"/>
                      <a:pt x="27576" y="296080"/>
                    </a:cubicBezTo>
                    <a:cubicBezTo>
                      <a:pt x="37452" y="277200"/>
                      <a:pt x="44142" y="251534"/>
                      <a:pt x="48473" y="216061"/>
                    </a:cubicBezTo>
                    <a:cubicBezTo>
                      <a:pt x="56079" y="153743"/>
                      <a:pt x="54421" y="89617"/>
                      <a:pt x="51303" y="1876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0" name="Google Shape;1930;p9"/>
              <p:cNvSpPr/>
              <p:nvPr/>
            </p:nvSpPr>
            <p:spPr>
              <a:xfrm>
                <a:off x="4779054" y="1269619"/>
                <a:ext cx="206148" cy="1119646"/>
              </a:xfrm>
              <a:custGeom>
                <a:rect b="b" l="l" r="r" t="t"/>
                <a:pathLst>
                  <a:path extrusionOk="0" h="292718" w="53895">
                    <a:moveTo>
                      <a:pt x="24729" y="288203"/>
                    </a:moveTo>
                    <a:cubicBezTo>
                      <a:pt x="7507" y="261620"/>
                      <a:pt x="-387" y="223099"/>
                      <a:pt x="15" y="187469"/>
                    </a:cubicBezTo>
                    <a:cubicBezTo>
                      <a:pt x="416" y="151848"/>
                      <a:pt x="8276" y="118698"/>
                      <a:pt x="18327" y="88438"/>
                    </a:cubicBezTo>
                    <a:cubicBezTo>
                      <a:pt x="28388" y="58179"/>
                      <a:pt x="40692" y="30146"/>
                      <a:pt x="50875" y="0"/>
                    </a:cubicBezTo>
                    <a:cubicBezTo>
                      <a:pt x="54027" y="69680"/>
                      <a:pt x="56587" y="140146"/>
                      <a:pt x="48447" y="206804"/>
                    </a:cubicBezTo>
                    <a:cubicBezTo>
                      <a:pt x="44579" y="238495"/>
                      <a:pt x="37986" y="269934"/>
                      <a:pt x="24415" y="292718"/>
                    </a:cubicBezTo>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1" name="Google Shape;1931;p9"/>
              <p:cNvSpPr/>
              <p:nvPr/>
            </p:nvSpPr>
            <p:spPr>
              <a:xfrm>
                <a:off x="4772310" y="1233374"/>
                <a:ext cx="219781" cy="1159361"/>
              </a:xfrm>
              <a:custGeom>
                <a:rect b="b" l="l" r="r" t="t"/>
                <a:pathLst>
                  <a:path extrusionOk="0" h="303101" w="57459">
                    <a:moveTo>
                      <a:pt x="27697" y="303093"/>
                    </a:moveTo>
                    <a:lnTo>
                      <a:pt x="24667" y="301285"/>
                    </a:lnTo>
                    <a:cubicBezTo>
                      <a:pt x="25409" y="300036"/>
                      <a:pt x="26133" y="298761"/>
                      <a:pt x="26841" y="297451"/>
                    </a:cubicBezTo>
                    <a:lnTo>
                      <a:pt x="25016" y="298639"/>
                    </a:lnTo>
                    <a:cubicBezTo>
                      <a:pt x="8930" y="273803"/>
                      <a:pt x="-414" y="235780"/>
                      <a:pt x="14" y="196927"/>
                    </a:cubicBezTo>
                    <a:cubicBezTo>
                      <a:pt x="363" y="165724"/>
                      <a:pt x="6214" y="134085"/>
                      <a:pt x="18423" y="97354"/>
                    </a:cubicBezTo>
                    <a:cubicBezTo>
                      <a:pt x="23610" y="81757"/>
                      <a:pt x="29478" y="66518"/>
                      <a:pt x="35155" y="51786"/>
                    </a:cubicBezTo>
                    <a:cubicBezTo>
                      <a:pt x="40508" y="37892"/>
                      <a:pt x="46045" y="23526"/>
                      <a:pt x="50979" y="8916"/>
                    </a:cubicBezTo>
                    <a:lnTo>
                      <a:pt x="53992" y="0"/>
                    </a:lnTo>
                    <a:lnTo>
                      <a:pt x="54420" y="9397"/>
                    </a:lnTo>
                    <a:cubicBezTo>
                      <a:pt x="57800" y="84089"/>
                      <a:pt x="59956" y="151219"/>
                      <a:pt x="51983" y="216497"/>
                    </a:cubicBezTo>
                    <a:cubicBezTo>
                      <a:pt x="47172" y="255856"/>
                      <a:pt x="39461" y="283374"/>
                      <a:pt x="27715" y="303101"/>
                    </a:cubicBezTo>
                    <a:close/>
                    <a:moveTo>
                      <a:pt x="51293" y="18767"/>
                    </a:moveTo>
                    <a:cubicBezTo>
                      <a:pt x="47154" y="30434"/>
                      <a:pt x="42744" y="41892"/>
                      <a:pt x="38447" y="53052"/>
                    </a:cubicBezTo>
                    <a:cubicBezTo>
                      <a:pt x="32788" y="67750"/>
                      <a:pt x="26928" y="82954"/>
                      <a:pt x="21776" y="98472"/>
                    </a:cubicBezTo>
                    <a:cubicBezTo>
                      <a:pt x="9690" y="134845"/>
                      <a:pt x="3891" y="166135"/>
                      <a:pt x="3551" y="196971"/>
                    </a:cubicBezTo>
                    <a:cubicBezTo>
                      <a:pt x="3123" y="234828"/>
                      <a:pt x="12100" y="271803"/>
                      <a:pt x="27575" y="296089"/>
                    </a:cubicBezTo>
                    <a:cubicBezTo>
                      <a:pt x="37451" y="277208"/>
                      <a:pt x="44141" y="251542"/>
                      <a:pt x="48472" y="216069"/>
                    </a:cubicBezTo>
                    <a:cubicBezTo>
                      <a:pt x="56079" y="153751"/>
                      <a:pt x="54420" y="89626"/>
                      <a:pt x="51302" y="1877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2" name="Google Shape;1932;p9"/>
              <p:cNvSpPr/>
              <p:nvPr/>
            </p:nvSpPr>
            <p:spPr>
              <a:xfrm>
                <a:off x="5384106" y="1315386"/>
                <a:ext cx="791427" cy="121604"/>
              </a:xfrm>
              <a:custGeom>
                <a:rect b="b" l="l" r="r" t="t"/>
                <a:pathLst>
                  <a:path extrusionOk="0" h="31792" w="206909">
                    <a:moveTo>
                      <a:pt x="3694" y="23762"/>
                    </a:moveTo>
                    <a:cubicBezTo>
                      <a:pt x="18689" y="11327"/>
                      <a:pt x="38346" y="5598"/>
                      <a:pt x="57803" y="3720"/>
                    </a:cubicBezTo>
                    <a:cubicBezTo>
                      <a:pt x="77261" y="1843"/>
                      <a:pt x="96857" y="3493"/>
                      <a:pt x="116349" y="4148"/>
                    </a:cubicBezTo>
                    <a:cubicBezTo>
                      <a:pt x="146652" y="5161"/>
                      <a:pt x="176955" y="3773"/>
                      <a:pt x="206909" y="0"/>
                    </a:cubicBezTo>
                    <a:cubicBezTo>
                      <a:pt x="163506" y="15737"/>
                      <a:pt x="118008" y="26024"/>
                      <a:pt x="71994" y="30548"/>
                    </a:cubicBezTo>
                    <a:cubicBezTo>
                      <a:pt x="56957" y="32024"/>
                      <a:pt x="41561" y="32862"/>
                      <a:pt x="26942" y="29081"/>
                    </a:cubicBezTo>
                    <a:cubicBezTo>
                      <a:pt x="17536" y="26644"/>
                      <a:pt x="8733" y="22365"/>
                      <a:pt x="0" y="1811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3" name="Google Shape;1933;p9"/>
              <p:cNvSpPr/>
              <p:nvPr/>
            </p:nvSpPr>
            <p:spPr>
              <a:xfrm>
                <a:off x="5002236" y="1617650"/>
                <a:ext cx="1047660" cy="436245"/>
              </a:xfrm>
              <a:custGeom>
                <a:rect b="b" l="l" r="r" t="t"/>
                <a:pathLst>
                  <a:path extrusionOk="0" h="114051" w="273898">
                    <a:moveTo>
                      <a:pt x="1878" y="112480"/>
                    </a:moveTo>
                    <a:cubicBezTo>
                      <a:pt x="83967" y="58292"/>
                      <a:pt x="179679" y="28801"/>
                      <a:pt x="273898" y="0"/>
                    </a:cubicBezTo>
                    <a:cubicBezTo>
                      <a:pt x="250844" y="12575"/>
                      <a:pt x="227789" y="25159"/>
                      <a:pt x="204647" y="37735"/>
                    </a:cubicBezTo>
                    <a:cubicBezTo>
                      <a:pt x="140268" y="72832"/>
                      <a:pt x="73286" y="108716"/>
                      <a:pt x="0" y="114052"/>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4" name="Google Shape;1934;p9"/>
              <p:cNvSpPr/>
              <p:nvPr/>
            </p:nvSpPr>
            <p:spPr>
              <a:xfrm>
                <a:off x="4739859" y="2239217"/>
                <a:ext cx="1072178" cy="444798"/>
              </a:xfrm>
              <a:custGeom>
                <a:rect b="b" l="l" r="r" t="t"/>
                <a:pathLst>
                  <a:path extrusionOk="0" h="116287" w="280308">
                    <a:moveTo>
                      <a:pt x="1747" y="116148"/>
                    </a:moveTo>
                    <a:cubicBezTo>
                      <a:pt x="87757" y="62763"/>
                      <a:pt x="179941" y="14759"/>
                      <a:pt x="280309" y="0"/>
                    </a:cubicBezTo>
                    <a:cubicBezTo>
                      <a:pt x="219134" y="35578"/>
                      <a:pt x="156171" y="68134"/>
                      <a:pt x="91748" y="97529"/>
                    </a:cubicBezTo>
                    <a:cubicBezTo>
                      <a:pt x="62790" y="110742"/>
                      <a:pt x="29535" y="123439"/>
                      <a:pt x="0" y="111563"/>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5" name="Google Shape;1935;p9"/>
              <p:cNvSpPr/>
              <p:nvPr/>
            </p:nvSpPr>
            <p:spPr>
              <a:xfrm>
                <a:off x="5585383" y="565669"/>
                <a:ext cx="401441" cy="641942"/>
              </a:xfrm>
              <a:custGeom>
                <a:rect b="b" l="l" r="r" t="t"/>
                <a:pathLst>
                  <a:path extrusionOk="0" h="167828" w="104952">
                    <a:moveTo>
                      <a:pt x="104953" y="0"/>
                    </a:moveTo>
                    <a:cubicBezTo>
                      <a:pt x="92115" y="23858"/>
                      <a:pt x="69846" y="41080"/>
                      <a:pt x="52642" y="62021"/>
                    </a:cubicBezTo>
                    <a:cubicBezTo>
                      <a:pt x="27475" y="92656"/>
                      <a:pt x="13510" y="130635"/>
                      <a:pt x="0" y="167829"/>
                    </a:cubicBezTo>
                    <a:cubicBezTo>
                      <a:pt x="10427" y="158668"/>
                      <a:pt x="20855" y="149507"/>
                      <a:pt x="31282" y="140346"/>
                    </a:cubicBezTo>
                    <a:cubicBezTo>
                      <a:pt x="37893" y="134539"/>
                      <a:pt x="44538" y="128697"/>
                      <a:pt x="49935" y="121772"/>
                    </a:cubicBezTo>
                    <a:cubicBezTo>
                      <a:pt x="54302" y="116156"/>
                      <a:pt x="57795" y="109912"/>
                      <a:pt x="61113" y="103642"/>
                    </a:cubicBezTo>
                    <a:cubicBezTo>
                      <a:pt x="78579" y="70937"/>
                      <a:pt x="92813" y="36521"/>
                      <a:pt x="103468" y="104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6" name="Google Shape;1936;p9"/>
              <p:cNvSpPr/>
              <p:nvPr/>
            </p:nvSpPr>
            <p:spPr>
              <a:xfrm>
                <a:off x="5151683" y="542051"/>
                <a:ext cx="140833" cy="1150411"/>
              </a:xfrm>
              <a:custGeom>
                <a:rect b="b" l="l" r="r" t="t"/>
                <a:pathLst>
                  <a:path extrusionOk="0" h="300761" w="36819">
                    <a:moveTo>
                      <a:pt x="35311" y="9405"/>
                    </a:moveTo>
                    <a:cubicBezTo>
                      <a:pt x="25976" y="57759"/>
                      <a:pt x="13121" y="105458"/>
                      <a:pt x="5741" y="154144"/>
                    </a:cubicBezTo>
                    <a:cubicBezTo>
                      <a:pt x="-1629" y="202830"/>
                      <a:pt x="-3375" y="253184"/>
                      <a:pt x="9409" y="300761"/>
                    </a:cubicBezTo>
                    <a:cubicBezTo>
                      <a:pt x="42594" y="205048"/>
                      <a:pt x="38316" y="101110"/>
                      <a:pt x="33652" y="0"/>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7" name="Google Shape;1937;p9"/>
              <p:cNvSpPr/>
              <p:nvPr/>
            </p:nvSpPr>
            <p:spPr>
              <a:xfrm>
                <a:off x="4875183" y="1230367"/>
                <a:ext cx="121777" cy="1125357"/>
              </a:xfrm>
              <a:custGeom>
                <a:rect b="b" l="l" r="r" t="t"/>
                <a:pathLst>
                  <a:path extrusionOk="0" h="294211" w="31837">
                    <a:moveTo>
                      <a:pt x="27816" y="0"/>
                    </a:moveTo>
                    <a:cubicBezTo>
                      <a:pt x="709" y="90892"/>
                      <a:pt x="-4749" y="199783"/>
                      <a:pt x="3582" y="294211"/>
                    </a:cubicBezTo>
                    <a:cubicBezTo>
                      <a:pt x="24900" y="251778"/>
                      <a:pt x="29126" y="203092"/>
                      <a:pt x="30829" y="155708"/>
                    </a:cubicBezTo>
                    <a:cubicBezTo>
                      <a:pt x="32069" y="121178"/>
                      <a:pt x="32165" y="86613"/>
                      <a:pt x="31117" y="52074"/>
                    </a:cubicBezTo>
                    <a:cubicBezTo>
                      <a:pt x="30663" y="37185"/>
                      <a:pt x="29903" y="21893"/>
                      <a:pt x="23799" y="8288"/>
                    </a:cubicBezTo>
                  </a:path>
                </a:pathLst>
              </a:custGeom>
              <a:solidFill>
                <a:srgbClr val="0C2A22">
                  <a:alpha val="126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938" name="Shape 1938"/>
        <p:cNvGrpSpPr/>
        <p:nvPr/>
      </p:nvGrpSpPr>
      <p:grpSpPr>
        <a:xfrm>
          <a:off x="0" y="0"/>
          <a:ext cx="0" cy="0"/>
          <a:chOff x="0" y="0"/>
          <a:chExt cx="0" cy="0"/>
        </a:xfrm>
      </p:grpSpPr>
      <p:sp>
        <p:nvSpPr>
          <p:cNvPr id="1939" name="Google Shape;1939;p10"/>
          <p:cNvSpPr/>
          <p:nvPr>
            <p:ph idx="2" type="pic"/>
          </p:nvPr>
        </p:nvSpPr>
        <p:spPr>
          <a:xfrm>
            <a:off x="-25" y="-13725"/>
            <a:ext cx="9144000" cy="5157300"/>
          </a:xfrm>
          <a:prstGeom prst="rect">
            <a:avLst/>
          </a:prstGeom>
          <a:noFill/>
          <a:ln>
            <a:noFill/>
          </a:ln>
        </p:spPr>
      </p:sp>
      <p:sp>
        <p:nvSpPr>
          <p:cNvPr id="1940" name="Google Shape;1940;p10"/>
          <p:cNvSpPr txBox="1"/>
          <p:nvPr>
            <p:ph type="title"/>
          </p:nvPr>
        </p:nvSpPr>
        <p:spPr>
          <a:xfrm>
            <a:off x="713225" y="1705050"/>
            <a:ext cx="2637000" cy="1733400"/>
          </a:xfrm>
          <a:prstGeom prst="rect">
            <a:avLst/>
          </a:prstGeom>
          <a:solidFill>
            <a:schemeClr val="lt2"/>
          </a:solidFill>
        </p:spPr>
        <p:txBody>
          <a:bodyPr anchorCtr="0" anchor="ctr" bIns="91425" lIns="91425" spcFirstLastPara="1" rIns="91425" wrap="square" tIns="91425">
            <a:noAutofit/>
          </a:bodyPr>
          <a:lstStyle>
            <a:lvl1pPr lvl="0" rtl="0">
              <a:lnSpc>
                <a:spcPct val="115000"/>
              </a:lnSpc>
              <a:spcBef>
                <a:spcPts val="0"/>
              </a:spcBef>
              <a:spcAft>
                <a:spcPts val="0"/>
              </a:spcAft>
              <a:buSzPts val="3800"/>
              <a:buNone/>
              <a:defRPr sz="32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800"/>
              <a:buFont typeface="Mouse Memoirs"/>
              <a:buNone/>
              <a:defRPr sz="3800">
                <a:solidFill>
                  <a:schemeClr val="dk1"/>
                </a:solidFill>
                <a:latin typeface="Mouse Memoirs"/>
                <a:ea typeface="Mouse Memoirs"/>
                <a:cs typeface="Mouse Memoirs"/>
                <a:sym typeface="Mouse Memoirs"/>
              </a:defRPr>
            </a:lvl1pPr>
            <a:lvl2pPr lvl="1"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b="1" sz="3000">
                <a:solidFill>
                  <a:schemeClr val="dk1"/>
                </a:solidFill>
                <a:latin typeface="DM Sans"/>
                <a:ea typeface="DM Sans"/>
                <a:cs typeface="DM Sans"/>
                <a:sym typeface="DM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15.jpg"/><Relationship Id="rId5"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9.jpg"/><Relationship Id="rId4" Type="http://schemas.openxmlformats.org/officeDocument/2006/relationships/image" Target="../media/image24.jpg"/><Relationship Id="rId5" Type="http://schemas.openxmlformats.org/officeDocument/2006/relationships/image" Target="../media/image17.jpg"/></Relationships>
</file>

<file path=ppt/slides/_rels/slide13.xml.rels><?xml version="1.0" encoding="UTF-8" standalone="yes"?><Relationships xmlns="http://schemas.openxmlformats.org/package/2006/relationships"><Relationship Id="rId11" Type="http://schemas.openxmlformats.org/officeDocument/2006/relationships/image" Target="../media/image29.jpg"/><Relationship Id="rId10" Type="http://schemas.openxmlformats.org/officeDocument/2006/relationships/image" Target="../media/image28.jp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jpg"/><Relationship Id="rId4" Type="http://schemas.openxmlformats.org/officeDocument/2006/relationships/image" Target="../media/image11.jpg"/><Relationship Id="rId9" Type="http://schemas.openxmlformats.org/officeDocument/2006/relationships/image" Target="../media/image26.jpg"/><Relationship Id="rId5" Type="http://schemas.openxmlformats.org/officeDocument/2006/relationships/hyperlink" Target="https://app.powerbi.com/view?r=eyJrIjoiYjAzOTc4ZjEtYjAwNi00ODhjLTgyOTUtYTE3NThmMGM1MmRhIiwidCI6IjEwMWRhNTg3LTE4NDMtNGY1Mi04YjhhLTE3YjA2OWM2NmQzMyIsImMiOjJ9&amp;pageName=4fefa33bb657ca131707" TargetMode="External"/><Relationship Id="rId6" Type="http://schemas.openxmlformats.org/officeDocument/2006/relationships/image" Target="../media/image23.jpg"/><Relationship Id="rId7" Type="http://schemas.openxmlformats.org/officeDocument/2006/relationships/image" Target="../media/image25.jpg"/><Relationship Id="rId8"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gardenia.net/" TargetMode="External"/><Relationship Id="rId4" Type="http://schemas.openxmlformats.org/officeDocument/2006/relationships/hyperlink" Target="https://houseplantsexpert.com" TargetMode="External"/><Relationship Id="rId5" Type="http://schemas.openxmlformats.org/officeDocument/2006/relationships/hyperlink" Target="https://brainygardener.com/" TargetMode="External"/><Relationship Id="rId6" Type="http://schemas.openxmlformats.org/officeDocument/2006/relationships/hyperlink" Target="https://pubmed.ncbi.nlm.nih.gov/29093958/" TargetMode="External"/><Relationship Id="rId7" Type="http://schemas.openxmlformats.org/officeDocument/2006/relationships/hyperlink" Target="https://doi.org/10.1201/9781003128830-15" TargetMode="External"/><Relationship Id="rId8"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2.png"/><Relationship Id="rId5" Type="http://schemas.openxmlformats.org/officeDocument/2006/relationships/image" Target="../media/image10.jpg"/><Relationship Id="rId6"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7" name="Shape 3487"/>
        <p:cNvGrpSpPr/>
        <p:nvPr/>
      </p:nvGrpSpPr>
      <p:grpSpPr>
        <a:xfrm>
          <a:off x="0" y="0"/>
          <a:ext cx="0" cy="0"/>
          <a:chOff x="0" y="0"/>
          <a:chExt cx="0" cy="0"/>
        </a:xfrm>
      </p:grpSpPr>
      <p:sp>
        <p:nvSpPr>
          <p:cNvPr id="3488" name="Google Shape;3488;p22"/>
          <p:cNvSpPr txBox="1"/>
          <p:nvPr>
            <p:ph type="ctrTitle"/>
          </p:nvPr>
        </p:nvSpPr>
        <p:spPr>
          <a:xfrm>
            <a:off x="2104950" y="1528275"/>
            <a:ext cx="4934100" cy="156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Plants are Friends!</a:t>
            </a:r>
            <a:endParaRPr/>
          </a:p>
        </p:txBody>
      </p:sp>
      <p:sp>
        <p:nvSpPr>
          <p:cNvPr id="3489" name="Google Shape;3489;p22"/>
          <p:cNvSpPr txBox="1"/>
          <p:nvPr>
            <p:ph idx="1" type="subTitle"/>
          </p:nvPr>
        </p:nvSpPr>
        <p:spPr>
          <a:xfrm>
            <a:off x="2104961" y="3073925"/>
            <a:ext cx="49341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Melissa Wilmarth</a:t>
            </a:r>
            <a:endParaRPr/>
          </a:p>
          <a:p>
            <a:pPr indent="0" lvl="0" marL="0" rtl="0" algn="ctr">
              <a:spcBef>
                <a:spcPts val="0"/>
              </a:spcBef>
              <a:spcAft>
                <a:spcPts val="0"/>
              </a:spcAft>
              <a:buNone/>
            </a:pPr>
            <a:r>
              <a:rPr lang="en"/>
              <a:t>Nashville Software School </a:t>
            </a:r>
            <a:endParaRPr/>
          </a:p>
          <a:p>
            <a:pPr indent="0" lvl="0" marL="0" rtl="0" algn="ctr">
              <a:spcBef>
                <a:spcPts val="0"/>
              </a:spcBef>
              <a:spcAft>
                <a:spcPts val="0"/>
              </a:spcAft>
              <a:buNone/>
            </a:pPr>
            <a:r>
              <a:rPr lang="en"/>
              <a:t>DDA13 Aug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0" name="Shape 3560"/>
        <p:cNvGrpSpPr/>
        <p:nvPr/>
      </p:nvGrpSpPr>
      <p:grpSpPr>
        <a:xfrm>
          <a:off x="0" y="0"/>
          <a:ext cx="0" cy="0"/>
          <a:chOff x="0" y="0"/>
          <a:chExt cx="0" cy="0"/>
        </a:xfrm>
      </p:grpSpPr>
      <p:sp>
        <p:nvSpPr>
          <p:cNvPr id="3561" name="Google Shape;3561;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Maintenance Plants: 16</a:t>
            </a:r>
            <a:endParaRPr/>
          </a:p>
        </p:txBody>
      </p:sp>
      <p:pic>
        <p:nvPicPr>
          <p:cNvPr id="3562" name="Google Shape;3562;p31"/>
          <p:cNvPicPr preferRelativeResize="0"/>
          <p:nvPr/>
        </p:nvPicPr>
        <p:blipFill>
          <a:blip r:embed="rId3">
            <a:alphaModFix/>
          </a:blip>
          <a:stretch>
            <a:fillRect/>
          </a:stretch>
        </p:blipFill>
        <p:spPr>
          <a:xfrm>
            <a:off x="2692850" y="1180025"/>
            <a:ext cx="5574153" cy="3447374"/>
          </a:xfrm>
          <a:prstGeom prst="rect">
            <a:avLst/>
          </a:prstGeom>
          <a:noFill/>
          <a:ln cap="flat" cmpd="sng" w="9525">
            <a:solidFill>
              <a:srgbClr val="C39B6A"/>
            </a:solidFill>
            <a:prstDash val="solid"/>
            <a:round/>
            <a:headEnd len="sm" w="sm" type="none"/>
            <a:tailEnd len="sm" w="sm" type="none"/>
          </a:ln>
        </p:spPr>
      </p:pic>
      <p:pic>
        <p:nvPicPr>
          <p:cNvPr id="3563" name="Google Shape;3563;p31"/>
          <p:cNvPicPr preferRelativeResize="0"/>
          <p:nvPr/>
        </p:nvPicPr>
        <p:blipFill>
          <a:blip r:embed="rId4">
            <a:alphaModFix/>
          </a:blip>
          <a:stretch>
            <a:fillRect/>
          </a:stretch>
        </p:blipFill>
        <p:spPr>
          <a:xfrm>
            <a:off x="817275" y="1557113"/>
            <a:ext cx="1721550" cy="3070276"/>
          </a:xfrm>
          <a:prstGeom prst="rect">
            <a:avLst/>
          </a:prstGeom>
          <a:noFill/>
          <a:ln cap="flat" cmpd="sng" w="9525">
            <a:solidFill>
              <a:srgbClr val="C39B6A"/>
            </a:solidFill>
            <a:prstDash val="solid"/>
            <a:round/>
            <a:headEnd len="sm" w="sm" type="none"/>
            <a:tailEnd len="sm" w="sm" type="none"/>
          </a:ln>
        </p:spPr>
      </p:pic>
      <p:sp>
        <p:nvSpPr>
          <p:cNvPr id="3564" name="Google Shape;3564;p31"/>
          <p:cNvSpPr txBox="1"/>
          <p:nvPr>
            <p:ph idx="4294967295" type="subTitle"/>
          </p:nvPr>
        </p:nvSpPr>
        <p:spPr>
          <a:xfrm>
            <a:off x="817200" y="1180013"/>
            <a:ext cx="1721700" cy="377100"/>
          </a:xfrm>
          <a:prstGeom prst="rect">
            <a:avLst/>
          </a:prstGeom>
          <a:solidFill>
            <a:srgbClr val="C39B6A"/>
          </a:solidFill>
          <a:ln cap="flat" cmpd="sng" w="19050">
            <a:solidFill>
              <a:srgbClr val="C39B6A"/>
            </a:solidFill>
            <a:prstDash val="solid"/>
            <a:round/>
            <a:headEnd len="sm" w="sm" type="none"/>
            <a:tailEnd len="sm" w="sm" type="none"/>
          </a:ln>
        </p:spPr>
        <p:txBody>
          <a:bodyPr anchorCtr="0" anchor="t" bIns="91425" lIns="91425" spcFirstLastPara="1" rIns="91425" wrap="square" tIns="27425">
            <a:noAutofit/>
          </a:bodyPr>
          <a:lstStyle/>
          <a:p>
            <a:pPr indent="0" lvl="0" marL="0" rtl="0" algn="ctr">
              <a:spcBef>
                <a:spcPts val="0"/>
              </a:spcBef>
              <a:spcAft>
                <a:spcPts val="0"/>
              </a:spcAft>
              <a:buNone/>
            </a:pPr>
            <a:r>
              <a:rPr b="1" lang="en" sz="1000">
                <a:solidFill>
                  <a:srgbClr val="191919"/>
                </a:solidFill>
              </a:rPr>
              <a:t>High Maintenance Plant Requirements</a:t>
            </a:r>
            <a:endParaRPr b="1" sz="1000">
              <a:solidFill>
                <a:srgbClr val="19191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8" name="Shape 3568"/>
        <p:cNvGrpSpPr/>
        <p:nvPr/>
      </p:nvGrpSpPr>
      <p:grpSpPr>
        <a:xfrm>
          <a:off x="0" y="0"/>
          <a:ext cx="0" cy="0"/>
          <a:chOff x="0" y="0"/>
          <a:chExt cx="0" cy="0"/>
        </a:xfrm>
      </p:grpSpPr>
      <p:sp>
        <p:nvSpPr>
          <p:cNvPr id="3569" name="Google Shape;3569;p32"/>
          <p:cNvSpPr txBox="1"/>
          <p:nvPr>
            <p:ph type="title"/>
          </p:nvPr>
        </p:nvSpPr>
        <p:spPr>
          <a:xfrm>
            <a:off x="4335000" y="438925"/>
            <a:ext cx="408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Neglect Tolerant: 196</a:t>
            </a:r>
            <a:endParaRPr/>
          </a:p>
        </p:txBody>
      </p:sp>
      <p:sp>
        <p:nvSpPr>
          <p:cNvPr id="3570" name="Google Shape;3570;p32"/>
          <p:cNvSpPr txBox="1"/>
          <p:nvPr>
            <p:ph idx="1" type="subTitle"/>
          </p:nvPr>
        </p:nvSpPr>
        <p:spPr>
          <a:xfrm>
            <a:off x="4335000" y="1288700"/>
            <a:ext cx="40890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Drought tolerant and low maintenance plants make for great office and beginner plants.</a:t>
            </a:r>
            <a:endParaRPr/>
          </a:p>
        </p:txBody>
      </p:sp>
      <p:pic>
        <p:nvPicPr>
          <p:cNvPr id="3571" name="Google Shape;3571;p32"/>
          <p:cNvPicPr preferRelativeResize="0"/>
          <p:nvPr>
            <p:ph idx="2" type="pic"/>
          </p:nvPr>
        </p:nvPicPr>
        <p:blipFill rotWithShape="1">
          <a:blip r:embed="rId3">
            <a:alphaModFix/>
          </a:blip>
          <a:srcRect b="6725" l="0" r="0" t="6716"/>
          <a:stretch/>
        </p:blipFill>
        <p:spPr>
          <a:xfrm>
            <a:off x="563250" y="539550"/>
            <a:ext cx="3521700" cy="4064400"/>
          </a:xfrm>
          <a:prstGeom prst="round2DiagRect">
            <a:avLst>
              <a:gd fmla="val 16667" name="adj1"/>
              <a:gd fmla="val 0" name="adj2"/>
            </a:avLst>
          </a:prstGeom>
        </p:spPr>
      </p:pic>
      <p:sp>
        <p:nvSpPr>
          <p:cNvPr id="3572" name="Google Shape;3572;p32"/>
          <p:cNvSpPr txBox="1"/>
          <p:nvPr/>
        </p:nvSpPr>
        <p:spPr>
          <a:xfrm>
            <a:off x="471825" y="4556075"/>
            <a:ext cx="26754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Vernon “Verny” the Fern</a:t>
            </a:r>
            <a:endParaRPr sz="800">
              <a:solidFill>
                <a:schemeClr val="dk1"/>
              </a:solidFill>
              <a:latin typeface="Barlow"/>
              <a:ea typeface="Barlow"/>
              <a:cs typeface="Barlow"/>
              <a:sym typeface="Barlow"/>
            </a:endParaRPr>
          </a:p>
        </p:txBody>
      </p:sp>
      <p:pic>
        <p:nvPicPr>
          <p:cNvPr id="3573" name="Google Shape;3573;p32"/>
          <p:cNvPicPr preferRelativeResize="0"/>
          <p:nvPr/>
        </p:nvPicPr>
        <p:blipFill rotWithShape="1">
          <a:blip r:embed="rId4">
            <a:alphaModFix/>
          </a:blip>
          <a:srcRect b="6559" l="0" r="0" t="0"/>
          <a:stretch/>
        </p:blipFill>
        <p:spPr>
          <a:xfrm>
            <a:off x="6307712" y="2051800"/>
            <a:ext cx="1605773" cy="1992801"/>
          </a:xfrm>
          <a:prstGeom prst="rect">
            <a:avLst/>
          </a:prstGeom>
          <a:noFill/>
          <a:ln>
            <a:noFill/>
          </a:ln>
        </p:spPr>
      </p:pic>
      <p:sp>
        <p:nvSpPr>
          <p:cNvPr id="3574" name="Google Shape;3574;p32"/>
          <p:cNvSpPr txBox="1"/>
          <p:nvPr/>
        </p:nvSpPr>
        <p:spPr>
          <a:xfrm>
            <a:off x="6234700" y="3996725"/>
            <a:ext cx="16059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Aaron</a:t>
            </a:r>
            <a:endParaRPr sz="800">
              <a:solidFill>
                <a:schemeClr val="dk1"/>
              </a:solidFill>
              <a:latin typeface="Barlow"/>
              <a:ea typeface="Barlow"/>
              <a:cs typeface="Barlow"/>
              <a:sym typeface="Barlow"/>
            </a:endParaRPr>
          </a:p>
        </p:txBody>
      </p:sp>
      <p:pic>
        <p:nvPicPr>
          <p:cNvPr id="3575" name="Google Shape;3575;p32"/>
          <p:cNvPicPr preferRelativeResize="0"/>
          <p:nvPr/>
        </p:nvPicPr>
        <p:blipFill>
          <a:blip r:embed="rId5">
            <a:alphaModFix/>
          </a:blip>
          <a:stretch>
            <a:fillRect/>
          </a:stretch>
        </p:blipFill>
        <p:spPr>
          <a:xfrm>
            <a:off x="4530363" y="2051800"/>
            <a:ext cx="1494612" cy="1992801"/>
          </a:xfrm>
          <a:prstGeom prst="rect">
            <a:avLst/>
          </a:prstGeom>
          <a:noFill/>
          <a:ln>
            <a:noFill/>
          </a:ln>
        </p:spPr>
      </p:pic>
      <p:sp>
        <p:nvSpPr>
          <p:cNvPr id="3576" name="Google Shape;3576;p32"/>
          <p:cNvSpPr txBox="1"/>
          <p:nvPr/>
        </p:nvSpPr>
        <p:spPr>
          <a:xfrm>
            <a:off x="4450400" y="3996725"/>
            <a:ext cx="16059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Steve</a:t>
            </a:r>
            <a:endParaRPr sz="800">
              <a:solidFill>
                <a:schemeClr val="dk1"/>
              </a:solidFill>
              <a:latin typeface="Barlow"/>
              <a:ea typeface="Barlow"/>
              <a:cs typeface="Barlow"/>
              <a:sym typeface="Barlo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0" name="Shape 3580"/>
        <p:cNvGrpSpPr/>
        <p:nvPr/>
      </p:nvGrpSpPr>
      <p:grpSpPr>
        <a:xfrm>
          <a:off x="0" y="0"/>
          <a:ext cx="0" cy="0"/>
          <a:chOff x="0" y="0"/>
          <a:chExt cx="0" cy="0"/>
        </a:xfrm>
      </p:grpSpPr>
      <p:sp>
        <p:nvSpPr>
          <p:cNvPr id="3581" name="Google Shape;3581;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Supplies Needed</a:t>
            </a:r>
            <a:endParaRPr/>
          </a:p>
        </p:txBody>
      </p:sp>
      <p:sp>
        <p:nvSpPr>
          <p:cNvPr id="3582" name="Google Shape;3582;p33"/>
          <p:cNvSpPr txBox="1"/>
          <p:nvPr>
            <p:ph idx="1" type="subTitle"/>
          </p:nvPr>
        </p:nvSpPr>
        <p:spPr>
          <a:xfrm>
            <a:off x="820700" y="1895350"/>
            <a:ext cx="2433300" cy="14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47.5 	Loamy</a:t>
            </a:r>
            <a:endParaRPr/>
          </a:p>
          <a:p>
            <a:pPr indent="0" lvl="0" marL="0" rtl="0" algn="l">
              <a:spcBef>
                <a:spcPts val="0"/>
              </a:spcBef>
              <a:spcAft>
                <a:spcPts val="0"/>
              </a:spcAft>
              <a:buNone/>
            </a:pPr>
            <a:r>
              <a:rPr lang="en"/>
              <a:t>25.5 	Sandy</a:t>
            </a:r>
            <a:endParaRPr/>
          </a:p>
          <a:p>
            <a:pPr indent="0" lvl="0" marL="0" rtl="0" algn="l">
              <a:spcBef>
                <a:spcPts val="0"/>
              </a:spcBef>
              <a:spcAft>
                <a:spcPts val="0"/>
              </a:spcAft>
              <a:buNone/>
            </a:pPr>
            <a:r>
              <a:rPr lang="en"/>
              <a:t>2.5 	Chalky</a:t>
            </a:r>
            <a:endParaRPr/>
          </a:p>
          <a:p>
            <a:pPr indent="0" lvl="0" marL="0" rtl="0" algn="l">
              <a:spcBef>
                <a:spcPts val="0"/>
              </a:spcBef>
              <a:spcAft>
                <a:spcPts val="0"/>
              </a:spcAft>
              <a:buNone/>
            </a:pPr>
            <a:r>
              <a:rPr lang="en"/>
              <a:t>2.0 	Clay</a:t>
            </a:r>
            <a:endParaRPr/>
          </a:p>
          <a:p>
            <a:pPr indent="0" lvl="0" marL="0" rtl="0" algn="l">
              <a:spcBef>
                <a:spcPts val="0"/>
              </a:spcBef>
              <a:spcAft>
                <a:spcPts val="0"/>
              </a:spcAft>
              <a:buNone/>
            </a:pPr>
            <a:r>
              <a:rPr lang="en"/>
              <a:t>1.5 	Orchid or Bark Mix</a:t>
            </a:r>
            <a:endParaRPr/>
          </a:p>
        </p:txBody>
      </p:sp>
      <p:sp>
        <p:nvSpPr>
          <p:cNvPr id="3583" name="Google Shape;3583;p33"/>
          <p:cNvSpPr txBox="1"/>
          <p:nvPr>
            <p:ph idx="2" type="subTitle"/>
          </p:nvPr>
        </p:nvSpPr>
        <p:spPr>
          <a:xfrm>
            <a:off x="3405700" y="1895350"/>
            <a:ext cx="2433300" cy="14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82 	Small</a:t>
            </a:r>
            <a:endParaRPr/>
          </a:p>
          <a:p>
            <a:pPr indent="0" lvl="0" marL="0" rtl="0" algn="l">
              <a:spcBef>
                <a:spcPts val="0"/>
              </a:spcBef>
              <a:spcAft>
                <a:spcPts val="0"/>
              </a:spcAft>
              <a:buNone/>
            </a:pPr>
            <a:r>
              <a:rPr lang="en"/>
              <a:t>110 	Medium</a:t>
            </a:r>
            <a:endParaRPr/>
          </a:p>
          <a:p>
            <a:pPr indent="0" lvl="0" marL="0" rtl="0" algn="l">
              <a:spcBef>
                <a:spcPts val="0"/>
              </a:spcBef>
              <a:spcAft>
                <a:spcPts val="0"/>
              </a:spcAft>
              <a:buNone/>
            </a:pPr>
            <a:r>
              <a:rPr lang="en"/>
              <a:t>43 	Large</a:t>
            </a:r>
            <a:endParaRPr/>
          </a:p>
        </p:txBody>
      </p:sp>
      <p:sp>
        <p:nvSpPr>
          <p:cNvPr id="3584" name="Google Shape;3584;p33"/>
          <p:cNvSpPr txBox="1"/>
          <p:nvPr>
            <p:ph idx="4" type="subTitle"/>
          </p:nvPr>
        </p:nvSpPr>
        <p:spPr>
          <a:xfrm>
            <a:off x="820700" y="1322625"/>
            <a:ext cx="2433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Soil (ft3)</a:t>
            </a:r>
            <a:endParaRPr/>
          </a:p>
        </p:txBody>
      </p:sp>
      <p:sp>
        <p:nvSpPr>
          <p:cNvPr id="3585" name="Google Shape;3585;p33"/>
          <p:cNvSpPr txBox="1"/>
          <p:nvPr>
            <p:ph idx="5" type="subTitle"/>
          </p:nvPr>
        </p:nvSpPr>
        <p:spPr>
          <a:xfrm>
            <a:off x="3405701" y="1322625"/>
            <a:ext cx="2433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Pots</a:t>
            </a:r>
            <a:endParaRPr/>
          </a:p>
        </p:txBody>
      </p:sp>
      <p:sp>
        <p:nvSpPr>
          <p:cNvPr id="3586" name="Google Shape;3586;p33"/>
          <p:cNvSpPr txBox="1"/>
          <p:nvPr>
            <p:ph idx="3" type="subTitle"/>
          </p:nvPr>
        </p:nvSpPr>
        <p:spPr>
          <a:xfrm>
            <a:off x="5990700" y="1895350"/>
            <a:ext cx="2433300" cy="140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 	High Maintenance</a:t>
            </a:r>
            <a:endParaRPr/>
          </a:p>
          <a:p>
            <a:pPr indent="0" lvl="0" marL="0" rtl="0" algn="l">
              <a:spcBef>
                <a:spcPts val="0"/>
              </a:spcBef>
              <a:spcAft>
                <a:spcPts val="0"/>
              </a:spcAft>
              <a:buNone/>
            </a:pPr>
            <a:r>
              <a:rPr lang="en"/>
              <a:t>86 	Toxic</a:t>
            </a:r>
            <a:endParaRPr/>
          </a:p>
          <a:p>
            <a:pPr indent="0" lvl="0" marL="0" rtl="0" algn="l">
              <a:spcBef>
                <a:spcPts val="0"/>
              </a:spcBef>
              <a:spcAft>
                <a:spcPts val="0"/>
              </a:spcAft>
              <a:buNone/>
            </a:pPr>
            <a:r>
              <a:rPr lang="en"/>
              <a:t>196 	Neglect Tolerant</a:t>
            </a:r>
            <a:endParaRPr/>
          </a:p>
        </p:txBody>
      </p:sp>
      <p:sp>
        <p:nvSpPr>
          <p:cNvPr id="3587" name="Google Shape;3587;p33"/>
          <p:cNvSpPr txBox="1"/>
          <p:nvPr>
            <p:ph idx="6" type="subTitle"/>
          </p:nvPr>
        </p:nvSpPr>
        <p:spPr>
          <a:xfrm>
            <a:off x="5990701" y="1322625"/>
            <a:ext cx="24333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Signs</a:t>
            </a:r>
            <a:endParaRPr/>
          </a:p>
        </p:txBody>
      </p:sp>
      <p:pic>
        <p:nvPicPr>
          <p:cNvPr id="3588" name="Google Shape;3588;p33"/>
          <p:cNvPicPr preferRelativeResize="0"/>
          <p:nvPr/>
        </p:nvPicPr>
        <p:blipFill rotWithShape="1">
          <a:blip r:embed="rId3">
            <a:alphaModFix/>
          </a:blip>
          <a:srcRect b="0" l="0" r="17307" t="4534"/>
          <a:stretch/>
        </p:blipFill>
        <p:spPr>
          <a:xfrm>
            <a:off x="1156172" y="3305050"/>
            <a:ext cx="1762355" cy="1525951"/>
          </a:xfrm>
          <a:prstGeom prst="rect">
            <a:avLst/>
          </a:prstGeom>
          <a:noFill/>
          <a:ln>
            <a:noFill/>
          </a:ln>
        </p:spPr>
      </p:pic>
      <p:pic>
        <p:nvPicPr>
          <p:cNvPr id="3589" name="Google Shape;3589;p33"/>
          <p:cNvPicPr preferRelativeResize="0"/>
          <p:nvPr/>
        </p:nvPicPr>
        <p:blipFill rotWithShape="1">
          <a:blip r:embed="rId4">
            <a:alphaModFix/>
          </a:blip>
          <a:srcRect b="0" l="0" r="6976" t="19620"/>
          <a:stretch/>
        </p:blipFill>
        <p:spPr>
          <a:xfrm>
            <a:off x="6342463" y="2868601"/>
            <a:ext cx="1729763" cy="1992801"/>
          </a:xfrm>
          <a:prstGeom prst="rect">
            <a:avLst/>
          </a:prstGeom>
          <a:noFill/>
          <a:ln>
            <a:noFill/>
          </a:ln>
        </p:spPr>
      </p:pic>
      <p:pic>
        <p:nvPicPr>
          <p:cNvPr id="3590" name="Google Shape;3590;p33"/>
          <p:cNvPicPr preferRelativeResize="0"/>
          <p:nvPr/>
        </p:nvPicPr>
        <p:blipFill rotWithShape="1">
          <a:blip r:embed="rId5">
            <a:alphaModFix/>
          </a:blip>
          <a:srcRect b="13171" l="7675" r="10844" t="12457"/>
          <a:stretch/>
        </p:blipFill>
        <p:spPr>
          <a:xfrm>
            <a:off x="3753271" y="2868601"/>
            <a:ext cx="1637464" cy="1992801"/>
          </a:xfrm>
          <a:prstGeom prst="rect">
            <a:avLst/>
          </a:prstGeom>
          <a:noFill/>
          <a:ln>
            <a:noFill/>
          </a:ln>
        </p:spPr>
      </p:pic>
      <p:sp>
        <p:nvSpPr>
          <p:cNvPr id="3591" name="Google Shape;3591;p33"/>
          <p:cNvSpPr txBox="1"/>
          <p:nvPr/>
        </p:nvSpPr>
        <p:spPr>
          <a:xfrm>
            <a:off x="3667200" y="4793350"/>
            <a:ext cx="16059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Gir</a:t>
            </a:r>
            <a:endParaRPr sz="800">
              <a:solidFill>
                <a:schemeClr val="dk1"/>
              </a:solidFill>
              <a:latin typeface="Barlow"/>
              <a:ea typeface="Barlow"/>
              <a:cs typeface="Barlow"/>
              <a:sym typeface="Barlow"/>
            </a:endParaRPr>
          </a:p>
        </p:txBody>
      </p:sp>
      <p:sp>
        <p:nvSpPr>
          <p:cNvPr id="3592" name="Google Shape;3592;p33"/>
          <p:cNvSpPr txBox="1"/>
          <p:nvPr/>
        </p:nvSpPr>
        <p:spPr>
          <a:xfrm>
            <a:off x="6274700" y="4793625"/>
            <a:ext cx="16059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Ariel</a:t>
            </a:r>
            <a:endParaRPr sz="800">
              <a:solidFill>
                <a:schemeClr val="dk1"/>
              </a:solidFill>
              <a:latin typeface="Barlow"/>
              <a:ea typeface="Barlow"/>
              <a:cs typeface="Barlow"/>
              <a:sym typeface="Barlow"/>
            </a:endParaRPr>
          </a:p>
        </p:txBody>
      </p:sp>
      <p:sp>
        <p:nvSpPr>
          <p:cNvPr id="3593" name="Google Shape;3593;p33"/>
          <p:cNvSpPr txBox="1"/>
          <p:nvPr/>
        </p:nvSpPr>
        <p:spPr>
          <a:xfrm>
            <a:off x="1059700" y="4763225"/>
            <a:ext cx="16059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Majora</a:t>
            </a:r>
            <a:endParaRPr sz="800">
              <a:solidFill>
                <a:schemeClr val="dk1"/>
              </a:solidFill>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7" name="Shape 3597"/>
        <p:cNvGrpSpPr/>
        <p:nvPr/>
      </p:nvGrpSpPr>
      <p:grpSpPr>
        <a:xfrm>
          <a:off x="0" y="0"/>
          <a:ext cx="0" cy="0"/>
          <a:chOff x="0" y="0"/>
          <a:chExt cx="0" cy="0"/>
        </a:xfrm>
      </p:grpSpPr>
      <p:pic>
        <p:nvPicPr>
          <p:cNvPr id="3598" name="Google Shape;3598;p34"/>
          <p:cNvPicPr preferRelativeResize="0"/>
          <p:nvPr/>
        </p:nvPicPr>
        <p:blipFill rotWithShape="1">
          <a:blip r:embed="rId3">
            <a:alphaModFix/>
          </a:blip>
          <a:srcRect b="7785" l="15225" r="14223" t="14898"/>
          <a:stretch/>
        </p:blipFill>
        <p:spPr>
          <a:xfrm>
            <a:off x="623038" y="1656212"/>
            <a:ext cx="1173324" cy="1714499"/>
          </a:xfrm>
          <a:prstGeom prst="rect">
            <a:avLst/>
          </a:prstGeom>
          <a:noFill/>
          <a:ln>
            <a:noFill/>
          </a:ln>
        </p:spPr>
      </p:pic>
      <p:pic>
        <p:nvPicPr>
          <p:cNvPr id="3599" name="Google Shape;3599;p34"/>
          <p:cNvPicPr preferRelativeResize="0"/>
          <p:nvPr/>
        </p:nvPicPr>
        <p:blipFill>
          <a:blip r:embed="rId4">
            <a:alphaModFix/>
          </a:blip>
          <a:stretch>
            <a:fillRect/>
          </a:stretch>
        </p:blipFill>
        <p:spPr>
          <a:xfrm>
            <a:off x="6386600" y="197125"/>
            <a:ext cx="1744476" cy="2325968"/>
          </a:xfrm>
          <a:prstGeom prst="rect">
            <a:avLst/>
          </a:prstGeom>
          <a:noFill/>
          <a:ln>
            <a:noFill/>
          </a:ln>
        </p:spPr>
      </p:pic>
      <p:sp>
        <p:nvSpPr>
          <p:cNvPr id="3600" name="Google Shape;3600;p34"/>
          <p:cNvSpPr txBox="1"/>
          <p:nvPr>
            <p:ph type="title"/>
          </p:nvPr>
        </p:nvSpPr>
        <p:spPr>
          <a:xfrm>
            <a:off x="720000" y="445025"/>
            <a:ext cx="4362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Dashboard: find some plants!</a:t>
            </a:r>
            <a:endParaRPr/>
          </a:p>
        </p:txBody>
      </p:sp>
      <p:sp>
        <p:nvSpPr>
          <p:cNvPr id="3601" name="Google Shape;3601;p34"/>
          <p:cNvSpPr txBox="1"/>
          <p:nvPr>
            <p:ph idx="1" type="body"/>
          </p:nvPr>
        </p:nvSpPr>
        <p:spPr>
          <a:xfrm>
            <a:off x="804775" y="1122913"/>
            <a:ext cx="2271900" cy="46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5"/>
              </a:rPr>
              <a:t>Plant Finder Dashboard</a:t>
            </a:r>
            <a:endParaRPr/>
          </a:p>
        </p:txBody>
      </p:sp>
      <p:pic>
        <p:nvPicPr>
          <p:cNvPr id="3602" name="Google Shape;3602;p34"/>
          <p:cNvPicPr preferRelativeResize="0"/>
          <p:nvPr/>
        </p:nvPicPr>
        <p:blipFill>
          <a:blip r:embed="rId6">
            <a:alphaModFix/>
          </a:blip>
          <a:stretch>
            <a:fillRect/>
          </a:stretch>
        </p:blipFill>
        <p:spPr>
          <a:xfrm>
            <a:off x="3179100" y="1796350"/>
            <a:ext cx="4046100" cy="3034575"/>
          </a:xfrm>
          <a:prstGeom prst="rect">
            <a:avLst/>
          </a:prstGeom>
          <a:noFill/>
          <a:ln>
            <a:noFill/>
          </a:ln>
        </p:spPr>
      </p:pic>
      <p:pic>
        <p:nvPicPr>
          <p:cNvPr id="3603" name="Google Shape;3603;p34"/>
          <p:cNvPicPr preferRelativeResize="0"/>
          <p:nvPr/>
        </p:nvPicPr>
        <p:blipFill rotWithShape="1">
          <a:blip r:embed="rId7">
            <a:alphaModFix/>
          </a:blip>
          <a:srcRect b="11386" l="5071" r="10269" t="0"/>
          <a:stretch/>
        </p:blipFill>
        <p:spPr>
          <a:xfrm>
            <a:off x="1623400" y="2659800"/>
            <a:ext cx="1555699" cy="2171126"/>
          </a:xfrm>
          <a:prstGeom prst="rect">
            <a:avLst/>
          </a:prstGeom>
          <a:noFill/>
          <a:ln>
            <a:noFill/>
          </a:ln>
        </p:spPr>
      </p:pic>
      <p:pic>
        <p:nvPicPr>
          <p:cNvPr id="3604" name="Google Shape;3604;p34"/>
          <p:cNvPicPr preferRelativeResize="0"/>
          <p:nvPr/>
        </p:nvPicPr>
        <p:blipFill rotWithShape="1">
          <a:blip r:embed="rId8">
            <a:alphaModFix/>
          </a:blip>
          <a:srcRect b="20777" l="15597" r="2956" t="25617"/>
          <a:stretch/>
        </p:blipFill>
        <p:spPr>
          <a:xfrm>
            <a:off x="5295798" y="839075"/>
            <a:ext cx="1090806" cy="957276"/>
          </a:xfrm>
          <a:prstGeom prst="rect">
            <a:avLst/>
          </a:prstGeom>
          <a:noFill/>
          <a:ln>
            <a:noFill/>
          </a:ln>
        </p:spPr>
      </p:pic>
      <p:pic>
        <p:nvPicPr>
          <p:cNvPr id="3605" name="Google Shape;3605;p34"/>
          <p:cNvPicPr preferRelativeResize="0"/>
          <p:nvPr/>
        </p:nvPicPr>
        <p:blipFill rotWithShape="1">
          <a:blip r:embed="rId9">
            <a:alphaModFix/>
          </a:blip>
          <a:srcRect b="0" l="34469" r="33816" t="0"/>
          <a:stretch/>
        </p:blipFill>
        <p:spPr>
          <a:xfrm>
            <a:off x="7112950" y="2255650"/>
            <a:ext cx="660300" cy="2775977"/>
          </a:xfrm>
          <a:prstGeom prst="rect">
            <a:avLst/>
          </a:prstGeom>
          <a:noFill/>
          <a:ln>
            <a:noFill/>
          </a:ln>
        </p:spPr>
      </p:pic>
      <p:pic>
        <p:nvPicPr>
          <p:cNvPr id="3606" name="Google Shape;3606;p34"/>
          <p:cNvPicPr preferRelativeResize="0"/>
          <p:nvPr/>
        </p:nvPicPr>
        <p:blipFill rotWithShape="1">
          <a:blip r:embed="rId10">
            <a:alphaModFix/>
          </a:blip>
          <a:srcRect b="7433" l="20708" r="7534" t="0"/>
          <a:stretch/>
        </p:blipFill>
        <p:spPr>
          <a:xfrm>
            <a:off x="778925" y="3370688"/>
            <a:ext cx="861550" cy="1481876"/>
          </a:xfrm>
          <a:prstGeom prst="rect">
            <a:avLst/>
          </a:prstGeom>
          <a:noFill/>
          <a:ln>
            <a:noFill/>
          </a:ln>
        </p:spPr>
      </p:pic>
      <p:pic>
        <p:nvPicPr>
          <p:cNvPr id="3607" name="Google Shape;3607;p34"/>
          <p:cNvPicPr preferRelativeResize="0"/>
          <p:nvPr/>
        </p:nvPicPr>
        <p:blipFill rotWithShape="1">
          <a:blip r:embed="rId11">
            <a:alphaModFix/>
          </a:blip>
          <a:srcRect b="11564" l="0" r="0" t="14300"/>
          <a:stretch/>
        </p:blipFill>
        <p:spPr>
          <a:xfrm>
            <a:off x="1865998" y="1688327"/>
            <a:ext cx="1433123" cy="1411077"/>
          </a:xfrm>
          <a:prstGeom prst="rect">
            <a:avLst/>
          </a:prstGeom>
          <a:noFill/>
          <a:ln>
            <a:noFill/>
          </a:ln>
        </p:spPr>
      </p:pic>
      <p:sp>
        <p:nvSpPr>
          <p:cNvPr id="3608" name="Google Shape;3608;p34"/>
          <p:cNvSpPr txBox="1"/>
          <p:nvPr/>
        </p:nvSpPr>
        <p:spPr>
          <a:xfrm>
            <a:off x="2583150" y="4751425"/>
            <a:ext cx="3977700" cy="28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dk1"/>
                </a:solidFill>
                <a:latin typeface="Barlow"/>
                <a:ea typeface="Barlow"/>
                <a:cs typeface="Barlow"/>
                <a:sym typeface="Barlow"/>
              </a:rPr>
              <a:t>From left to right: Morticia, Hai, Pickle, Unnamed, Dumbo, Nessie, Sheldon, Rapunzel</a:t>
            </a:r>
            <a:endParaRPr sz="800">
              <a:solidFill>
                <a:schemeClr val="dk1"/>
              </a:solidFill>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2" name="Shape 3612"/>
        <p:cNvGrpSpPr/>
        <p:nvPr/>
      </p:nvGrpSpPr>
      <p:grpSpPr>
        <a:xfrm>
          <a:off x="0" y="0"/>
          <a:ext cx="0" cy="0"/>
          <a:chOff x="0" y="0"/>
          <a:chExt cx="0" cy="0"/>
        </a:xfrm>
      </p:grpSpPr>
      <p:sp>
        <p:nvSpPr>
          <p:cNvPr id="3613" name="Google Shape;3613;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614" name="Google Shape;3614;p35"/>
          <p:cNvSpPr txBox="1"/>
          <p:nvPr>
            <p:ph idx="1" type="body"/>
          </p:nvPr>
        </p:nvSpPr>
        <p:spPr>
          <a:xfrm>
            <a:off x="720000" y="1262175"/>
            <a:ext cx="4696500" cy="330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t>Plants are Friends</a:t>
            </a:r>
            <a:endParaRPr b="1" sz="1000"/>
          </a:p>
          <a:p>
            <a:pPr indent="0" lvl="0" marL="0" rtl="0" algn="l">
              <a:spcBef>
                <a:spcPts val="0"/>
              </a:spcBef>
              <a:spcAft>
                <a:spcPts val="0"/>
              </a:spcAft>
              <a:buNone/>
            </a:pPr>
            <a:r>
              <a:rPr lang="en" sz="1000"/>
              <a:t>Plants increase happiness and productivity, hopefully it is easier to choose now!</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Data Sources</a:t>
            </a:r>
            <a:endParaRPr b="1" sz="1000"/>
          </a:p>
          <a:p>
            <a:pPr indent="-292100" lvl="0" marL="457200" rtl="0" algn="l">
              <a:spcBef>
                <a:spcPts val="0"/>
              </a:spcBef>
              <a:spcAft>
                <a:spcPts val="0"/>
              </a:spcAft>
              <a:buSzPts val="1000"/>
              <a:buChar char="●"/>
            </a:pPr>
            <a:r>
              <a:rPr lang="en" sz="1000" u="sng">
                <a:solidFill>
                  <a:schemeClr val="hlink"/>
                </a:solidFill>
                <a:hlinkClick r:id="rId3"/>
              </a:rPr>
              <a:t>https://www.gardenia.net/</a:t>
            </a:r>
            <a:endParaRPr sz="1000"/>
          </a:p>
          <a:p>
            <a:pPr indent="-292100" lvl="0" marL="457200" rtl="0" algn="l">
              <a:spcBef>
                <a:spcPts val="0"/>
              </a:spcBef>
              <a:spcAft>
                <a:spcPts val="0"/>
              </a:spcAft>
              <a:buSzPts val="1000"/>
              <a:buChar char="●"/>
            </a:pPr>
            <a:r>
              <a:rPr lang="en" sz="1000" u="sng">
                <a:solidFill>
                  <a:schemeClr val="hlink"/>
                </a:solidFill>
                <a:hlinkClick r:id="rId4"/>
              </a:rPr>
              <a:t>https://houseplantsexpert.com</a:t>
            </a:r>
            <a:endParaRPr sz="1000"/>
          </a:p>
          <a:p>
            <a:pPr indent="-292100" lvl="0" marL="457200" rtl="0" algn="l">
              <a:spcBef>
                <a:spcPts val="0"/>
              </a:spcBef>
              <a:spcAft>
                <a:spcPts val="0"/>
              </a:spcAft>
              <a:buSzPts val="1000"/>
              <a:buChar char="●"/>
            </a:pPr>
            <a:r>
              <a:rPr lang="en" sz="1000" u="sng">
                <a:solidFill>
                  <a:schemeClr val="hlink"/>
                </a:solidFill>
                <a:hlinkClick r:id="rId5"/>
              </a:rPr>
              <a:t>https://brainygardener.com/</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000"/>
              <a:t>Articles</a:t>
            </a:r>
            <a:endParaRPr b="1" sz="1000"/>
          </a:p>
          <a:p>
            <a:pPr indent="-292100" lvl="0" marL="457200" rtl="0" algn="l">
              <a:spcBef>
                <a:spcPts val="0"/>
              </a:spcBef>
              <a:spcAft>
                <a:spcPts val="0"/>
              </a:spcAft>
              <a:buSzPts val="1000"/>
              <a:buAutoNum type="arabicPeriod"/>
            </a:pPr>
            <a:r>
              <a:rPr lang="en" sz="1000"/>
              <a:t>de Seixas M, Williamson D, Barker G, Vickerstaff R. </a:t>
            </a:r>
            <a:r>
              <a:rPr b="1" lang="en" sz="1000"/>
              <a:t>Horticultural therapy in a psychiatric in-patient setting</a:t>
            </a:r>
            <a:r>
              <a:rPr lang="en" sz="1000"/>
              <a:t>. BJPsych Int. 2017 Nov 1;14(4):87-89. doi:</a:t>
            </a:r>
            <a:r>
              <a:rPr lang="en" sz="1000" u="sng">
                <a:solidFill>
                  <a:schemeClr val="hlink"/>
                </a:solidFill>
                <a:hlinkClick r:id="rId6"/>
              </a:rPr>
              <a:t>10.1192/s2056474000002087</a:t>
            </a:r>
            <a:r>
              <a:rPr lang="en" sz="1000"/>
              <a:t>. PMID: 29093958; PMCID: PMC5663021.</a:t>
            </a:r>
            <a:endParaRPr sz="1000"/>
          </a:p>
          <a:p>
            <a:pPr indent="-292100" lvl="0" marL="457200" rtl="0" algn="l">
              <a:spcBef>
                <a:spcPts val="0"/>
              </a:spcBef>
              <a:spcAft>
                <a:spcPts val="0"/>
              </a:spcAft>
              <a:buSzPts val="1000"/>
              <a:buAutoNum type="arabicPeriod"/>
            </a:pPr>
            <a:r>
              <a:rPr lang="en" sz="1000"/>
              <a:t>Ostner, S. W. (2021). </a:t>
            </a:r>
            <a:r>
              <a:rPr b="1" lang="en" sz="1000"/>
              <a:t>Biophilia hypothesis: The benefits of nature in the workplace</a:t>
            </a:r>
            <a:r>
              <a:rPr lang="en" sz="1000"/>
              <a:t>. In R. Appel-Meulenbroek &amp; V. Danivska (Eds.), A handbook of theories on designing alignment between people and the office environment (pp. 169–180). Routledge/Taylor &amp; Francis Group. </a:t>
            </a:r>
            <a:r>
              <a:rPr lang="en" sz="1000" u="sng">
                <a:solidFill>
                  <a:schemeClr val="hlink"/>
                </a:solidFill>
                <a:hlinkClick r:id="rId7"/>
              </a:rPr>
              <a:t>https://doi.org/10.1201/9781003128830-15</a:t>
            </a:r>
            <a:endParaRPr sz="1000"/>
          </a:p>
        </p:txBody>
      </p:sp>
      <p:pic>
        <p:nvPicPr>
          <p:cNvPr id="3615" name="Google Shape;3615;p35"/>
          <p:cNvPicPr preferRelativeResize="0"/>
          <p:nvPr/>
        </p:nvPicPr>
        <p:blipFill>
          <a:blip r:embed="rId8">
            <a:alphaModFix/>
          </a:blip>
          <a:stretch>
            <a:fillRect/>
          </a:stretch>
        </p:blipFill>
        <p:spPr>
          <a:xfrm>
            <a:off x="5507700" y="1267125"/>
            <a:ext cx="2316599" cy="3088799"/>
          </a:xfrm>
          <a:prstGeom prst="rect">
            <a:avLst/>
          </a:prstGeom>
          <a:noFill/>
          <a:ln>
            <a:noFill/>
          </a:ln>
        </p:spPr>
      </p:pic>
      <p:sp>
        <p:nvSpPr>
          <p:cNvPr id="3616" name="Google Shape;3616;p35"/>
          <p:cNvSpPr txBox="1"/>
          <p:nvPr/>
        </p:nvSpPr>
        <p:spPr>
          <a:xfrm>
            <a:off x="5416500" y="4278525"/>
            <a:ext cx="13248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Harry the Aloe that Lived</a:t>
            </a:r>
            <a:endParaRPr sz="800">
              <a:solidFill>
                <a:schemeClr val="dk1"/>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3" name="Shape 3493"/>
        <p:cNvGrpSpPr/>
        <p:nvPr/>
      </p:nvGrpSpPr>
      <p:grpSpPr>
        <a:xfrm>
          <a:off x="0" y="0"/>
          <a:ext cx="0" cy="0"/>
          <a:chOff x="0" y="0"/>
          <a:chExt cx="0" cy="0"/>
        </a:xfrm>
      </p:grpSpPr>
      <p:sp>
        <p:nvSpPr>
          <p:cNvPr id="3494" name="Google Shape;3494;p23"/>
          <p:cNvSpPr txBox="1"/>
          <p:nvPr>
            <p:ph idx="1" type="subTitle"/>
          </p:nvPr>
        </p:nvSpPr>
        <p:spPr>
          <a:xfrm>
            <a:off x="2432700" y="2921328"/>
            <a:ext cx="4278600" cy="94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Horticultural therapy has shown to improve mental health conditions such as anxiety, loneliness, and depression </a:t>
            </a:r>
            <a:r>
              <a:rPr lang="en" sz="1000"/>
              <a:t>[1]</a:t>
            </a:r>
            <a:endParaRPr sz="1000"/>
          </a:p>
        </p:txBody>
      </p:sp>
      <p:sp>
        <p:nvSpPr>
          <p:cNvPr id="3495" name="Google Shape;3495;p23"/>
          <p:cNvSpPr txBox="1"/>
          <p:nvPr>
            <p:ph type="title"/>
          </p:nvPr>
        </p:nvSpPr>
        <p:spPr>
          <a:xfrm>
            <a:off x="1284000" y="1473087"/>
            <a:ext cx="6576000" cy="14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Increased Happiness</a:t>
            </a:r>
            <a:endParaRPr sz="6000"/>
          </a:p>
        </p:txBody>
      </p:sp>
      <p:pic>
        <p:nvPicPr>
          <p:cNvPr id="3496" name="Google Shape;3496;p23"/>
          <p:cNvPicPr preferRelativeResize="0"/>
          <p:nvPr/>
        </p:nvPicPr>
        <p:blipFill>
          <a:blip r:embed="rId3">
            <a:alphaModFix/>
          </a:blip>
          <a:stretch>
            <a:fillRect/>
          </a:stretch>
        </p:blipFill>
        <p:spPr>
          <a:xfrm>
            <a:off x="3988871" y="478125"/>
            <a:ext cx="1166274" cy="1319624"/>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0" name="Shape 3500"/>
        <p:cNvGrpSpPr/>
        <p:nvPr/>
      </p:nvGrpSpPr>
      <p:grpSpPr>
        <a:xfrm>
          <a:off x="0" y="0"/>
          <a:ext cx="0" cy="0"/>
          <a:chOff x="0" y="0"/>
          <a:chExt cx="0" cy="0"/>
        </a:xfrm>
      </p:grpSpPr>
      <p:sp>
        <p:nvSpPr>
          <p:cNvPr id="3501" name="Google Shape;3501;p24"/>
          <p:cNvSpPr txBox="1"/>
          <p:nvPr>
            <p:ph idx="1" type="subTitle"/>
          </p:nvPr>
        </p:nvSpPr>
        <p:spPr>
          <a:xfrm>
            <a:off x="2432700" y="2921328"/>
            <a:ext cx="4278600" cy="945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review of studies between 1996 and 2017 found between 6-38% increase in productivity when an office had plants </a:t>
            </a:r>
            <a:r>
              <a:rPr lang="en" sz="1000"/>
              <a:t>[2]</a:t>
            </a:r>
            <a:endParaRPr sz="1000"/>
          </a:p>
        </p:txBody>
      </p:sp>
      <p:sp>
        <p:nvSpPr>
          <p:cNvPr id="3502" name="Google Shape;3502;p24"/>
          <p:cNvSpPr txBox="1"/>
          <p:nvPr>
            <p:ph type="title"/>
          </p:nvPr>
        </p:nvSpPr>
        <p:spPr>
          <a:xfrm>
            <a:off x="1284000" y="1473087"/>
            <a:ext cx="6576000" cy="14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t>Increased Productivity</a:t>
            </a:r>
            <a:endParaRPr sz="6000"/>
          </a:p>
        </p:txBody>
      </p:sp>
      <p:pic>
        <p:nvPicPr>
          <p:cNvPr id="3503" name="Google Shape;3503;p24"/>
          <p:cNvPicPr preferRelativeResize="0"/>
          <p:nvPr/>
        </p:nvPicPr>
        <p:blipFill rotWithShape="1">
          <a:blip r:embed="rId3">
            <a:alphaModFix/>
          </a:blip>
          <a:srcRect b="15139" l="0" r="0" t="0"/>
          <a:stretch/>
        </p:blipFill>
        <p:spPr>
          <a:xfrm>
            <a:off x="3879162" y="338850"/>
            <a:ext cx="1385676" cy="1566201"/>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7" name="Shape 3507"/>
        <p:cNvGrpSpPr/>
        <p:nvPr/>
      </p:nvGrpSpPr>
      <p:grpSpPr>
        <a:xfrm>
          <a:off x="0" y="0"/>
          <a:ext cx="0" cy="0"/>
          <a:chOff x="0" y="0"/>
          <a:chExt cx="0" cy="0"/>
        </a:xfrm>
      </p:grpSpPr>
      <p:sp>
        <p:nvSpPr>
          <p:cNvPr id="3508" name="Google Shape;3508;p25"/>
          <p:cNvSpPr txBox="1"/>
          <p:nvPr>
            <p:ph type="title"/>
          </p:nvPr>
        </p:nvSpPr>
        <p:spPr>
          <a:xfrm>
            <a:off x="4335000" y="438925"/>
            <a:ext cx="408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Burden of Choice</a:t>
            </a:r>
            <a:endParaRPr/>
          </a:p>
        </p:txBody>
      </p:sp>
      <p:sp>
        <p:nvSpPr>
          <p:cNvPr id="3509" name="Google Shape;3509;p25"/>
          <p:cNvSpPr txBox="1"/>
          <p:nvPr>
            <p:ph idx="1" type="subTitle"/>
          </p:nvPr>
        </p:nvSpPr>
        <p:spPr>
          <a:xfrm>
            <a:off x="4335000" y="1556200"/>
            <a:ext cx="4089000" cy="261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Few people do not know the disappointment of adopting a houseplant only to have it die.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Water, light, and soil conditions can all affect your new friend.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Maybe you just need to choose the right plant, but how? There are so many to choose from! </a:t>
            </a:r>
            <a:endParaRPr/>
          </a:p>
        </p:txBody>
      </p:sp>
      <p:pic>
        <p:nvPicPr>
          <p:cNvPr id="3510" name="Google Shape;3510;p25"/>
          <p:cNvPicPr preferRelativeResize="0"/>
          <p:nvPr>
            <p:ph idx="2" type="pic"/>
          </p:nvPr>
        </p:nvPicPr>
        <p:blipFill rotWithShape="1">
          <a:blip r:embed="rId3">
            <a:alphaModFix/>
          </a:blip>
          <a:srcRect b="6671" l="0" r="0" t="6680"/>
          <a:stretch/>
        </p:blipFill>
        <p:spPr>
          <a:xfrm>
            <a:off x="563250" y="539550"/>
            <a:ext cx="3521700" cy="4064400"/>
          </a:xfrm>
          <a:prstGeom prst="round2DiagRect">
            <a:avLst>
              <a:gd fmla="val 16667" name="adj1"/>
              <a:gd fmla="val 0" name="adj2"/>
            </a:avLst>
          </a:prstGeom>
        </p:spPr>
      </p:pic>
      <p:sp>
        <p:nvSpPr>
          <p:cNvPr id="3511" name="Google Shape;3511;p25"/>
          <p:cNvSpPr txBox="1"/>
          <p:nvPr/>
        </p:nvSpPr>
        <p:spPr>
          <a:xfrm>
            <a:off x="471825" y="4556075"/>
            <a:ext cx="31293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Rosencrantz the Red Dragon’s Blood Succulent (deceased)</a:t>
            </a:r>
            <a:endParaRPr sz="800">
              <a:solidFill>
                <a:schemeClr val="dk1"/>
              </a:solidFill>
              <a:latin typeface="Barlow"/>
              <a:ea typeface="Barlow"/>
              <a:cs typeface="Barlow"/>
              <a:sym typeface="Barlo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5" name="Shape 3515"/>
        <p:cNvGrpSpPr/>
        <p:nvPr/>
      </p:nvGrpSpPr>
      <p:grpSpPr>
        <a:xfrm>
          <a:off x="0" y="0"/>
          <a:ext cx="0" cy="0"/>
          <a:chOff x="0" y="0"/>
          <a:chExt cx="0" cy="0"/>
        </a:xfrm>
      </p:grpSpPr>
      <p:sp>
        <p:nvSpPr>
          <p:cNvPr id="3516" name="Google Shape;3516;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Violet’s House of Plants</a:t>
            </a:r>
            <a:endParaRPr/>
          </a:p>
        </p:txBody>
      </p:sp>
      <p:sp>
        <p:nvSpPr>
          <p:cNvPr id="3517" name="Google Shape;3517;p26"/>
          <p:cNvSpPr txBox="1"/>
          <p:nvPr>
            <p:ph idx="1" type="body"/>
          </p:nvPr>
        </p:nvSpPr>
        <p:spPr>
          <a:xfrm>
            <a:off x="720000" y="1474825"/>
            <a:ext cx="6817800" cy="8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Violet is opening a plant shop staged as a house with different levels of light in each “room” so that her customers can choose a plant based on the room it will be placed in their own house </a:t>
            </a:r>
            <a:endParaRPr/>
          </a:p>
          <a:p>
            <a:pPr indent="0" lvl="0" marL="0" rtl="0" algn="l">
              <a:spcBef>
                <a:spcPts val="0"/>
              </a:spcBef>
              <a:spcAft>
                <a:spcPts val="0"/>
              </a:spcAft>
              <a:buNone/>
            </a:pPr>
            <a:r>
              <a:t/>
            </a:r>
            <a:endParaRPr/>
          </a:p>
        </p:txBody>
      </p:sp>
      <p:sp>
        <p:nvSpPr>
          <p:cNvPr id="3518" name="Google Shape;3518;p26"/>
          <p:cNvSpPr txBox="1"/>
          <p:nvPr>
            <p:ph idx="4294967295" type="subTitle"/>
          </p:nvPr>
        </p:nvSpPr>
        <p:spPr>
          <a:xfrm>
            <a:off x="1036900" y="2325550"/>
            <a:ext cx="3730500" cy="2321400"/>
          </a:xfrm>
          <a:prstGeom prst="rect">
            <a:avLst/>
          </a:prstGeom>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accent5"/>
              </a:buClr>
              <a:buSzPts val="1600"/>
              <a:buFont typeface="Barlow Light"/>
              <a:buChar char="●"/>
            </a:pPr>
            <a:r>
              <a:rPr b="1" lang="en"/>
              <a:t>Patio/Balcony</a:t>
            </a:r>
            <a:r>
              <a:rPr lang="en"/>
              <a:t> - Full sun</a:t>
            </a:r>
            <a:endParaRPr/>
          </a:p>
          <a:p>
            <a:pPr indent="-330200" lvl="0" marL="457200" marR="0" rtl="0" algn="l">
              <a:lnSpc>
                <a:spcPct val="115000"/>
              </a:lnSpc>
              <a:spcBef>
                <a:spcPts val="0"/>
              </a:spcBef>
              <a:spcAft>
                <a:spcPts val="0"/>
              </a:spcAft>
              <a:buClr>
                <a:schemeClr val="accent5"/>
              </a:buClr>
              <a:buSzPts val="1600"/>
              <a:buFont typeface="Barlow Light"/>
              <a:buChar char="●"/>
            </a:pPr>
            <a:r>
              <a:rPr b="1" lang="en"/>
              <a:t>Living Room</a:t>
            </a:r>
            <a:r>
              <a:rPr lang="en"/>
              <a:t> - 50-75% minimum light, low to moderate watering</a:t>
            </a:r>
            <a:endParaRPr/>
          </a:p>
          <a:p>
            <a:pPr indent="-330200" lvl="0" marL="457200" marR="0" rtl="0" algn="l">
              <a:lnSpc>
                <a:spcPct val="115000"/>
              </a:lnSpc>
              <a:spcBef>
                <a:spcPts val="0"/>
              </a:spcBef>
              <a:spcAft>
                <a:spcPts val="0"/>
              </a:spcAft>
              <a:buClr>
                <a:schemeClr val="accent5"/>
              </a:buClr>
              <a:buSzPts val="1600"/>
              <a:buFont typeface="Barlow Light"/>
              <a:buChar char="●"/>
            </a:pPr>
            <a:r>
              <a:rPr b="1" lang="en"/>
              <a:t>Office</a:t>
            </a:r>
            <a:r>
              <a:rPr lang="en"/>
              <a:t> - 50-75% minimum light, neglect tolerant</a:t>
            </a:r>
            <a:endParaRPr/>
          </a:p>
          <a:p>
            <a:pPr indent="-330200" lvl="0" marL="457200" marR="0" rtl="0" algn="l">
              <a:lnSpc>
                <a:spcPct val="115000"/>
              </a:lnSpc>
              <a:spcBef>
                <a:spcPts val="0"/>
              </a:spcBef>
              <a:spcAft>
                <a:spcPts val="0"/>
              </a:spcAft>
              <a:buClr>
                <a:schemeClr val="accent5"/>
              </a:buClr>
              <a:buSzPts val="1600"/>
              <a:buFont typeface="Barlow Light"/>
              <a:buChar char="●"/>
            </a:pPr>
            <a:r>
              <a:rPr b="1" lang="en"/>
              <a:t>Kitchen</a:t>
            </a:r>
            <a:r>
              <a:rPr lang="en"/>
              <a:t> - 50-100% minimum light, high maintenance, high water</a:t>
            </a:r>
            <a:endParaRPr/>
          </a:p>
          <a:p>
            <a:pPr indent="-330200" lvl="0" marL="457200" marR="0" rtl="0" algn="l">
              <a:lnSpc>
                <a:spcPct val="115000"/>
              </a:lnSpc>
              <a:spcBef>
                <a:spcPts val="0"/>
              </a:spcBef>
              <a:spcAft>
                <a:spcPts val="0"/>
              </a:spcAft>
              <a:buClr>
                <a:schemeClr val="accent5"/>
              </a:buClr>
              <a:buSzPts val="1600"/>
              <a:buFont typeface="Barlow Light"/>
              <a:buChar char="●"/>
            </a:pPr>
            <a:r>
              <a:rPr b="1" lang="en"/>
              <a:t>Bedroom</a:t>
            </a:r>
            <a:r>
              <a:rPr lang="en"/>
              <a:t> - Low light, neglect tolerant</a:t>
            </a:r>
            <a:endParaRPr/>
          </a:p>
        </p:txBody>
      </p:sp>
      <p:pic>
        <p:nvPicPr>
          <p:cNvPr id="3519" name="Google Shape;3519;p26"/>
          <p:cNvPicPr preferRelativeResize="0"/>
          <p:nvPr/>
        </p:nvPicPr>
        <p:blipFill rotWithShape="1">
          <a:blip r:embed="rId3">
            <a:alphaModFix/>
          </a:blip>
          <a:srcRect b="5417" l="0" r="0" t="6500"/>
          <a:stretch/>
        </p:blipFill>
        <p:spPr>
          <a:xfrm>
            <a:off x="5248600" y="2379475"/>
            <a:ext cx="1884799" cy="2213550"/>
          </a:xfrm>
          <a:prstGeom prst="rect">
            <a:avLst/>
          </a:prstGeom>
          <a:noFill/>
          <a:ln>
            <a:noFill/>
          </a:ln>
        </p:spPr>
      </p:pic>
      <p:sp>
        <p:nvSpPr>
          <p:cNvPr id="3520" name="Google Shape;3520;p26"/>
          <p:cNvSpPr txBox="1"/>
          <p:nvPr/>
        </p:nvSpPr>
        <p:spPr>
          <a:xfrm>
            <a:off x="5173300" y="4556075"/>
            <a:ext cx="8355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Minerva</a:t>
            </a:r>
            <a:endParaRPr sz="800">
              <a:solidFill>
                <a:schemeClr val="dk1"/>
              </a:solidFill>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4" name="Shape 3524"/>
        <p:cNvGrpSpPr/>
        <p:nvPr/>
      </p:nvGrpSpPr>
      <p:grpSpPr>
        <a:xfrm>
          <a:off x="0" y="0"/>
          <a:ext cx="0" cy="0"/>
          <a:chOff x="0" y="0"/>
          <a:chExt cx="0" cy="0"/>
        </a:xfrm>
      </p:grpSpPr>
      <p:sp>
        <p:nvSpPr>
          <p:cNvPr id="3525" name="Google Shape;3525;p27"/>
          <p:cNvSpPr txBox="1"/>
          <p:nvPr>
            <p:ph type="title"/>
          </p:nvPr>
        </p:nvSpPr>
        <p:spPr>
          <a:xfrm>
            <a:off x="4335000" y="438925"/>
            <a:ext cx="408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3526" name="Google Shape;3526;p27"/>
          <p:cNvSpPr txBox="1"/>
          <p:nvPr>
            <p:ph idx="1" type="subTitle"/>
          </p:nvPr>
        </p:nvSpPr>
        <p:spPr>
          <a:xfrm>
            <a:off x="4335000" y="1245650"/>
            <a:ext cx="4089000" cy="32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Violet would like the following: </a:t>
            </a:r>
            <a:endParaRPr sz="1600"/>
          </a:p>
          <a:p>
            <a:pPr indent="-330200" lvl="0" marL="457200" marR="0" rtl="0" algn="l">
              <a:lnSpc>
                <a:spcPct val="115000"/>
              </a:lnSpc>
              <a:spcBef>
                <a:spcPts val="0"/>
              </a:spcBef>
              <a:spcAft>
                <a:spcPts val="0"/>
              </a:spcAft>
              <a:buSzPts val="1600"/>
              <a:buChar char="●"/>
            </a:pPr>
            <a:r>
              <a:rPr lang="en" sz="1600"/>
              <a:t>How much room is needed for each room</a:t>
            </a:r>
            <a:endParaRPr sz="1600"/>
          </a:p>
          <a:p>
            <a:pPr indent="-342900" lvl="0" marL="457200" marR="0" rtl="0" algn="l">
              <a:lnSpc>
                <a:spcPct val="115000"/>
              </a:lnSpc>
              <a:spcBef>
                <a:spcPts val="0"/>
              </a:spcBef>
              <a:spcAft>
                <a:spcPts val="0"/>
              </a:spcAft>
              <a:buSzPts val="1800"/>
              <a:buChar char="●"/>
            </a:pPr>
            <a:r>
              <a:rPr lang="en" sz="1600"/>
              <a:t>How much of each soil type to order</a:t>
            </a:r>
            <a:endParaRPr sz="1600"/>
          </a:p>
          <a:p>
            <a:pPr indent="-342900" lvl="0" marL="457200" marR="0" rtl="0" algn="l">
              <a:lnSpc>
                <a:spcPct val="115000"/>
              </a:lnSpc>
              <a:spcBef>
                <a:spcPts val="0"/>
              </a:spcBef>
              <a:spcAft>
                <a:spcPts val="0"/>
              </a:spcAft>
              <a:buSzPts val="1800"/>
              <a:buChar char="●"/>
            </a:pPr>
            <a:r>
              <a:rPr lang="en" sz="1600"/>
              <a:t>How much of each soil mix to make</a:t>
            </a:r>
            <a:endParaRPr sz="1600"/>
          </a:p>
          <a:p>
            <a:pPr indent="-342900" lvl="0" marL="457200" rtl="0" algn="l">
              <a:spcBef>
                <a:spcPts val="0"/>
              </a:spcBef>
              <a:spcAft>
                <a:spcPts val="0"/>
              </a:spcAft>
              <a:buSzPts val="1800"/>
              <a:buChar char="●"/>
            </a:pPr>
            <a:r>
              <a:rPr lang="en" sz="1600"/>
              <a:t>How many “Toxic”, “High Maintenance”, and “Tolerates Neglect” signs to order</a:t>
            </a:r>
            <a:endParaRPr sz="1600"/>
          </a:p>
          <a:p>
            <a:pPr indent="-342900" lvl="0" marL="457200" rtl="0" algn="l">
              <a:spcBef>
                <a:spcPts val="0"/>
              </a:spcBef>
              <a:spcAft>
                <a:spcPts val="0"/>
              </a:spcAft>
              <a:buSzPts val="1800"/>
              <a:buChar char="●"/>
            </a:pPr>
            <a:r>
              <a:rPr lang="en" sz="1600"/>
              <a:t>How many of each pot size to order</a:t>
            </a:r>
            <a:endParaRPr sz="1600"/>
          </a:p>
          <a:p>
            <a:pPr indent="-330200" lvl="0" marL="457200" rtl="0" algn="l">
              <a:spcBef>
                <a:spcPts val="0"/>
              </a:spcBef>
              <a:spcAft>
                <a:spcPts val="0"/>
              </a:spcAft>
              <a:buSzPts val="1600"/>
              <a:buChar char="●"/>
            </a:pPr>
            <a:r>
              <a:rPr lang="en" sz="1600"/>
              <a:t>A tool to help customers search for plants</a:t>
            </a:r>
            <a:endParaRPr sz="1600"/>
          </a:p>
        </p:txBody>
      </p:sp>
      <p:pic>
        <p:nvPicPr>
          <p:cNvPr id="3527" name="Google Shape;3527;p27"/>
          <p:cNvPicPr preferRelativeResize="0"/>
          <p:nvPr>
            <p:ph idx="2" type="pic"/>
          </p:nvPr>
        </p:nvPicPr>
        <p:blipFill rotWithShape="1">
          <a:blip r:embed="rId3">
            <a:alphaModFix/>
          </a:blip>
          <a:srcRect b="6725" l="0" r="0" t="6716"/>
          <a:stretch/>
        </p:blipFill>
        <p:spPr>
          <a:xfrm>
            <a:off x="563250" y="539550"/>
            <a:ext cx="3521700" cy="4064400"/>
          </a:xfrm>
          <a:prstGeom prst="round2DiagRect">
            <a:avLst>
              <a:gd fmla="val 16667" name="adj1"/>
              <a:gd fmla="val 0" name="adj2"/>
            </a:avLst>
          </a:prstGeom>
        </p:spPr>
      </p:pic>
      <p:sp>
        <p:nvSpPr>
          <p:cNvPr id="3528" name="Google Shape;3528;p27"/>
          <p:cNvSpPr txBox="1"/>
          <p:nvPr/>
        </p:nvSpPr>
        <p:spPr>
          <a:xfrm>
            <a:off x="471825" y="4556075"/>
            <a:ext cx="26754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June the Monstera</a:t>
            </a:r>
            <a:endParaRPr sz="800">
              <a:solidFill>
                <a:schemeClr val="dk1"/>
              </a:solidFill>
              <a:latin typeface="Barlow"/>
              <a:ea typeface="Barlow"/>
              <a:cs typeface="Barlow"/>
              <a:sym typeface="Barlo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Plant Area Needed</a:t>
            </a:r>
            <a:endParaRPr/>
          </a:p>
        </p:txBody>
      </p:sp>
      <p:pic>
        <p:nvPicPr>
          <p:cNvPr id="3534" name="Google Shape;3534;p28"/>
          <p:cNvPicPr preferRelativeResize="0"/>
          <p:nvPr/>
        </p:nvPicPr>
        <p:blipFill>
          <a:blip r:embed="rId3">
            <a:alphaModFix/>
          </a:blip>
          <a:stretch>
            <a:fillRect/>
          </a:stretch>
        </p:blipFill>
        <p:spPr>
          <a:xfrm>
            <a:off x="4089887" y="1343750"/>
            <a:ext cx="3736689" cy="3116375"/>
          </a:xfrm>
          <a:prstGeom prst="rect">
            <a:avLst/>
          </a:prstGeom>
          <a:noFill/>
          <a:ln cap="flat" cmpd="sng" w="9525">
            <a:solidFill>
              <a:srgbClr val="C39B6A"/>
            </a:solidFill>
            <a:prstDash val="solid"/>
            <a:round/>
            <a:headEnd len="sm" w="sm" type="none"/>
            <a:tailEnd len="sm" w="sm" type="none"/>
          </a:ln>
        </p:spPr>
      </p:pic>
      <p:pic>
        <p:nvPicPr>
          <p:cNvPr id="3535" name="Google Shape;3535;p28"/>
          <p:cNvPicPr preferRelativeResize="0"/>
          <p:nvPr/>
        </p:nvPicPr>
        <p:blipFill>
          <a:blip r:embed="rId4">
            <a:alphaModFix/>
          </a:blip>
          <a:stretch>
            <a:fillRect/>
          </a:stretch>
        </p:blipFill>
        <p:spPr>
          <a:xfrm>
            <a:off x="811000" y="1343750"/>
            <a:ext cx="3072200" cy="3116375"/>
          </a:xfrm>
          <a:prstGeom prst="rect">
            <a:avLst/>
          </a:prstGeom>
          <a:noFill/>
          <a:ln cap="flat" cmpd="sng" w="9525">
            <a:solidFill>
              <a:srgbClr val="C39B6A"/>
            </a:solidFill>
            <a:prstDash val="solid"/>
            <a:round/>
            <a:headEnd len="sm" w="sm" type="none"/>
            <a:tailEnd len="sm" w="sm" type="none"/>
          </a:ln>
        </p:spPr>
      </p:pic>
      <p:pic>
        <p:nvPicPr>
          <p:cNvPr id="3536" name="Google Shape;3536;p28"/>
          <p:cNvPicPr preferRelativeResize="0"/>
          <p:nvPr/>
        </p:nvPicPr>
        <p:blipFill rotWithShape="1">
          <a:blip r:embed="rId5">
            <a:alphaModFix/>
          </a:blip>
          <a:srcRect b="12659" l="12238" r="7401" t="3278"/>
          <a:stretch/>
        </p:blipFill>
        <p:spPr>
          <a:xfrm>
            <a:off x="6969668" y="3236700"/>
            <a:ext cx="780700" cy="1147227"/>
          </a:xfrm>
          <a:prstGeom prst="rect">
            <a:avLst/>
          </a:prstGeom>
          <a:noFill/>
          <a:ln cap="flat" cmpd="sng" w="9525">
            <a:solidFill>
              <a:srgbClr val="DF9940"/>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0" name="Shape 3540"/>
        <p:cNvGrpSpPr/>
        <p:nvPr/>
      </p:nvGrpSpPr>
      <p:grpSpPr>
        <a:xfrm>
          <a:off x="0" y="0"/>
          <a:ext cx="0" cy="0"/>
          <a:chOff x="0" y="0"/>
          <a:chExt cx="0" cy="0"/>
        </a:xfrm>
      </p:grpSpPr>
      <p:pic>
        <p:nvPicPr>
          <p:cNvPr id="3541" name="Google Shape;3541;p29"/>
          <p:cNvPicPr preferRelativeResize="0"/>
          <p:nvPr/>
        </p:nvPicPr>
        <p:blipFill rotWithShape="1">
          <a:blip r:embed="rId3">
            <a:alphaModFix amt="15000"/>
          </a:blip>
          <a:srcRect b="12176" l="2677" r="2715" t="3084"/>
          <a:stretch/>
        </p:blipFill>
        <p:spPr>
          <a:xfrm>
            <a:off x="491875" y="0"/>
            <a:ext cx="7648374" cy="5143501"/>
          </a:xfrm>
          <a:prstGeom prst="rect">
            <a:avLst/>
          </a:prstGeom>
          <a:noFill/>
          <a:ln>
            <a:noFill/>
          </a:ln>
        </p:spPr>
      </p:pic>
      <p:sp>
        <p:nvSpPr>
          <p:cNvPr id="3542" name="Google Shape;3542;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Soil</a:t>
            </a:r>
            <a:endParaRPr/>
          </a:p>
        </p:txBody>
      </p:sp>
      <p:sp>
        <p:nvSpPr>
          <p:cNvPr id="3543" name="Google Shape;3543;p29"/>
          <p:cNvSpPr txBox="1"/>
          <p:nvPr>
            <p:ph idx="4294967295" type="subTitle"/>
          </p:nvPr>
        </p:nvSpPr>
        <p:spPr>
          <a:xfrm>
            <a:off x="2425200" y="1250025"/>
            <a:ext cx="5526600" cy="134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All plants need well-drained soil</a:t>
            </a:r>
            <a:endParaRPr b="1"/>
          </a:p>
          <a:p>
            <a:pPr indent="0" lvl="0" marL="0" rtl="0" algn="l">
              <a:spcBef>
                <a:spcPts val="0"/>
              </a:spcBef>
              <a:spcAft>
                <a:spcPts val="0"/>
              </a:spcAft>
              <a:buNone/>
            </a:pPr>
            <a:r>
              <a:rPr lang="en"/>
              <a:t>Well-drained does not mean dry, some soils hold water better than others and will remain moist but not soggy. Some plants will need soil that not only drains well but also dries out. Epiphytic plants prefer practically no soil at all!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44" name="Google Shape;3544;p29"/>
          <p:cNvPicPr preferRelativeResize="0"/>
          <p:nvPr/>
        </p:nvPicPr>
        <p:blipFill>
          <a:blip r:embed="rId4">
            <a:alphaModFix/>
          </a:blip>
          <a:stretch>
            <a:fillRect/>
          </a:stretch>
        </p:blipFill>
        <p:spPr>
          <a:xfrm>
            <a:off x="2486000" y="2659900"/>
            <a:ext cx="5388975" cy="1866500"/>
          </a:xfrm>
          <a:prstGeom prst="rect">
            <a:avLst/>
          </a:prstGeom>
          <a:noFill/>
          <a:ln>
            <a:noFill/>
          </a:ln>
        </p:spPr>
      </p:pic>
      <p:pic>
        <p:nvPicPr>
          <p:cNvPr id="3545" name="Google Shape;3545;p29"/>
          <p:cNvPicPr preferRelativeResize="0"/>
          <p:nvPr/>
        </p:nvPicPr>
        <p:blipFill rotWithShape="1">
          <a:blip r:embed="rId5">
            <a:alphaModFix/>
          </a:blip>
          <a:srcRect b="30257" l="5709" r="11543" t="10285"/>
          <a:stretch/>
        </p:blipFill>
        <p:spPr>
          <a:xfrm>
            <a:off x="771500" y="1337949"/>
            <a:ext cx="1549224" cy="1484300"/>
          </a:xfrm>
          <a:prstGeom prst="rect">
            <a:avLst/>
          </a:prstGeom>
          <a:noFill/>
          <a:ln>
            <a:noFill/>
          </a:ln>
        </p:spPr>
      </p:pic>
      <p:pic>
        <p:nvPicPr>
          <p:cNvPr id="3546" name="Google Shape;3546;p29"/>
          <p:cNvPicPr preferRelativeResize="0"/>
          <p:nvPr/>
        </p:nvPicPr>
        <p:blipFill rotWithShape="1">
          <a:blip r:embed="rId6">
            <a:alphaModFix/>
          </a:blip>
          <a:srcRect b="12583" l="7732" r="0" t="18203"/>
          <a:stretch/>
        </p:blipFill>
        <p:spPr>
          <a:xfrm>
            <a:off x="771500" y="2976925"/>
            <a:ext cx="1549225" cy="1549476"/>
          </a:xfrm>
          <a:prstGeom prst="rect">
            <a:avLst/>
          </a:prstGeom>
          <a:noFill/>
          <a:ln>
            <a:noFill/>
          </a:ln>
        </p:spPr>
      </p:pic>
      <p:sp>
        <p:nvSpPr>
          <p:cNvPr id="3547" name="Google Shape;3547;p29"/>
          <p:cNvSpPr txBox="1"/>
          <p:nvPr/>
        </p:nvSpPr>
        <p:spPr>
          <a:xfrm>
            <a:off x="689875" y="4443100"/>
            <a:ext cx="4989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Stacy</a:t>
            </a:r>
            <a:endParaRPr sz="800">
              <a:solidFill>
                <a:schemeClr val="dk1"/>
              </a:solidFill>
              <a:latin typeface="Barlow"/>
              <a:ea typeface="Barlow"/>
              <a:cs typeface="Barlow"/>
              <a:sym typeface="Barlow"/>
            </a:endParaRPr>
          </a:p>
        </p:txBody>
      </p:sp>
      <p:sp>
        <p:nvSpPr>
          <p:cNvPr id="3548" name="Google Shape;3548;p29"/>
          <p:cNvSpPr txBox="1"/>
          <p:nvPr/>
        </p:nvSpPr>
        <p:spPr>
          <a:xfrm>
            <a:off x="689875" y="2741900"/>
            <a:ext cx="4989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Luffy</a:t>
            </a:r>
            <a:endParaRPr sz="800">
              <a:solidFill>
                <a:schemeClr val="dk1"/>
              </a:solidFill>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2" name="Shape 3552"/>
        <p:cNvGrpSpPr/>
        <p:nvPr/>
      </p:nvGrpSpPr>
      <p:grpSpPr>
        <a:xfrm>
          <a:off x="0" y="0"/>
          <a:ext cx="0" cy="0"/>
          <a:chOff x="0" y="0"/>
          <a:chExt cx="0" cy="0"/>
        </a:xfrm>
      </p:grpSpPr>
      <p:sp>
        <p:nvSpPr>
          <p:cNvPr id="3553" name="Google Shape;3553;p30"/>
          <p:cNvSpPr txBox="1"/>
          <p:nvPr>
            <p:ph type="title"/>
          </p:nvPr>
        </p:nvSpPr>
        <p:spPr>
          <a:xfrm>
            <a:off x="720000" y="445025"/>
            <a:ext cx="408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Total </a:t>
            </a:r>
            <a:r>
              <a:rPr lang="en"/>
              <a:t>Toxic Plants: 86</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descr="June the Pothos&#10;" id="3554" name="Google Shape;3554;p30"/>
          <p:cNvPicPr preferRelativeResize="0"/>
          <p:nvPr>
            <p:ph idx="2" type="pic"/>
          </p:nvPr>
        </p:nvPicPr>
        <p:blipFill rotWithShape="1">
          <a:blip r:embed="rId3">
            <a:alphaModFix/>
          </a:blip>
          <a:srcRect b="6725" l="0" r="0" t="6716"/>
          <a:stretch/>
        </p:blipFill>
        <p:spPr>
          <a:xfrm>
            <a:off x="4902300" y="539500"/>
            <a:ext cx="3521700" cy="4064400"/>
          </a:xfrm>
          <a:prstGeom prst="round2DiagRect">
            <a:avLst>
              <a:gd fmla="val 16667" name="adj1"/>
              <a:gd fmla="val 0" name="adj2"/>
            </a:avLst>
          </a:prstGeom>
        </p:spPr>
      </p:pic>
      <p:sp>
        <p:nvSpPr>
          <p:cNvPr id="3555" name="Google Shape;3555;p30"/>
          <p:cNvSpPr txBox="1"/>
          <p:nvPr/>
        </p:nvSpPr>
        <p:spPr>
          <a:xfrm>
            <a:off x="4809000" y="4549950"/>
            <a:ext cx="2675400" cy="2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Barlow"/>
                <a:ea typeface="Barlow"/>
                <a:cs typeface="Barlow"/>
                <a:sym typeface="Barlow"/>
              </a:rPr>
              <a:t>June the Pothos (Toxic)</a:t>
            </a:r>
            <a:endParaRPr sz="800">
              <a:solidFill>
                <a:schemeClr val="dk1"/>
              </a:solidFill>
              <a:latin typeface="Barlow"/>
              <a:ea typeface="Barlow"/>
              <a:cs typeface="Barlow"/>
              <a:sym typeface="Barlow"/>
            </a:endParaRPr>
          </a:p>
        </p:txBody>
      </p:sp>
      <p:pic>
        <p:nvPicPr>
          <p:cNvPr id="3556" name="Google Shape;3556;p30"/>
          <p:cNvPicPr preferRelativeResize="0"/>
          <p:nvPr/>
        </p:nvPicPr>
        <p:blipFill>
          <a:blip r:embed="rId4">
            <a:alphaModFix/>
          </a:blip>
          <a:stretch>
            <a:fillRect/>
          </a:stretch>
        </p:blipFill>
        <p:spPr>
          <a:xfrm>
            <a:off x="792950" y="1420648"/>
            <a:ext cx="3779050" cy="3183252"/>
          </a:xfrm>
          <a:prstGeom prst="rect">
            <a:avLst/>
          </a:prstGeom>
          <a:noFill/>
          <a:ln cap="flat" cmpd="sng" w="9525">
            <a:solidFill>
              <a:srgbClr val="C39B6A"/>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ology Lesson for Middle School: Kingdom Plantae by Slidesgo">
  <a:themeElements>
    <a:clrScheme name="Simple Light">
      <a:dk1>
        <a:srgbClr val="0C2A22"/>
      </a:dk1>
      <a:lt1>
        <a:srgbClr val="FFFFE4"/>
      </a:lt1>
      <a:dk2>
        <a:srgbClr val="FD806B"/>
      </a:dk2>
      <a:lt2>
        <a:srgbClr val="F2E1C5"/>
      </a:lt2>
      <a:accent1>
        <a:srgbClr val="17683E"/>
      </a:accent1>
      <a:accent2>
        <a:srgbClr val="7F8037"/>
      </a:accent2>
      <a:accent3>
        <a:srgbClr val="247C71"/>
      </a:accent3>
      <a:accent4>
        <a:srgbClr val="B7656F"/>
      </a:accent4>
      <a:accent5>
        <a:srgbClr val="DF9940"/>
      </a:accent5>
      <a:accent6>
        <a:srgbClr val="FFFFFF"/>
      </a:accent6>
      <a:hlink>
        <a:srgbClr val="0C2A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